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20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FF6E-2BCA-AFD7-83AF-50E809AE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B48F3-24A5-D8A0-3351-F2334F69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6380-B41F-0959-7DC3-08559AB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CACF-B255-213D-E61E-CB6751B4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F8F3-948E-07FA-0425-11930D3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13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7EC3-7718-2445-1ED9-B93C72B6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D261-5FDD-CD41-C5A5-9F4B9591E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8843-16BA-F3E8-F72A-8620B14A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D8E5-3976-A56E-A9C0-6BAFF5C0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F279-281C-7C89-FA70-61AFDEF3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7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E62B7-9F49-9505-7BC8-46E6820DC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1ED07-D9A8-23D3-6577-0BD1568E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DE6C-A4C9-B44E-6C28-F4AF1958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CB78-DC79-FF51-CB6C-B114A111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DA5C-E2BC-02CB-E2F7-86D7679E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8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3CBE-08A3-4803-83FC-8287151C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C22-3379-9C55-6A01-DD9EC065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C0FA-E877-60F1-9008-5A4CBED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05E0-7FBC-E888-9A1F-C605BA1C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58AA-B900-64CF-8BC4-0434141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4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D78-3E28-B2DB-B5BF-F1EE4A8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0A0E-9DFB-118E-8CFB-67CD5C04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4B94-8407-89B9-5FBB-69393A7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904C-3F0E-3C72-286A-E8C6E05B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3D98-B6D5-C723-46D3-C5078B9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803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570-08D7-3C8F-C272-FAC027C0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D96B-E6E8-C0E0-CF69-107D975E9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A5D27-9891-B684-1CC8-1B552128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8084-74B6-FBCD-262F-EEE680D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660D4-8B90-FF00-38F9-6F8C4C7D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CC7D8-1D5E-F856-7BF4-C8DE0FA3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73-A90B-CECC-D183-4D539C97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4236-F0EC-7F27-2AEC-F90129A8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44AB-E356-BE58-6757-EBDAAC9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C94E-2FDC-1871-9F77-BD8F410E8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A56C-8BAE-2E33-0F6C-58BC6816A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F9705-A686-FCF4-DE5B-FDCD81E4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0CBCC-9E64-6FD3-B7E8-280A6ABF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37543-0BED-4223-1124-B2B3E0D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7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E11E-CF4A-C11F-2C42-832D3DED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B375-ADEF-7B0D-F997-7FE95EC1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2156-B824-83BA-FAA4-145E13B1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F54B-8FEC-9014-3451-6B81F3CF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97B8E-C1DB-4C37-F13E-59E295A7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879F7-1169-36E5-16E6-4CDB5DC4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9D02-9DF7-7136-82A9-72081D2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78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392F-EBCC-6F98-8456-1B985397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58C-1493-F06A-F27D-0EF036A0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8CC69-B9A3-6231-A997-DE53AD07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7C0B-3054-A42C-C949-17B9A295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2BB5-E362-3814-51F7-953C412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FE6E-F5F7-A56A-BC23-2309E2B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0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B6-FB91-6177-342C-EE5B077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58081-6DD6-0E30-8074-A38699B6F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6C973-7B7E-4BEC-5AEB-C476D382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A20F-4462-6693-CE9B-6940F34F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778B-69A4-7FD5-7B47-261E0FE1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3B5-3F84-DA07-4BD4-657CDFD6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9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EA680-E787-7676-0F93-5BFCEA2D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839D-1284-828C-E54D-3D896888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E008-C0A8-145C-6558-98353DF7B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47F28-EEB3-4A76-8E7F-29B0996C78E0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7484-2D47-09C3-03CC-DF1B51702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82C2-53BD-2B6B-40F9-40B4109B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0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43F7-52C5-4339-46A4-0FD742B58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THEIA Baustellen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48219-A59E-5051-ECA3-87CEB4B6C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Masterthesis | Umsetzung Statusbericht</a:t>
            </a:r>
          </a:p>
          <a:p>
            <a:r>
              <a:rPr lang="de-CH" dirty="0"/>
              <a:t>1. Review</a:t>
            </a:r>
          </a:p>
        </p:txBody>
      </p:sp>
    </p:spTree>
    <p:extLst>
      <p:ext uri="{BB962C8B-B14F-4D97-AF65-F5344CB8AC3E}">
        <p14:creationId xmlns:p14="http://schemas.microsoft.com/office/powerpoint/2010/main" val="31080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E09-B4F1-87BD-5112-64AF70D4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Legende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105C32-9910-D30D-D32C-09821AD9A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2885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923862846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128762318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964497869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131531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Prognose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Erreichung des Zieles ist wahrscheinlich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Ziel wurde erreicht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6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Erreichung des Zieles ist gefährdet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Ziel ist in Erarbeitung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Ziel kann nicht erreicht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Erreichen des Zieles ist gescheitert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9824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7FA1521A-3ADA-B86B-FBBC-6096D3908BEB}"/>
              </a:ext>
            </a:extLst>
          </p:cNvPr>
          <p:cNvSpPr/>
          <p:nvPr/>
        </p:nvSpPr>
        <p:spPr>
          <a:xfrm>
            <a:off x="1314450" y="2260600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CA9C69-FBB6-933C-0B62-FA142C49F8B2}"/>
              </a:ext>
            </a:extLst>
          </p:cNvPr>
          <p:cNvSpPr/>
          <p:nvPr/>
        </p:nvSpPr>
        <p:spPr>
          <a:xfrm>
            <a:off x="1314450" y="2636837"/>
            <a:ext cx="254000" cy="2508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4719E71-DE00-360D-7EEA-DBE9ABA1C2BB}"/>
              </a:ext>
            </a:extLst>
          </p:cNvPr>
          <p:cNvSpPr/>
          <p:nvPr/>
        </p:nvSpPr>
        <p:spPr>
          <a:xfrm>
            <a:off x="1314450" y="3016250"/>
            <a:ext cx="254000" cy="250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567093E1-7A59-506C-B037-3B78CA85030B}"/>
              </a:ext>
            </a:extLst>
          </p:cNvPr>
          <p:cNvSpPr/>
          <p:nvPr/>
        </p:nvSpPr>
        <p:spPr>
          <a:xfrm>
            <a:off x="6508750" y="3002278"/>
            <a:ext cx="254000" cy="2508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CEF5C939-DF8B-E218-8685-D8BD4409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725" y="2560954"/>
            <a:ext cx="400050" cy="40005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8BD3F261-6885-95D8-8F23-E0BAC683F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8750" y="2258693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173B-5A82-DF49-8A37-BBEEA914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Lieferobjekte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2DA088-9794-2485-10D5-6CF2618DF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030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450">
                  <a:extLst>
                    <a:ext uri="{9D8B030D-6E8A-4147-A177-3AD203B41FA5}">
                      <a16:colId xmlns:a16="http://schemas.microsoft.com/office/drawing/2014/main" val="274464983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43901998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40626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Lieferobjekt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Prognose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7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Lösungsarchitektur für die «Baustellen App» nach Arc42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Architekturentscheid für die Umsetzung der Datensynchronisation.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9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Viable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(MVP) der Baustellen App umsetzen.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7762"/>
                  </a:ext>
                </a:extLst>
              </a:tr>
            </a:tbl>
          </a:graphicData>
        </a:graphic>
      </p:graphicFrame>
      <p:pic>
        <p:nvPicPr>
          <p:cNvPr id="10" name="Graphic 9" descr="Arrow circle with solid fill">
            <a:extLst>
              <a:ext uri="{FF2B5EF4-FFF2-40B4-BE49-F238E27FC236}">
                <a16:creationId xmlns:a16="http://schemas.microsoft.com/office/drawing/2014/main" id="{11A21D54-E683-CB67-8E41-EB314DB0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3375" y="2167255"/>
            <a:ext cx="400050" cy="400050"/>
          </a:xfrm>
          <a:prstGeom prst="rect">
            <a:avLst/>
          </a:prstGeom>
        </p:spPr>
      </p:pic>
      <p:pic>
        <p:nvPicPr>
          <p:cNvPr id="11" name="Graphic 10" descr="Arrow circle with solid fill">
            <a:extLst>
              <a:ext uri="{FF2B5EF4-FFF2-40B4-BE49-F238E27FC236}">
                <a16:creationId xmlns:a16="http://schemas.microsoft.com/office/drawing/2014/main" id="{38B39958-B8B1-7C96-DCDA-7D6A895A7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3375" y="2552700"/>
            <a:ext cx="400050" cy="400050"/>
          </a:xfrm>
          <a:prstGeom prst="rect">
            <a:avLst/>
          </a:prstGeom>
        </p:spPr>
      </p:pic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8ADED3CE-9A78-ADB6-5F32-4F8C0B3F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3375" y="2938145"/>
            <a:ext cx="400050" cy="40005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05245434-5DFA-A5A8-245F-D1DB112E59DF}"/>
              </a:ext>
            </a:extLst>
          </p:cNvPr>
          <p:cNvSpPr/>
          <p:nvPr/>
        </p:nvSpPr>
        <p:spPr>
          <a:xfrm>
            <a:off x="10496550" y="2246630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A9E3AA2-4912-1895-FD5C-62D966F13D98}"/>
              </a:ext>
            </a:extLst>
          </p:cNvPr>
          <p:cNvSpPr/>
          <p:nvPr/>
        </p:nvSpPr>
        <p:spPr>
          <a:xfrm>
            <a:off x="10496550" y="2632075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665C031-F9AA-9E7A-3231-9534FEA29776}"/>
              </a:ext>
            </a:extLst>
          </p:cNvPr>
          <p:cNvSpPr/>
          <p:nvPr/>
        </p:nvSpPr>
        <p:spPr>
          <a:xfrm>
            <a:off x="10496550" y="3019108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7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THEIA Baustellen App</vt:lpstr>
      <vt:lpstr>Legende </vt:lpstr>
      <vt:lpstr>Lieferobjekte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Zürcher</dc:creator>
  <cp:lastModifiedBy>Amos Zürcher</cp:lastModifiedBy>
  <cp:revision>2</cp:revision>
  <dcterms:created xsi:type="dcterms:W3CDTF">2025-01-27T13:26:27Z</dcterms:created>
  <dcterms:modified xsi:type="dcterms:W3CDTF">2025-01-27T14:12:29Z</dcterms:modified>
</cp:coreProperties>
</file>