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EFF6E-2BCA-AFD7-83AF-50E809AEE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B48F3-24A5-D8A0-3351-F2334F699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66380-B41F-0959-7DC3-08559AB5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CACF-B255-213D-E61E-CB6751B4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F8F3-948E-07FA-0425-11930D34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133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7EC3-7718-2445-1ED9-B93C72B6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6D261-5FDD-CD41-C5A5-9F4B9591E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8843-16BA-F3E8-F72A-8620B14A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D8E5-3976-A56E-A9C0-6BAFF5C0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6F279-281C-7C89-FA70-61AFDEF3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76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7E62B7-9F49-9505-7BC8-46E6820DC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1ED07-D9A8-23D3-6577-0BD1568E8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BDE6C-A4C9-B44E-6C28-F4AF1958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CB78-DC79-FF51-CB6C-B114A111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8DA5C-E2BC-02CB-E2F7-86D7679E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383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3CBE-08A3-4803-83FC-8287151C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BC22-3379-9C55-6A01-DD9EC065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C0FA-E877-60F1-9008-5A4CBED2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05E0-7FBC-E888-9A1F-C605BA1C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A58AA-B900-64CF-8BC4-04341413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040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1D78-3E28-B2DB-B5BF-F1EE4A86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0A0E-9DFB-118E-8CFB-67CD5C04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34B94-8407-89B9-5FBB-69393A7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904C-3F0E-3C72-286A-E8C6E05B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3D98-B6D5-C723-46D3-C5078B9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803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C570-08D7-3C8F-C272-FAC027C0A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D96B-E6E8-C0E0-CF69-107D975E9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A5D27-9891-B684-1CC8-1B5521289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8084-74B6-FBCD-262F-EEE680D9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660D4-8B90-FF00-38F9-6F8C4C7D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CC7D8-1D5E-F856-7BF4-C8DE0FA3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89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4C73-A90B-CECC-D183-4D539C97F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B4236-F0EC-7F27-2AEC-F90129A86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F44AB-E356-BE58-6757-EBDAAC91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FC94E-2FDC-1871-9F77-BD8F410E8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9A56C-8BAE-2E33-0F6C-58BC6816A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F9705-A686-FCF4-DE5B-FDCD81E4D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0CBCC-9E64-6FD3-B7E8-280A6ABF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37543-0BED-4223-1124-B2B3E0D5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07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E11E-CF4A-C11F-2C42-832D3DED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DB375-ADEF-7B0D-F997-7FE95EC1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52156-B824-83BA-FAA4-145E13B1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1F54B-8FEC-9014-3451-6B81F3CF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75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97B8E-C1DB-4C37-F13E-59E295A7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D879F7-1169-36E5-16E6-4CDB5DC40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19D02-9DF7-7136-82A9-72081D26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782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392F-EBCC-6F98-8456-1B985397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B58C-1493-F06A-F27D-0EF036A0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8CC69-B9A3-6231-A997-DE53AD07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07C0B-3054-A42C-C949-17B9A295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D2BB5-E362-3814-51F7-953C412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9FE6E-F5F7-A56A-BC23-2309E2B6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60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B6-FB91-6177-342C-EE5B0776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58081-6DD6-0E30-8074-A38699B6F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6C973-7B7E-4BEC-5AEB-C476D382B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9A20F-4462-6693-CE9B-6940F34F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778B-69A4-7FD5-7B47-261E0FE1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13B5-3F84-DA07-4BD4-657CDFD6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792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EA680-E787-7676-0F93-5BFCEA2D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C839D-1284-828C-E54D-3D8968882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E008-C0A8-145C-6558-98353DF7B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47F28-EEB3-4A76-8E7F-29B0996C78E0}" type="datetimeFigureOut">
              <a:rPr lang="de-CH" smtClean="0"/>
              <a:t>17.02.2025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D7484-2D47-09C3-03CC-DF1B51702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82C2-53BD-2B6B-40F9-40B4109B7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698DB-93C6-4D7D-8B8C-C11A6F6DFE9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606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43F7-52C5-4339-46A4-0FD742B58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THEIA Baustellen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48219-A59E-5051-ECA3-87CEB4B6C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Masterthesis | Umsetzung Statusbericht </a:t>
            </a:r>
          </a:p>
          <a:p>
            <a:r>
              <a:rPr lang="de-CH" dirty="0"/>
              <a:t>3. Review</a:t>
            </a:r>
          </a:p>
        </p:txBody>
      </p:sp>
    </p:spTree>
    <p:extLst>
      <p:ext uri="{BB962C8B-B14F-4D97-AF65-F5344CB8AC3E}">
        <p14:creationId xmlns:p14="http://schemas.microsoft.com/office/powerpoint/2010/main" val="310801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3E09-B4F1-87BD-5112-64AF70D4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Legende	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6105C32-9910-D30D-D32C-09821AD9A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92885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923862846"/>
                    </a:ext>
                  </a:extLst>
                </a:gridCol>
                <a:gridCol w="4146550">
                  <a:extLst>
                    <a:ext uri="{9D8B030D-6E8A-4147-A177-3AD203B41FA5}">
                      <a16:colId xmlns:a16="http://schemas.microsoft.com/office/drawing/2014/main" val="1287623187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964497869"/>
                    </a:ext>
                  </a:extLst>
                </a:gridCol>
                <a:gridCol w="4260850">
                  <a:extLst>
                    <a:ext uri="{9D8B030D-6E8A-4147-A177-3AD203B41FA5}">
                      <a16:colId xmlns:a16="http://schemas.microsoft.com/office/drawing/2014/main" val="1315311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Prognose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Erreichung des Zieles ist wahrscheinlich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Ziel wurde erreicht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6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Erreichung des Zieles ist gefährdet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Ziel ist in Erarbeitung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30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Das Ziel kann nicht erreicht werden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Das Erreichen des Zieles ist gescheitert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69824"/>
                  </a:ext>
                </a:extLst>
              </a:tr>
            </a:tbl>
          </a:graphicData>
        </a:graphic>
      </p:graphicFrame>
      <p:sp>
        <p:nvSpPr>
          <p:cNvPr id="6" name="Arrow: Up 5">
            <a:extLst>
              <a:ext uri="{FF2B5EF4-FFF2-40B4-BE49-F238E27FC236}">
                <a16:creationId xmlns:a16="http://schemas.microsoft.com/office/drawing/2014/main" id="{7FA1521A-3ADA-B86B-FBBC-6096D3908BEB}"/>
              </a:ext>
            </a:extLst>
          </p:cNvPr>
          <p:cNvSpPr/>
          <p:nvPr/>
        </p:nvSpPr>
        <p:spPr>
          <a:xfrm>
            <a:off x="1314450" y="2260600"/>
            <a:ext cx="254000" cy="2413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CA9C69-FBB6-933C-0B62-FA142C49F8B2}"/>
              </a:ext>
            </a:extLst>
          </p:cNvPr>
          <p:cNvSpPr/>
          <p:nvPr/>
        </p:nvSpPr>
        <p:spPr>
          <a:xfrm>
            <a:off x="1314450" y="2636837"/>
            <a:ext cx="254000" cy="2508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4719E71-DE00-360D-7EEA-DBE9ABA1C2BB}"/>
              </a:ext>
            </a:extLst>
          </p:cNvPr>
          <p:cNvSpPr/>
          <p:nvPr/>
        </p:nvSpPr>
        <p:spPr>
          <a:xfrm>
            <a:off x="1314450" y="3016250"/>
            <a:ext cx="254000" cy="25082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567093E1-7A59-506C-B037-3B78CA85030B}"/>
              </a:ext>
            </a:extLst>
          </p:cNvPr>
          <p:cNvSpPr/>
          <p:nvPr/>
        </p:nvSpPr>
        <p:spPr>
          <a:xfrm>
            <a:off x="6508750" y="3002278"/>
            <a:ext cx="254000" cy="250825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pic>
        <p:nvPicPr>
          <p:cNvPr id="12" name="Graphic 11" descr="Arrow circle with solid fill">
            <a:extLst>
              <a:ext uri="{FF2B5EF4-FFF2-40B4-BE49-F238E27FC236}">
                <a16:creationId xmlns:a16="http://schemas.microsoft.com/office/drawing/2014/main" id="{CEF5C939-DF8B-E218-8685-D8BD4409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5725" y="2560954"/>
            <a:ext cx="400050" cy="40005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8BD3F261-6885-95D8-8F23-E0BAC683F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8750" y="2258693"/>
            <a:ext cx="2540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6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173B-5A82-DF49-8A37-BBEEA914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Lieferobjekte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B2DA088-9794-2485-10D5-6CF2618DF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95251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5450">
                  <a:extLst>
                    <a:ext uri="{9D8B030D-6E8A-4147-A177-3AD203B41FA5}">
                      <a16:colId xmlns:a16="http://schemas.microsoft.com/office/drawing/2014/main" val="2744649838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439019985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1840626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CH" dirty="0"/>
                        <a:t>Lieferobjekt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Prognose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77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Lösungsarchitektur für die «Baustellen App» nach Arc42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09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Architekturentscheid für die Umsetzung der Datensynchronisation.</a:t>
                      </a:r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69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PoC der Baustellen App umsetzen.</a:t>
                      </a:r>
                      <a:endParaRPr lang="de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117762"/>
                  </a:ext>
                </a:extLst>
              </a:tr>
            </a:tbl>
          </a:graphicData>
        </a:graphic>
      </p:graphicFrame>
      <p:pic>
        <p:nvPicPr>
          <p:cNvPr id="12" name="Graphic 11" descr="Arrow circle with solid fill">
            <a:extLst>
              <a:ext uri="{FF2B5EF4-FFF2-40B4-BE49-F238E27FC236}">
                <a16:creationId xmlns:a16="http://schemas.microsoft.com/office/drawing/2014/main" id="{8ADED3CE-9A78-ADB6-5F32-4F8C0B3F7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3375" y="2938145"/>
            <a:ext cx="400050" cy="400050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4A2AFDB3-B0D6-5E97-4B17-A1DC4CD87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2254885"/>
            <a:ext cx="254000" cy="2540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548C67C-4287-91FF-4770-9A14E4C04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2634773"/>
            <a:ext cx="254000" cy="254000"/>
          </a:xfrm>
          <a:prstGeom prst="rect">
            <a:avLst/>
          </a:prstGeom>
        </p:spPr>
      </p:pic>
      <p:sp>
        <p:nvSpPr>
          <p:cNvPr id="13" name="Arrow: Up 12">
            <a:extLst>
              <a:ext uri="{FF2B5EF4-FFF2-40B4-BE49-F238E27FC236}">
                <a16:creationId xmlns:a16="http://schemas.microsoft.com/office/drawing/2014/main" id="{EC8EF2EC-183F-F356-9E93-89DA95A1F9BD}"/>
              </a:ext>
            </a:extLst>
          </p:cNvPr>
          <p:cNvSpPr/>
          <p:nvPr/>
        </p:nvSpPr>
        <p:spPr>
          <a:xfrm>
            <a:off x="10539132" y="3017520"/>
            <a:ext cx="254000" cy="2413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207EC-D74B-D97C-C9D6-E096A1101ECF}"/>
              </a:ext>
            </a:extLst>
          </p:cNvPr>
          <p:cNvSpPr txBox="1"/>
          <p:nvPr/>
        </p:nvSpPr>
        <p:spPr>
          <a:xfrm>
            <a:off x="838200" y="353657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Master Thesis Bericht Status</a:t>
            </a:r>
            <a:r>
              <a:rPr lang="de-CH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Umsetzung des PoC dokumentieren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Management Abstract finalisieren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Diskussion/Zusammenfassung abschliessen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439331-DF05-F811-CC85-FD08A252963D}"/>
              </a:ext>
            </a:extLst>
          </p:cNvPr>
          <p:cNvSpPr txBox="1"/>
          <p:nvPr/>
        </p:nvSpPr>
        <p:spPr>
          <a:xfrm>
            <a:off x="838200" y="493528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Nächste Schritte</a:t>
            </a:r>
            <a:r>
              <a:rPr lang="de-CH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/>
              <a:t>Termin für die Präsentation/Verteidigung: 24.3.25 15:00 – 17:00</a:t>
            </a:r>
          </a:p>
        </p:txBody>
      </p:sp>
    </p:spTree>
    <p:extLst>
      <p:ext uri="{BB962C8B-B14F-4D97-AF65-F5344CB8AC3E}">
        <p14:creationId xmlns:p14="http://schemas.microsoft.com/office/powerpoint/2010/main" val="420372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F070-246C-CD51-A6C0-8E6F0D9C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ToDo’s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5D91F-55A6-9A50-2573-5F2E43672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Literaturreview</a:t>
            </a:r>
          </a:p>
          <a:p>
            <a:pPr lvl="1"/>
            <a:r>
              <a:rPr lang="de-CH" dirty="0"/>
              <a:t>Beschreibung der </a:t>
            </a:r>
            <a:r>
              <a:rPr lang="de-CH" dirty="0" err="1"/>
              <a:t>Datensynchronisationpattern</a:t>
            </a:r>
            <a:r>
              <a:rPr lang="de-CH" dirty="0"/>
              <a:t> für den Transfer detaillierter beschreiben.</a:t>
            </a:r>
          </a:p>
          <a:p>
            <a:pPr lvl="1"/>
            <a:r>
              <a:rPr lang="de-CH" dirty="0"/>
              <a:t>Pfad zu den Codefiles mit der Umsetzung der Patterns im Bericht verlinken.</a:t>
            </a:r>
          </a:p>
          <a:p>
            <a:pPr lvl="1"/>
            <a:r>
              <a:rPr lang="de-CH" dirty="0"/>
              <a:t>Architekturentscheid zum </a:t>
            </a:r>
            <a:r>
              <a:rPr lang="de-CH" dirty="0" err="1"/>
              <a:t>Timestamp</a:t>
            </a:r>
            <a:r>
              <a:rPr lang="de-CH" dirty="0"/>
              <a:t> Transfer besser begründen</a:t>
            </a:r>
          </a:p>
          <a:p>
            <a:pPr lvl="2"/>
            <a:r>
              <a:rPr lang="de-CH" dirty="0"/>
              <a:t>Primär die Absprache mit Helion AG</a:t>
            </a:r>
          </a:p>
          <a:p>
            <a:pPr lvl="1"/>
            <a:r>
              <a:rPr lang="de-CH" dirty="0" err="1"/>
              <a:t>Warning</a:t>
            </a:r>
            <a:r>
              <a:rPr lang="de-CH" dirty="0"/>
              <a:t> wenn Daten überschrieben werden.</a:t>
            </a:r>
          </a:p>
          <a:p>
            <a:pPr lvl="1"/>
            <a:r>
              <a:rPr lang="de-CH" dirty="0"/>
              <a:t>Projektboard in GitHub schliessen. Projektführung wird im Bericht dokumentiert.</a:t>
            </a:r>
          </a:p>
        </p:txBody>
      </p:sp>
    </p:spTree>
    <p:extLst>
      <p:ext uri="{BB962C8B-B14F-4D97-AF65-F5344CB8AC3E}">
        <p14:creationId xmlns:p14="http://schemas.microsoft.com/office/powerpoint/2010/main" val="1746650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THEIA Baustellen App</vt:lpstr>
      <vt:lpstr>Legende </vt:lpstr>
      <vt:lpstr>Lieferobjekte</vt:lpstr>
      <vt:lpstr>ToDo’s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Amos Zürcher</dc:creator>
  <cp:lastModifiedBy>Amos Zürcher</cp:lastModifiedBy>
  <cp:revision>10</cp:revision>
  <dcterms:created xsi:type="dcterms:W3CDTF">2025-01-27T13:26:27Z</dcterms:created>
  <dcterms:modified xsi:type="dcterms:W3CDTF">2025-02-17T21:09:36Z</dcterms:modified>
</cp:coreProperties>
</file>