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42" r:id="rId5"/>
    <p:sldId id="359" r:id="rId6"/>
    <p:sldId id="374" r:id="rId7"/>
    <p:sldId id="375" r:id="rId8"/>
    <p:sldId id="382" r:id="rId9"/>
    <p:sldId id="376" r:id="rId10"/>
    <p:sldId id="377" r:id="rId11"/>
    <p:sldId id="378" r:id="rId12"/>
    <p:sldId id="379" r:id="rId13"/>
    <p:sldId id="380" r:id="rId14"/>
    <p:sldId id="381" r:id="rId15"/>
    <p:sldId id="3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5388" autoAdjust="0"/>
  </p:normalViewPr>
  <p:slideViewPr>
    <p:cSldViewPr snapToGrid="0" snapToObjects="1" showGuides="1">
      <p:cViewPr varScale="1">
        <p:scale>
          <a:sx n="152" d="100"/>
          <a:sy n="152" d="100"/>
        </p:scale>
        <p:origin x="2796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41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Microsoft </a:t>
            </a:r>
            <a:r>
              <a:rPr lang="en-US" dirty="0" err="1"/>
              <a:t>.Net</a:t>
            </a:r>
            <a:r>
              <a:rPr lang="en-US" dirty="0"/>
              <a:t> Aspire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Ein Tech Review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8EEA5630-8504-C8C7-2F0C-EE6D53FDDCC5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050753078"/>
              </p:ext>
            </p:extLst>
          </p:nvPr>
        </p:nvGraphicFramePr>
        <p:xfrm>
          <a:off x="835025" y="2560638"/>
          <a:ext cx="10515601" cy="347715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 FACTOR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ACHIEVED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Mirjam Nilsson​</a:t>
            </a:r>
          </a:p>
          <a:p>
            <a:r>
              <a:rPr lang="en-US" dirty="0"/>
              <a:t>206-555-0146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Intro und </a:t>
            </a:r>
            <a:r>
              <a:rPr lang="en-US" dirty="0" err="1"/>
              <a:t>Bemerkungen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Arbeit</a:t>
            </a:r>
          </a:p>
          <a:p>
            <a:r>
              <a:rPr lang="en-US" dirty="0" err="1"/>
              <a:t>Einführung</a:t>
            </a:r>
            <a:r>
              <a:rPr lang="en-US" dirty="0"/>
              <a:t> in Aspire </a:t>
            </a:r>
            <a:r>
              <a:rPr lang="en-US" dirty="0" err="1"/>
              <a:t>.Net</a:t>
            </a:r>
            <a:endParaRPr lang="en-US" dirty="0"/>
          </a:p>
          <a:p>
            <a:r>
              <a:rPr lang="en-US" dirty="0" err="1"/>
              <a:t>Technologiestack</a:t>
            </a:r>
            <a:endParaRPr lang="en-US" dirty="0"/>
          </a:p>
          <a:p>
            <a:r>
              <a:rPr lang="en-US" dirty="0"/>
              <a:t>Developer Journey</a:t>
            </a:r>
          </a:p>
          <a:p>
            <a:r>
              <a:rPr lang="en-US" dirty="0" err="1"/>
              <a:t>Entwicklungsstatus</a:t>
            </a:r>
            <a:r>
              <a:rPr lang="en-US" dirty="0"/>
              <a:t> und </a:t>
            </a:r>
            <a:r>
              <a:rPr lang="en-US" dirty="0" err="1"/>
              <a:t>persönliche</a:t>
            </a:r>
            <a:r>
              <a:rPr lang="en-US" dirty="0"/>
              <a:t> </a:t>
            </a:r>
            <a:r>
              <a:rPr lang="en-US" dirty="0" err="1"/>
              <a:t>Erkenntnis</a:t>
            </a:r>
            <a:endParaRPr lang="en-US" dirty="0"/>
          </a:p>
          <a:p>
            <a:r>
              <a:rPr lang="en-US" dirty="0"/>
              <a:t>Demonstration</a:t>
            </a:r>
          </a:p>
          <a:p>
            <a:r>
              <a:rPr lang="en-US" dirty="0" err="1"/>
              <a:t>Diskussion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</p:spPr>
        <p:txBody>
          <a:bodyPr/>
          <a:lstStyle/>
          <a:p>
            <a:r>
              <a:rPr lang="en-US" dirty="0" err="1"/>
              <a:t>Einführung</a:t>
            </a:r>
            <a:r>
              <a:rPr lang="en-US" dirty="0"/>
              <a:t> in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</p:spPr>
        <p:txBody>
          <a:bodyPr/>
          <a:lstStyle/>
          <a:p>
            <a:r>
              <a:rPr lang="en-US" dirty="0"/>
              <a:t>Aspire .NET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Aspire .NET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Framework für das </a:t>
            </a:r>
            <a:r>
              <a:rPr lang="en-US" dirty="0" err="1"/>
              <a:t>Komposition</a:t>
            </a:r>
            <a:r>
              <a:rPr lang="en-US" dirty="0"/>
              <a:t> von </a:t>
            </a:r>
            <a:r>
              <a:rPr lang="en-US" dirty="0" err="1"/>
              <a:t>Multiproject</a:t>
            </a:r>
            <a:r>
              <a:rPr lang="en-US" dirty="0"/>
              <a:t> / -service </a:t>
            </a:r>
            <a:r>
              <a:rPr lang="en-US" dirty="0" err="1"/>
              <a:t>Applikationen</a:t>
            </a:r>
            <a:r>
              <a:rPr lang="en-US" dirty="0"/>
              <a:t> auf </a:t>
            </a:r>
            <a:r>
              <a:rPr lang="en-US" dirty="0" err="1"/>
              <a:t>lokalen</a:t>
            </a:r>
            <a:r>
              <a:rPr lang="en-US" dirty="0"/>
              <a:t> </a:t>
            </a:r>
            <a:r>
              <a:rPr lang="en-US" dirty="0" err="1"/>
              <a:t>Entwicklergeräten</a:t>
            </a:r>
            <a:endParaRPr lang="en-US" dirty="0"/>
          </a:p>
          <a:p>
            <a:r>
              <a:rPr lang="en-US" dirty="0" err="1"/>
              <a:t>Werkzeuge</a:t>
            </a:r>
            <a:r>
              <a:rPr lang="en-US" dirty="0"/>
              <a:t> für das Deployment in Azure</a:t>
            </a:r>
          </a:p>
          <a:p>
            <a:r>
              <a:rPr lang="en-US" dirty="0" err="1"/>
              <a:t>Vereinfacht</a:t>
            </a:r>
            <a:r>
              <a:rPr lang="en-US" dirty="0"/>
              <a:t> die </a:t>
            </a:r>
            <a:r>
              <a:rPr lang="en-US" dirty="0" err="1"/>
              <a:t>Inbetriebnahme</a:t>
            </a:r>
            <a:r>
              <a:rPr lang="en-US" dirty="0"/>
              <a:t>, Service Discovery und </a:t>
            </a:r>
            <a:r>
              <a:rPr lang="en-US" dirty="0" err="1"/>
              <a:t>setzen</a:t>
            </a:r>
            <a:r>
              <a:rPr lang="en-US" dirty="0"/>
              <a:t> von </a:t>
            </a:r>
            <a:r>
              <a:rPr lang="en-US" dirty="0" err="1"/>
              <a:t>Umgebungsvariablen</a:t>
            </a:r>
            <a:endParaRPr lang="en-US" dirty="0"/>
          </a:p>
          <a:p>
            <a:r>
              <a:rPr lang="en-US" dirty="0"/>
              <a:t>Docker </a:t>
            </a:r>
            <a:r>
              <a:rPr lang="en-US" dirty="0" err="1"/>
              <a:t>Containermanagement</a:t>
            </a:r>
            <a:endParaRPr lang="en-US" dirty="0"/>
          </a:p>
          <a:p>
            <a:r>
              <a:rPr lang="en-US" dirty="0"/>
              <a:t>Tooling für Telemetry und Health Checks</a:t>
            </a:r>
          </a:p>
          <a:p>
            <a:r>
              <a:rPr lang="en-US" dirty="0" err="1"/>
              <a:t>Optimiert</a:t>
            </a:r>
            <a:r>
              <a:rPr lang="en-US" dirty="0"/>
              <a:t> für Cloud-Native </a:t>
            </a:r>
            <a:r>
              <a:rPr lang="en-US" dirty="0" err="1"/>
              <a:t>Applikationen</a:t>
            </a: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</p:spPr>
        <p:txBody>
          <a:bodyPr/>
          <a:lstStyle/>
          <a:p>
            <a:r>
              <a:rPr lang="en-US" dirty="0" err="1"/>
              <a:t>Technologiestack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</p:spPr>
        <p:txBody>
          <a:bodyPr/>
          <a:lstStyle/>
          <a:p>
            <a:r>
              <a:rPr lang="en-US" dirty="0"/>
              <a:t>Aspire .NET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6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Aspire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TEchnologiestack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r>
              <a:rPr lang="en-US" dirty="0" err="1"/>
              <a:t>Voraussetzungen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Mindestens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8 SDK</a:t>
            </a:r>
          </a:p>
          <a:p>
            <a:pPr lvl="1"/>
            <a:r>
              <a:rPr lang="en-US" dirty="0"/>
              <a:t>OCI </a:t>
            </a:r>
            <a:r>
              <a:rPr lang="en-US" dirty="0" err="1"/>
              <a:t>Kompatible</a:t>
            </a:r>
            <a:r>
              <a:rPr lang="en-US" dirty="0"/>
              <a:t> Container Runtime</a:t>
            </a:r>
          </a:p>
          <a:p>
            <a:pPr lvl="2"/>
            <a:r>
              <a:rPr lang="en-US" dirty="0"/>
              <a:t>Docker</a:t>
            </a:r>
          </a:p>
          <a:p>
            <a:pPr lvl="2"/>
            <a:r>
              <a:rPr lang="en-US" dirty="0" err="1"/>
              <a:t>Podman</a:t>
            </a:r>
            <a:endParaRPr lang="en-US" dirty="0"/>
          </a:p>
          <a:p>
            <a:pPr lvl="1"/>
            <a:r>
              <a:rPr lang="en-US" dirty="0" err="1"/>
              <a:t>.Net</a:t>
            </a:r>
            <a:r>
              <a:rPr lang="en-US" dirty="0"/>
              <a:t> Aspire Workload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r>
              <a:rPr lang="en-US" dirty="0"/>
              <a:t>Integration</a:t>
            </a:r>
          </a:p>
          <a:p>
            <a:pPr lvl="1"/>
            <a:r>
              <a:rPr lang="en-US" dirty="0"/>
              <a:t>Services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Nuget</a:t>
            </a:r>
            <a:r>
              <a:rPr lang="en-US" dirty="0"/>
              <a:t> Packages </a:t>
            </a:r>
            <a:r>
              <a:rPr lang="en-US" dirty="0" err="1"/>
              <a:t>bereitgestellt</a:t>
            </a:r>
            <a:endParaRPr lang="en-US" dirty="0"/>
          </a:p>
          <a:p>
            <a:pPr lvl="1"/>
            <a:r>
              <a:rPr lang="en-US" dirty="0"/>
              <a:t>Azure Developer CLI </a:t>
            </a:r>
            <a:r>
              <a:rPr lang="en-US" dirty="0" err="1"/>
              <a:t>generiert</a:t>
            </a:r>
            <a:r>
              <a:rPr lang="en-US" dirty="0"/>
              <a:t> Biceps files (</a:t>
            </a:r>
            <a:r>
              <a:rPr lang="en-US" dirty="0" err="1"/>
              <a:t>IaC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Azure Kubernetes Cluster</a:t>
            </a:r>
          </a:p>
          <a:p>
            <a:pPr lvl="1"/>
            <a:r>
              <a:rPr lang="en-US" dirty="0"/>
              <a:t>Azure Container Apps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Aspire </a:t>
            </a:r>
            <a:r>
              <a:rPr lang="en-US" dirty="0" err="1"/>
              <a:t>.Net</a:t>
            </a:r>
            <a:r>
              <a:rPr lang="en-US" dirty="0"/>
              <a:t> Developer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r>
              <a:rPr lang="en-US" dirty="0" err="1"/>
              <a:t>Lokale</a:t>
            </a:r>
            <a:r>
              <a:rPr lang="en-US" dirty="0"/>
              <a:t> </a:t>
            </a:r>
            <a:r>
              <a:rPr lang="en-US" dirty="0" err="1"/>
              <a:t>Entwicklung</a:t>
            </a:r>
            <a:endParaRPr lang="en-US" dirty="0"/>
          </a:p>
          <a:p>
            <a:r>
              <a:rPr lang="en-US" dirty="0"/>
              <a:t>Deployment </a:t>
            </a:r>
            <a:r>
              <a:rPr lang="en-US" dirty="0" err="1"/>
              <a:t>mit</a:t>
            </a:r>
            <a:r>
              <a:rPr lang="en-US" dirty="0"/>
              <a:t> Azure Developer CLI</a:t>
            </a:r>
          </a:p>
          <a:p>
            <a:pPr lvl="1"/>
            <a:r>
              <a:rPr lang="en-US" dirty="0"/>
              <a:t>VS / CLI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Actions / DevOps Pipeline</a:t>
            </a:r>
          </a:p>
          <a:p>
            <a:r>
              <a:rPr lang="en-US" dirty="0" err="1"/>
              <a:t>Konfiguration</a:t>
            </a:r>
            <a:r>
              <a:rPr lang="en-US" dirty="0"/>
              <a:t> Cloud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Monitoring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r>
              <a:rPr lang="en-US" noProof="0" dirty="0"/>
              <a:t>SPEAKING IMPACT</a:t>
            </a:r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noProof="0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67588EB3-ED1D-6AD3-5960-55BD64293774}"/>
              </a:ext>
            </a:extLst>
          </p:cNvPr>
          <p:cNvGraphicFramePr>
            <a:graphicFrameLocks noGrp="1"/>
          </p:cNvGraphicFramePr>
          <p:nvPr>
            <p:ph type="tbl" sz="quarter" idx="37"/>
            <p:extLst>
              <p:ext uri="{D42A27DB-BD31-4B8C-83A1-F6EECF244321}">
                <p14:modId xmlns:p14="http://schemas.microsoft.com/office/powerpoint/2010/main" val="1366282485"/>
              </p:ext>
            </p:extLst>
          </p:nvPr>
        </p:nvGraphicFramePr>
        <p:xfrm>
          <a:off x="5067300" y="404813"/>
          <a:ext cx="6705602" cy="60494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32147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42065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9242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METRIC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MEASUREMENT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TARGET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ACTUAL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64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{06B0CB71-5029-4D54-87FE-0B999A821BA2}tf11936837_win32</Template>
  <TotalTime>0</TotalTime>
  <Words>409</Words>
  <Application>Microsoft Office PowerPoint</Application>
  <PresentationFormat>Widescreen</PresentationFormat>
  <Paragraphs>140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Nova</vt:lpstr>
      <vt:lpstr>Biome</vt:lpstr>
      <vt:lpstr>Calibri</vt:lpstr>
      <vt:lpstr>Custom</vt:lpstr>
      <vt:lpstr>Microsoft .Net Aspire</vt:lpstr>
      <vt:lpstr>Agenda</vt:lpstr>
      <vt:lpstr>Einführung in </vt:lpstr>
      <vt:lpstr>Was ist Aspire .NET</vt:lpstr>
      <vt:lpstr>Technologiestack</vt:lpstr>
      <vt:lpstr>Aspire .Net TEchnologiestack</vt:lpstr>
      <vt:lpstr>Aspire .Net Developer Journey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Amos Zürcher</dc:creator>
  <cp:lastModifiedBy>Amos Zürcher</cp:lastModifiedBy>
  <cp:revision>3</cp:revision>
  <dcterms:created xsi:type="dcterms:W3CDTF">2024-09-14T12:40:43Z</dcterms:created>
  <dcterms:modified xsi:type="dcterms:W3CDTF">2024-09-17T08:07:57Z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