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89" r:id="rId7"/>
    <p:sldId id="374" r:id="rId8"/>
    <p:sldId id="375" r:id="rId9"/>
    <p:sldId id="382" r:id="rId10"/>
    <p:sldId id="376" r:id="rId11"/>
    <p:sldId id="377" r:id="rId12"/>
    <p:sldId id="387" r:id="rId13"/>
    <p:sldId id="388" r:id="rId14"/>
    <p:sldId id="385" r:id="rId15"/>
    <p:sldId id="384" r:id="rId16"/>
    <p:sldId id="3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5388" autoAdjust="0"/>
  </p:normalViewPr>
  <p:slideViewPr>
    <p:cSldViewPr snapToGrid="0" snapToObjects="1" showGuides="1">
      <p:cViewPr>
        <p:scale>
          <a:sx n="99" d="100"/>
          <a:sy n="99" d="100"/>
        </p:scale>
        <p:origin x="88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5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8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4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0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3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Aspire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Ein Tech Review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Implementation Kickstarter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Das Kickstarter Template hat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spezifische</a:t>
            </a:r>
            <a:r>
              <a:rPr lang="en-US" dirty="0"/>
              <a:t> </a:t>
            </a:r>
            <a:r>
              <a:rPr lang="en-US" dirty="0" err="1"/>
              <a:t>Architektur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Backend-For-Frontend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Sehr </a:t>
            </a:r>
            <a:r>
              <a:rPr lang="en-US" dirty="0" err="1"/>
              <a:t>umfangreiche</a:t>
            </a:r>
            <a:r>
              <a:rPr lang="en-US" dirty="0"/>
              <a:t> </a:t>
            </a:r>
            <a:r>
              <a:rPr lang="en-US" dirty="0" err="1"/>
              <a:t>IaC</a:t>
            </a:r>
            <a:r>
              <a:rPr lang="en-US" dirty="0"/>
              <a:t> </a:t>
            </a:r>
            <a:r>
              <a:rPr lang="en-US" dirty="0" err="1"/>
              <a:t>Konfiguration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Fokus</a:t>
            </a:r>
            <a:r>
              <a:rPr lang="en-US" dirty="0"/>
              <a:t> auf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CI/CD Pipelines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 err="1"/>
              <a:t>Integrationsprobleme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Applikationskonfiguration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stark </a:t>
            </a:r>
            <a:r>
              <a:rPr lang="en-US" dirty="0" err="1"/>
              <a:t>mit</a:t>
            </a:r>
            <a:r>
              <a:rPr lang="en-US" dirty="0"/>
              <a:t> Terraform </a:t>
            </a:r>
            <a:r>
              <a:rPr lang="en-US" dirty="0" err="1"/>
              <a:t>verflochten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Migration von Terraform </a:t>
            </a:r>
            <a:r>
              <a:rPr lang="en-US" dirty="0" err="1"/>
              <a:t>zu</a:t>
            </a:r>
            <a:r>
              <a:rPr lang="en-US" dirty="0"/>
              <a:t> Biceps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aufwändig</a:t>
            </a:r>
            <a:r>
              <a:rPr lang="en-US" dirty="0"/>
              <a:t> und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erwünscht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migrierbar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1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Demonstration</a:t>
            </a:r>
            <a:endParaRPr 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Aspire .NET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8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 err="1"/>
              <a:t>Persönliche</a:t>
            </a:r>
            <a:r>
              <a:rPr lang="en-US" dirty="0"/>
              <a:t> </a:t>
            </a:r>
            <a:r>
              <a:rPr lang="en-US" dirty="0" err="1"/>
              <a:t>Erfahrung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Aspire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Production Ready</a:t>
            </a:r>
          </a:p>
          <a:p>
            <a:r>
              <a:rPr lang="en-US" dirty="0"/>
              <a:t>Early Adopter </a:t>
            </a:r>
            <a:r>
              <a:rPr lang="en-US" dirty="0" err="1"/>
              <a:t>gehen</a:t>
            </a:r>
            <a:r>
              <a:rPr lang="en-US" dirty="0"/>
              <a:t> </a:t>
            </a:r>
            <a:r>
              <a:rPr lang="en-US" dirty="0" err="1"/>
              <a:t>bereits</a:t>
            </a:r>
            <a:r>
              <a:rPr lang="en-US" dirty="0"/>
              <a:t> in die Produktion</a:t>
            </a:r>
          </a:p>
          <a:p>
            <a:r>
              <a:rPr lang="en-US" dirty="0" err="1"/>
              <a:t>Konfiguration</a:t>
            </a:r>
            <a:r>
              <a:rPr lang="en-US" dirty="0"/>
              <a:t> und Deployment </a:t>
            </a:r>
            <a:r>
              <a:rPr lang="en-US" dirty="0" err="1"/>
              <a:t>erfordert</a:t>
            </a:r>
            <a:r>
              <a:rPr lang="en-US" dirty="0"/>
              <a:t>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Konfiguration</a:t>
            </a:r>
            <a:endParaRPr lang="en-US" dirty="0"/>
          </a:p>
          <a:p>
            <a:r>
              <a:rPr lang="en-US" dirty="0"/>
              <a:t>Integration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zunehmends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Blackbox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5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6333-B930-3229-125B-57A7A10A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Diskussion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5AA0-B476-2981-FDEC-D2C977CF8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3A7E6-A535-2A0B-B27E-5300DF50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err="1"/>
              <a:t>Ausgangslage</a:t>
            </a:r>
            <a:r>
              <a:rPr lang="en-US" dirty="0"/>
              <a:t> und </a:t>
            </a:r>
            <a:r>
              <a:rPr lang="en-US" dirty="0" err="1"/>
              <a:t>Ziele</a:t>
            </a:r>
            <a:endParaRPr lang="en-US" dirty="0"/>
          </a:p>
          <a:p>
            <a:r>
              <a:rPr lang="en-US" dirty="0" err="1"/>
              <a:t>Einführung</a:t>
            </a:r>
            <a:r>
              <a:rPr lang="en-US" dirty="0"/>
              <a:t> in Aspire </a:t>
            </a:r>
            <a:r>
              <a:rPr lang="en-US" dirty="0" err="1"/>
              <a:t>.Net</a:t>
            </a:r>
            <a:endParaRPr lang="en-US" dirty="0"/>
          </a:p>
          <a:p>
            <a:r>
              <a:rPr lang="en-US" dirty="0" err="1"/>
              <a:t>Technologiestack</a:t>
            </a:r>
            <a:endParaRPr lang="en-US" dirty="0"/>
          </a:p>
          <a:p>
            <a:r>
              <a:rPr lang="en-US" dirty="0"/>
              <a:t>Developer Journey</a:t>
            </a:r>
          </a:p>
          <a:p>
            <a:r>
              <a:rPr lang="en-US" dirty="0" err="1"/>
              <a:t>Persönliche</a:t>
            </a:r>
            <a:r>
              <a:rPr lang="en-US" dirty="0"/>
              <a:t> </a:t>
            </a:r>
            <a:r>
              <a:rPr lang="en-US" dirty="0" err="1"/>
              <a:t>Erkenntnis</a:t>
            </a:r>
            <a:endParaRPr lang="en-US" dirty="0"/>
          </a:p>
          <a:p>
            <a:r>
              <a:rPr lang="en-US" dirty="0"/>
              <a:t>Demonstration</a:t>
            </a:r>
          </a:p>
          <a:p>
            <a:r>
              <a:rPr lang="en-US" dirty="0" err="1"/>
              <a:t>Diskussion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8070-1B71-7E7D-56AB-229D3DCF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Ausgangslage</a:t>
            </a:r>
            <a:r>
              <a:rPr lang="en-US" dirty="0"/>
              <a:t> und </a:t>
            </a:r>
            <a:r>
              <a:rPr lang="en-US" dirty="0" err="1"/>
              <a:t>Ziele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35B7-8347-EB9E-E4B3-E7A9A6420172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 err="1"/>
              <a:t>Isolutions</a:t>
            </a:r>
            <a:r>
              <a:rPr lang="en-US" dirty="0"/>
              <a:t> </a:t>
            </a:r>
            <a:r>
              <a:rPr lang="en-US" dirty="0" err="1"/>
              <a:t>verwendet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Visual Studio Template, </a:t>
            </a:r>
            <a:r>
              <a:rPr lang="en-US" dirty="0" err="1"/>
              <a:t>inklusive</a:t>
            </a:r>
            <a:r>
              <a:rPr lang="en-US" dirty="0"/>
              <a:t> </a:t>
            </a:r>
            <a:r>
              <a:rPr lang="en-US" dirty="0" err="1"/>
              <a:t>IaC</a:t>
            </a:r>
            <a:r>
              <a:rPr lang="en-US" dirty="0"/>
              <a:t>.</a:t>
            </a:r>
          </a:p>
          <a:p>
            <a:r>
              <a:rPr lang="en-US" dirty="0"/>
              <a:t>Template </a:t>
            </a:r>
            <a:r>
              <a:rPr lang="en-US" dirty="0" err="1"/>
              <a:t>enthält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Webapplikation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BFF </a:t>
            </a:r>
            <a:r>
              <a:rPr lang="en-US" dirty="0" err="1"/>
              <a:t>Architektur</a:t>
            </a:r>
            <a:r>
              <a:rPr lang="en-US" dirty="0"/>
              <a:t>, SQL Server, Security und </a:t>
            </a:r>
            <a:r>
              <a:rPr lang="en-US" dirty="0" err="1"/>
              <a:t>Telemetrie</a:t>
            </a:r>
            <a:endParaRPr lang="en-US" dirty="0"/>
          </a:p>
          <a:p>
            <a:r>
              <a:rPr lang="en-US" dirty="0"/>
              <a:t>Das Template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schnelles</a:t>
            </a:r>
            <a:r>
              <a:rPr lang="en-US" dirty="0"/>
              <a:t> Development Ramp-Up </a:t>
            </a:r>
            <a:r>
              <a:rPr lang="en-US" dirty="0" err="1"/>
              <a:t>ermöglichen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E1813-BFF1-80DA-5E6E-34EAF121A942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Kickstarter Template </a:t>
            </a:r>
            <a:r>
              <a:rPr lang="en-US" dirty="0" err="1"/>
              <a:t>mit</a:t>
            </a:r>
            <a:r>
              <a:rPr lang="en-US" dirty="0"/>
              <a:t> Aspire .NET </a:t>
            </a:r>
            <a:r>
              <a:rPr lang="en-US" dirty="0" err="1"/>
              <a:t>erweitern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Cloud Services </a:t>
            </a:r>
            <a:r>
              <a:rPr lang="en-US" dirty="0" err="1"/>
              <a:t>ergänzt</a:t>
            </a:r>
            <a:r>
              <a:rPr lang="en-US" dirty="0"/>
              <a:t> warden </a:t>
            </a:r>
            <a:r>
              <a:rPr lang="en-US" dirty="0" err="1"/>
              <a:t>können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Discovery und </a:t>
            </a:r>
            <a:r>
              <a:rPr lang="en-US" dirty="0" err="1"/>
              <a:t>Orchestrierung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Aspire .NET </a:t>
            </a:r>
            <a:r>
              <a:rPr lang="en-US" dirty="0" err="1"/>
              <a:t>übernehmen</a:t>
            </a:r>
            <a:endParaRPr lang="en-US" dirty="0"/>
          </a:p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708C9-BEB0-3FD2-3183-724E165E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6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 err="1"/>
              <a:t>Einführung</a:t>
            </a:r>
            <a:r>
              <a:rPr lang="en-US" dirty="0"/>
              <a:t> in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Aspire .NET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Aspire .NET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Framework für das </a:t>
            </a:r>
            <a:r>
              <a:rPr lang="en-US" dirty="0" err="1"/>
              <a:t>Komposition</a:t>
            </a:r>
            <a:r>
              <a:rPr lang="en-US" dirty="0"/>
              <a:t> von </a:t>
            </a:r>
            <a:r>
              <a:rPr lang="en-US" dirty="0" err="1"/>
              <a:t>Multiproject</a:t>
            </a:r>
            <a:r>
              <a:rPr lang="en-US" dirty="0"/>
              <a:t> / -service </a:t>
            </a:r>
            <a:r>
              <a:rPr lang="en-US" dirty="0" err="1"/>
              <a:t>Applikationen</a:t>
            </a:r>
            <a:r>
              <a:rPr lang="en-US" dirty="0"/>
              <a:t> auf </a:t>
            </a:r>
            <a:r>
              <a:rPr lang="en-US" dirty="0" err="1"/>
              <a:t>lokalen</a:t>
            </a:r>
            <a:r>
              <a:rPr lang="en-US" dirty="0"/>
              <a:t> </a:t>
            </a:r>
            <a:r>
              <a:rPr lang="en-US" dirty="0" err="1"/>
              <a:t>Entwicklergeräten</a:t>
            </a:r>
            <a:endParaRPr lang="en-US" dirty="0"/>
          </a:p>
          <a:p>
            <a:r>
              <a:rPr lang="en-US" dirty="0" err="1"/>
              <a:t>Werkzeuge</a:t>
            </a:r>
            <a:r>
              <a:rPr lang="en-US" dirty="0"/>
              <a:t> für das Deployment in Azure</a:t>
            </a:r>
          </a:p>
          <a:p>
            <a:r>
              <a:rPr lang="en-US" dirty="0" err="1"/>
              <a:t>Vereinfacht</a:t>
            </a:r>
            <a:r>
              <a:rPr lang="en-US" dirty="0"/>
              <a:t> die </a:t>
            </a:r>
            <a:r>
              <a:rPr lang="en-US" dirty="0" err="1"/>
              <a:t>Inbetriebnahme</a:t>
            </a:r>
            <a:r>
              <a:rPr lang="en-US" dirty="0"/>
              <a:t>, Service Discovery und </a:t>
            </a:r>
            <a:r>
              <a:rPr lang="en-US" dirty="0" err="1"/>
              <a:t>setzen</a:t>
            </a:r>
            <a:r>
              <a:rPr lang="en-US" dirty="0"/>
              <a:t> von </a:t>
            </a:r>
            <a:r>
              <a:rPr lang="en-US" dirty="0" err="1"/>
              <a:t>Umgebungsvariablen</a:t>
            </a:r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Containermanagement</a:t>
            </a:r>
            <a:endParaRPr lang="en-US" dirty="0"/>
          </a:p>
          <a:p>
            <a:r>
              <a:rPr lang="en-US" dirty="0"/>
              <a:t>Tooling für Telemetry und Health Checks</a:t>
            </a:r>
          </a:p>
          <a:p>
            <a:r>
              <a:rPr lang="en-US" dirty="0" err="1"/>
              <a:t>Optimiert</a:t>
            </a:r>
            <a:r>
              <a:rPr lang="en-US" dirty="0"/>
              <a:t> für Cloud-Native </a:t>
            </a:r>
            <a:r>
              <a:rPr lang="en-US" dirty="0" err="1"/>
              <a:t>Applikationen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 err="1"/>
              <a:t>Technologiestack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Aspire .NET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6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Aspire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TEchnologiestack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 err="1"/>
              <a:t>Voraussetzungen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Mindestens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8 SDK</a:t>
            </a:r>
          </a:p>
          <a:p>
            <a:pPr lvl="1"/>
            <a:r>
              <a:rPr lang="en-US" dirty="0"/>
              <a:t>OCI </a:t>
            </a:r>
            <a:r>
              <a:rPr lang="en-US" dirty="0" err="1"/>
              <a:t>Kompatible</a:t>
            </a:r>
            <a:r>
              <a:rPr lang="en-US" dirty="0"/>
              <a:t> Container Runtime</a:t>
            </a:r>
          </a:p>
          <a:p>
            <a:pPr lvl="2"/>
            <a:r>
              <a:rPr lang="en-US" dirty="0"/>
              <a:t>Docker</a:t>
            </a:r>
          </a:p>
          <a:p>
            <a:pPr lvl="2"/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Aspire Workload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Services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Packages </a:t>
            </a:r>
            <a:r>
              <a:rPr lang="en-US" dirty="0" err="1"/>
              <a:t>bereitgestellt</a:t>
            </a:r>
            <a:endParaRPr lang="en-US" dirty="0"/>
          </a:p>
          <a:p>
            <a:pPr lvl="1"/>
            <a:r>
              <a:rPr lang="en-US" dirty="0"/>
              <a:t>Azure Developer CLI </a:t>
            </a:r>
            <a:r>
              <a:rPr lang="en-US" dirty="0" err="1"/>
              <a:t>generiert</a:t>
            </a:r>
            <a:r>
              <a:rPr lang="en-US" dirty="0"/>
              <a:t> Biceps files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Azure Kubernetes Cluster</a:t>
            </a:r>
          </a:p>
          <a:p>
            <a:pPr lvl="1"/>
            <a:r>
              <a:rPr lang="en-US" dirty="0"/>
              <a:t>Azure Container Apps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Aspire </a:t>
            </a:r>
            <a:r>
              <a:rPr lang="en-US" dirty="0" err="1"/>
              <a:t>.Net</a:t>
            </a:r>
            <a:r>
              <a:rPr lang="en-US" dirty="0"/>
              <a:t> Developer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  <a:p>
            <a:r>
              <a:rPr lang="en-US" dirty="0"/>
              <a:t>Deployment </a:t>
            </a:r>
            <a:r>
              <a:rPr lang="en-US" dirty="0" err="1"/>
              <a:t>mit</a:t>
            </a:r>
            <a:r>
              <a:rPr lang="en-US" dirty="0"/>
              <a:t> Azure Developer CLI</a:t>
            </a:r>
          </a:p>
          <a:p>
            <a:pPr lvl="1"/>
            <a:r>
              <a:rPr lang="en-US" dirty="0"/>
              <a:t>VS / CLI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 / DevOps Pipeline</a:t>
            </a:r>
          </a:p>
          <a:p>
            <a:r>
              <a:rPr lang="en-US" dirty="0" err="1"/>
              <a:t>Konfiguration</a:t>
            </a:r>
            <a:r>
              <a:rPr lang="en-US" dirty="0"/>
              <a:t> Cloud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Monitoring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Nicht</a:t>
            </a:r>
            <a:r>
              <a:rPr lang="en-US" dirty="0"/>
              <a:t> alle Services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verfügbar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Debugging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Aspire Extensions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selber</a:t>
            </a:r>
            <a:r>
              <a:rPr lang="en-US" dirty="0"/>
              <a:t> </a:t>
            </a:r>
            <a:r>
              <a:rPr lang="en-US" dirty="0" err="1"/>
              <a:t>hergestellt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Konfiguration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vollständig</a:t>
            </a:r>
            <a:r>
              <a:rPr lang="en-US" dirty="0"/>
              <a:t> von Aspire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übernommen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Infrastruktur</a:t>
            </a:r>
            <a:r>
              <a:rPr lang="en-US" dirty="0"/>
              <a:t> Sync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auf Biceps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Kickstarter Template </a:t>
            </a:r>
            <a:r>
              <a:rPr lang="en-US" dirty="0" err="1"/>
              <a:t>mit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Aspire .NET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253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{06B0CB71-5029-4D54-87FE-0B999A821BA2}tf11936837_win32</Template>
  <TotalTime>0</TotalTime>
  <Words>345</Words>
  <Application>Microsoft Office PowerPoint</Application>
  <PresentationFormat>Widescreen</PresentationFormat>
  <Paragraphs>96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Biome</vt:lpstr>
      <vt:lpstr>Calibri</vt:lpstr>
      <vt:lpstr>Custom</vt:lpstr>
      <vt:lpstr>Microsoft .Net Aspire</vt:lpstr>
      <vt:lpstr>Agenda</vt:lpstr>
      <vt:lpstr>Ausgangslage und Ziele</vt:lpstr>
      <vt:lpstr>Einführung in </vt:lpstr>
      <vt:lpstr>Was ist Aspire .NET</vt:lpstr>
      <vt:lpstr>Technologiestack</vt:lpstr>
      <vt:lpstr>Aspire .Net TEchnologiestack</vt:lpstr>
      <vt:lpstr>Aspire .Net Developer Journey</vt:lpstr>
      <vt:lpstr>Kickstarter Template mit</vt:lpstr>
      <vt:lpstr>Implementation Kickstarter Template</vt:lpstr>
      <vt:lpstr>Demonstration</vt:lpstr>
      <vt:lpstr>Persönliche Erfahrung</vt:lpstr>
      <vt:lpstr>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Amos Zürcher</dc:creator>
  <cp:lastModifiedBy>Amos Zürcher</cp:lastModifiedBy>
  <cp:revision>6</cp:revision>
  <dcterms:created xsi:type="dcterms:W3CDTF">2024-09-14T12:40:43Z</dcterms:created>
  <dcterms:modified xsi:type="dcterms:W3CDTF">2024-09-18T20:48:12Z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