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82" r:id="rId11"/>
    <p:sldId id="376" r:id="rId12"/>
    <p:sldId id="377" r:id="rId13"/>
    <p:sldId id="378" r:id="rId14"/>
    <p:sldId id="379" r:id="rId15"/>
    <p:sldId id="380" r:id="rId16"/>
    <p:sldId id="381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5388" autoAdjust="0"/>
  </p:normalViewPr>
  <p:slideViewPr>
    <p:cSldViewPr snapToGrid="0" snapToObjects="1" showGuides="1">
      <p:cViewPr varScale="1">
        <p:scale>
          <a:sx n="99" d="100"/>
          <a:sy n="99" d="100"/>
        </p:scale>
        <p:origin x="88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41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Aspire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Ein Tech Review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 und </a:t>
            </a:r>
            <a:r>
              <a:rPr lang="en-US" dirty="0" err="1"/>
              <a:t>Bemerkungen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Arbeit</a:t>
            </a:r>
          </a:p>
          <a:p>
            <a:r>
              <a:rPr lang="en-US" dirty="0" err="1"/>
              <a:t>Einführung</a:t>
            </a:r>
            <a:r>
              <a:rPr lang="en-US" dirty="0"/>
              <a:t> in Aspire </a:t>
            </a:r>
            <a:r>
              <a:rPr lang="en-US" dirty="0" err="1"/>
              <a:t>.Net</a:t>
            </a:r>
            <a:endParaRPr lang="en-US" dirty="0"/>
          </a:p>
          <a:p>
            <a:r>
              <a:rPr lang="en-US" dirty="0" err="1"/>
              <a:t>Technologiestack</a:t>
            </a:r>
            <a:endParaRPr lang="en-US" dirty="0"/>
          </a:p>
          <a:p>
            <a:r>
              <a:rPr lang="en-US" dirty="0"/>
              <a:t>Developer Journey</a:t>
            </a:r>
          </a:p>
          <a:p>
            <a:r>
              <a:rPr lang="en-US" dirty="0" err="1"/>
              <a:t>Entwicklungsstatus</a:t>
            </a:r>
            <a:r>
              <a:rPr lang="en-US" dirty="0"/>
              <a:t> und </a:t>
            </a:r>
            <a:r>
              <a:rPr lang="en-US" dirty="0" err="1"/>
              <a:t>persönliche</a:t>
            </a:r>
            <a:r>
              <a:rPr lang="en-US" dirty="0"/>
              <a:t> </a:t>
            </a:r>
            <a:r>
              <a:rPr lang="en-US" dirty="0" err="1"/>
              <a:t>Erkenntnis</a:t>
            </a:r>
            <a:endParaRPr lang="en-US" dirty="0"/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 err="1"/>
              <a:t>Einführung</a:t>
            </a:r>
            <a:r>
              <a:rPr lang="en-US" dirty="0"/>
              <a:t> in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Aspire .NET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Aspire .NET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Framework für das </a:t>
            </a:r>
            <a:r>
              <a:rPr lang="en-US" dirty="0" err="1"/>
              <a:t>Komposition</a:t>
            </a:r>
            <a:r>
              <a:rPr lang="en-US" dirty="0"/>
              <a:t> von </a:t>
            </a:r>
            <a:r>
              <a:rPr lang="en-US" dirty="0" err="1"/>
              <a:t>Multiproject</a:t>
            </a:r>
            <a:r>
              <a:rPr lang="en-US" dirty="0"/>
              <a:t> / -service </a:t>
            </a:r>
            <a:r>
              <a:rPr lang="en-US" dirty="0" err="1"/>
              <a:t>Applikationen</a:t>
            </a:r>
            <a:r>
              <a:rPr lang="en-US" dirty="0"/>
              <a:t> auf </a:t>
            </a:r>
            <a:r>
              <a:rPr lang="en-US" dirty="0" err="1"/>
              <a:t>lokalen</a:t>
            </a:r>
            <a:r>
              <a:rPr lang="en-US" dirty="0"/>
              <a:t> </a:t>
            </a:r>
            <a:r>
              <a:rPr lang="en-US" dirty="0" err="1"/>
              <a:t>Entwicklergeräten</a:t>
            </a:r>
            <a:endParaRPr lang="en-US" dirty="0"/>
          </a:p>
          <a:p>
            <a:r>
              <a:rPr lang="en-US" dirty="0" err="1"/>
              <a:t>Werkzeuge</a:t>
            </a:r>
            <a:r>
              <a:rPr lang="en-US" dirty="0"/>
              <a:t> für das Deployment in Azure</a:t>
            </a:r>
          </a:p>
          <a:p>
            <a:r>
              <a:rPr lang="en-US" dirty="0" err="1"/>
              <a:t>Vereinfacht</a:t>
            </a:r>
            <a:r>
              <a:rPr lang="en-US" dirty="0"/>
              <a:t> die </a:t>
            </a:r>
            <a:r>
              <a:rPr lang="en-US" dirty="0" err="1"/>
              <a:t>Inbetriebnahme</a:t>
            </a:r>
            <a:r>
              <a:rPr lang="en-US" dirty="0"/>
              <a:t>, Service Discovery und </a:t>
            </a:r>
            <a:r>
              <a:rPr lang="en-US" dirty="0" err="1"/>
              <a:t>setzen</a:t>
            </a:r>
            <a:r>
              <a:rPr lang="en-US" dirty="0"/>
              <a:t> von </a:t>
            </a:r>
            <a:r>
              <a:rPr lang="en-US" dirty="0" err="1"/>
              <a:t>Umgebungsvariablen</a:t>
            </a:r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Containermanagement</a:t>
            </a:r>
            <a:endParaRPr lang="en-US" dirty="0"/>
          </a:p>
          <a:p>
            <a:r>
              <a:rPr lang="en-US" dirty="0"/>
              <a:t>Tooling für Telemetry und Health Checks</a:t>
            </a:r>
          </a:p>
          <a:p>
            <a:r>
              <a:rPr lang="en-US" dirty="0" err="1"/>
              <a:t>Optimiert</a:t>
            </a:r>
            <a:r>
              <a:rPr lang="en-US" dirty="0"/>
              <a:t> für Cloud-Native </a:t>
            </a:r>
            <a:r>
              <a:rPr lang="en-US" dirty="0" err="1"/>
              <a:t>Applikationen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 err="1"/>
              <a:t>Technologiestack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Aspire .NET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6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Aspire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TEchnologiestack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 err="1"/>
              <a:t>Voraussetzungen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Mindestens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8 SDK</a:t>
            </a:r>
          </a:p>
          <a:p>
            <a:pPr lvl="1"/>
            <a:r>
              <a:rPr lang="en-US" dirty="0"/>
              <a:t>OCI </a:t>
            </a:r>
            <a:r>
              <a:rPr lang="en-US" dirty="0" err="1"/>
              <a:t>Kompatible</a:t>
            </a:r>
            <a:r>
              <a:rPr lang="en-US" dirty="0"/>
              <a:t> Container Runtime</a:t>
            </a:r>
          </a:p>
          <a:p>
            <a:pPr lvl="2"/>
            <a:r>
              <a:rPr lang="en-US" dirty="0"/>
              <a:t>Docker</a:t>
            </a:r>
          </a:p>
          <a:p>
            <a:pPr lvl="2"/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Aspire Workload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Services warden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/>
              <a:t>Packages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{06B0CB71-5029-4D54-87FE-0B999A821BA2}tf11936837_win32</Template>
  <TotalTime>0</TotalTime>
  <Words>398</Words>
  <Application>Microsoft Office PowerPoint</Application>
  <PresentationFormat>Widescreen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</vt:lpstr>
      <vt:lpstr>Biome</vt:lpstr>
      <vt:lpstr>Calibri</vt:lpstr>
      <vt:lpstr>Custom</vt:lpstr>
      <vt:lpstr>Microsoft .Net Aspire</vt:lpstr>
      <vt:lpstr>Agenda</vt:lpstr>
      <vt:lpstr>The Power of</vt:lpstr>
      <vt:lpstr>Einführung in </vt:lpstr>
      <vt:lpstr>Was ist Aspire .NET</vt:lpstr>
      <vt:lpstr>SELECTING VISUAL AIDS</vt:lpstr>
      <vt:lpstr>Technologiestack</vt:lpstr>
      <vt:lpstr>Aspire .Net TEchnologiestack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Amos Zürcher</dc:creator>
  <cp:lastModifiedBy>Amos Zürcher</cp:lastModifiedBy>
  <cp:revision>2</cp:revision>
  <dcterms:created xsi:type="dcterms:W3CDTF">2024-09-14T12:40:43Z</dcterms:created>
  <dcterms:modified xsi:type="dcterms:W3CDTF">2024-09-14T14:00:52Z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