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-492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9825A-900D-4402-B036-5932CB6E0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9404A9-7814-48FD-81C2-4793DCA54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AD83BA-1BCB-432E-8C07-1789BE84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B3C8-8D1E-40FB-9D32-0C832BBBFA3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B093B1-20E6-4995-9100-2F0B06BC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7BED4-0CE1-4573-9F3E-03EE4844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50-B615-4F9C-BFC2-F7A744FAA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60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8367C-36EF-487D-B1FB-EA6D71DE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993362-DAB6-44AC-A420-290C3ADB5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AE49D-8DFB-41C1-853F-33CC87E1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B3C8-8D1E-40FB-9D32-0C832BBBFA3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7BDA3C-8B78-4431-8BC5-28E45B6E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2FDDF-6237-4AE0-9217-13F303B6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50-B615-4F9C-BFC2-F7A744FAA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4B0138-B2C3-45A4-8241-EB7CA0E04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BBCCE1-1A9D-4FF4-8E05-56296FC56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79F2F8-E7F2-47B2-B182-D2F41D5B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B3C8-8D1E-40FB-9D32-0C832BBBFA3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155EC-F6D9-45C5-B886-786A3C3C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8EC07-83EA-495E-BC6C-9865B8C8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50-B615-4F9C-BFC2-F7A744FAA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15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C1F2D-DF79-484F-AA7A-240C0A2C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FC0B7-9E2C-48A4-8BD1-2846F535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9C3D3-B743-42E5-AB2A-151BB827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B3C8-8D1E-40FB-9D32-0C832BBBFA3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B1D98-0492-4851-8EB2-5254AFA1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AA1450-444B-4ADC-8750-8D36DB37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50-B615-4F9C-BFC2-F7A744FAA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18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6D0D9-FF21-4135-ABE0-3A99CCAE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ADA21F-876D-4D24-8822-00D08BFD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4C70C3-A341-4085-A385-1D09265A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B3C8-8D1E-40FB-9D32-0C832BBBFA3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86D065-C2EB-4900-A171-7BFCB8B7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B93473-13E9-4307-825D-AE65CC24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50-B615-4F9C-BFC2-F7A744FAA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0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E1E62-F2F6-41DB-83C9-23B9BE3D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27A07-32F0-49FA-A397-9799C6647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B1E102-C164-4BE2-97ED-DD716BE9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E47077-E50B-4ED7-AA4A-C0333E3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B3C8-8D1E-40FB-9D32-0C832BBBFA3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93983E-CA5E-40A6-9E18-9C2A6673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4A8EBC-8307-4C74-A6E7-65EAAC7C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50-B615-4F9C-BFC2-F7A744FAA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9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22D17-481D-438F-82B4-E9C69DC5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6599-499E-4358-BA92-563F9A8A0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4491B8-9D35-437E-818F-72E2C11CA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86D9B-00E7-46FB-909A-4B4BDDD53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E36F85-EDFF-4241-8D5A-E1AFB36A9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8E4588-18EB-4275-9A30-6E4A805E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B3C8-8D1E-40FB-9D32-0C832BBBFA3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A460F6-D2A3-45DB-8596-8844B615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029633-4159-4FA6-BF0B-D72992F6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50-B615-4F9C-BFC2-F7A744FAA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4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7F6B7-BCD5-462D-AD07-E1690502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C2DEF2-0EEC-4482-AB5B-CC295FFA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B3C8-8D1E-40FB-9D32-0C832BBBFA3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A51E18-E3F1-4508-A308-62124B52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5C4E71-017F-4AF0-9588-029824C3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50-B615-4F9C-BFC2-F7A744FAA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93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66BB08-84D2-4408-A3E4-76BD8C8F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B3C8-8D1E-40FB-9D32-0C832BBBFA3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CB79B3-335C-401D-83C1-B8D78554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BDFECF-8EA0-4A6F-996D-A67D8B8C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50-B615-4F9C-BFC2-F7A744FAA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4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9D786-0D8B-46E3-ADFB-A7BF70D6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A6579-C0BA-40F7-AE11-7750B133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275F6E-7529-4823-89E8-7DF18D3C4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4A4EA4-7537-4B47-A8B4-DE804332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B3C8-8D1E-40FB-9D32-0C832BBBFA3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D9675F-4AB4-4C6A-9528-8CB97E70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A7D1EF-C7DA-42C3-B511-953B299E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50-B615-4F9C-BFC2-F7A744FAA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59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F4102-47DD-4E69-9DAD-E61E291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023CC2-81D4-4BB3-9300-AECB193D0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AD92D5-7684-486E-B834-708C02CAA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98AC27-22A2-4210-8756-EDA25966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B3C8-8D1E-40FB-9D32-0C832BBBFA3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65E86E-3B32-4D60-B660-35673390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F9C4F3-A88F-4D29-8FB0-4C046D6A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EA50-B615-4F9C-BFC2-F7A744FAA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06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BEED6-F0AD-4A93-93A4-0083F31E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EE8541-A45F-4954-835D-55C7AD533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33E86C-90F8-4B3E-A9AA-F242BBB04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8B3C8-8D1E-40FB-9D32-0C832BBBFA3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4979F-F308-443F-9C3A-84CE556EF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271C0F-57EB-4547-B8EB-E1BD207CE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EA50-B615-4F9C-BFC2-F7A744FAA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1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>
            <a:extLst>
              <a:ext uri="{FF2B5EF4-FFF2-40B4-BE49-F238E27FC236}">
                <a16:creationId xmlns:a16="http://schemas.microsoft.com/office/drawing/2014/main" id="{C33CC98A-14AF-4806-B8C3-484CC304078D}"/>
              </a:ext>
            </a:extLst>
          </p:cNvPr>
          <p:cNvSpPr/>
          <p:nvPr/>
        </p:nvSpPr>
        <p:spPr>
          <a:xfrm>
            <a:off x="3031959" y="1648326"/>
            <a:ext cx="4042610" cy="757990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index.html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C2C17793-22AE-4308-8B03-C60B9BFFEFF1}"/>
              </a:ext>
            </a:extLst>
          </p:cNvPr>
          <p:cNvSpPr/>
          <p:nvPr/>
        </p:nvSpPr>
        <p:spPr>
          <a:xfrm>
            <a:off x="8277726" y="1648326"/>
            <a:ext cx="1937086" cy="757990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stylesheet.css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8EDEA0C-E718-46EB-BFD8-86A98C6CC952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7074569" y="2027321"/>
            <a:ext cx="1203157" cy="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D7882637-8181-4C67-80FD-0CD712467DBA}"/>
              </a:ext>
            </a:extLst>
          </p:cNvPr>
          <p:cNvSpPr/>
          <p:nvPr/>
        </p:nvSpPr>
        <p:spPr>
          <a:xfrm>
            <a:off x="3031959" y="3050005"/>
            <a:ext cx="1552073" cy="757990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application.js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1" name="Блок-схема: процесс 10">
            <a:extLst>
              <a:ext uri="{FF2B5EF4-FFF2-40B4-BE49-F238E27FC236}">
                <a16:creationId xmlns:a16="http://schemas.microsoft.com/office/drawing/2014/main" id="{2DAAA58B-524C-4208-8E73-F062A77F0004}"/>
              </a:ext>
            </a:extLst>
          </p:cNvPr>
          <p:cNvSpPr/>
          <p:nvPr/>
        </p:nvSpPr>
        <p:spPr>
          <a:xfrm>
            <a:off x="5137483" y="3050005"/>
            <a:ext cx="1937086" cy="757990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graphics.js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2" name="Блок-схема: процесс 11">
            <a:extLst>
              <a:ext uri="{FF2B5EF4-FFF2-40B4-BE49-F238E27FC236}">
                <a16:creationId xmlns:a16="http://schemas.microsoft.com/office/drawing/2014/main" id="{2ED2540D-8E4F-48F6-965B-55DED27843F9}"/>
              </a:ext>
            </a:extLst>
          </p:cNvPr>
          <p:cNvSpPr/>
          <p:nvPr/>
        </p:nvSpPr>
        <p:spPr>
          <a:xfrm>
            <a:off x="3031959" y="4449680"/>
            <a:ext cx="4042610" cy="757990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calc.js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132B79D-CA34-40E6-8BBD-4A263B97424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07996" y="2406316"/>
            <a:ext cx="0" cy="643689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33BFACD-FAA9-4C38-8914-3DF03B5ED33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807996" y="3807995"/>
            <a:ext cx="0" cy="643689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533A22E-FB24-4E2A-80C8-1413D0EF445D}"/>
              </a:ext>
            </a:extLst>
          </p:cNvPr>
          <p:cNvCxnSpPr>
            <a:cxnSpLocks/>
          </p:cNvCxnSpPr>
          <p:nvPr/>
        </p:nvCxnSpPr>
        <p:spPr>
          <a:xfrm flipV="1">
            <a:off x="6561221" y="3807996"/>
            <a:ext cx="0" cy="641684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3D84E1D-C3FD-49D1-A140-159BF7E24462}"/>
              </a:ext>
            </a:extLst>
          </p:cNvPr>
          <p:cNvCxnSpPr>
            <a:cxnSpLocks/>
          </p:cNvCxnSpPr>
          <p:nvPr/>
        </p:nvCxnSpPr>
        <p:spPr>
          <a:xfrm flipV="1">
            <a:off x="6561221" y="2406316"/>
            <a:ext cx="0" cy="641684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Блок-схема: альтернативный процесс 22">
            <a:extLst>
              <a:ext uri="{FF2B5EF4-FFF2-40B4-BE49-F238E27FC236}">
                <a16:creationId xmlns:a16="http://schemas.microsoft.com/office/drawing/2014/main" id="{3925E3A4-B6D8-476D-956A-8B29B79FCD0E}"/>
              </a:ext>
            </a:extLst>
          </p:cNvPr>
          <p:cNvSpPr/>
          <p:nvPr/>
        </p:nvSpPr>
        <p:spPr>
          <a:xfrm>
            <a:off x="8085221" y="3048001"/>
            <a:ext cx="2129560" cy="2159660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Глобальные переменные: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Sum</a:t>
            </a: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GameoverFlag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A9C89E3-8AB9-4237-A5B1-5CCC366593B7}"/>
              </a:ext>
            </a:extLst>
          </p:cNvPr>
          <p:cNvCxnSpPr/>
          <p:nvPr/>
        </p:nvCxnSpPr>
        <p:spPr>
          <a:xfrm flipV="1">
            <a:off x="5281863" y="3807995"/>
            <a:ext cx="0" cy="641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4FD736F-75E6-4645-8F06-6CFA0FEEA67B}"/>
              </a:ext>
            </a:extLst>
          </p:cNvPr>
          <p:cNvCxnSpPr/>
          <p:nvPr/>
        </p:nvCxnSpPr>
        <p:spPr>
          <a:xfrm flipV="1">
            <a:off x="5281863" y="2406316"/>
            <a:ext cx="0" cy="641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9E35C9C-566B-41A9-86E0-42C62FC3CC05}"/>
              </a:ext>
            </a:extLst>
          </p:cNvPr>
          <p:cNvCxnSpPr/>
          <p:nvPr/>
        </p:nvCxnSpPr>
        <p:spPr>
          <a:xfrm flipV="1">
            <a:off x="5505383" y="2406316"/>
            <a:ext cx="0" cy="641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BE38576-7B03-476B-B6FD-18D4743D820F}"/>
              </a:ext>
            </a:extLst>
          </p:cNvPr>
          <p:cNvCxnSpPr>
            <a:cxnSpLocks/>
          </p:cNvCxnSpPr>
          <p:nvPr/>
        </p:nvCxnSpPr>
        <p:spPr>
          <a:xfrm>
            <a:off x="5505383" y="3807995"/>
            <a:ext cx="0" cy="643689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уга 4">
            <a:extLst>
              <a:ext uri="{FF2B5EF4-FFF2-40B4-BE49-F238E27FC236}">
                <a16:creationId xmlns:a16="http://schemas.microsoft.com/office/drawing/2014/main" id="{9644BB71-68BA-4FBB-80B1-D69B92AC9EF6}"/>
              </a:ext>
            </a:extLst>
          </p:cNvPr>
          <p:cNvSpPr/>
          <p:nvPr/>
        </p:nvSpPr>
        <p:spPr>
          <a:xfrm rot="16200000">
            <a:off x="4999996" y="2448807"/>
            <a:ext cx="774784" cy="211044"/>
          </a:xfrm>
          <a:prstGeom prst="arc">
            <a:avLst>
              <a:gd name="adj1" fmla="val 19701473"/>
              <a:gd name="adj2" fmla="val 21363178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3CA5802A-8CF6-4C7E-95FE-143AE927E41C}"/>
              </a:ext>
            </a:extLst>
          </p:cNvPr>
          <p:cNvSpPr/>
          <p:nvPr/>
        </p:nvSpPr>
        <p:spPr>
          <a:xfrm rot="16200000">
            <a:off x="5060374" y="2388427"/>
            <a:ext cx="666500" cy="223521"/>
          </a:xfrm>
          <a:prstGeom prst="arc">
            <a:avLst>
              <a:gd name="adj1" fmla="val 21320937"/>
              <a:gd name="adj2" fmla="val 2712034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A9C26CC-975A-4C98-98C2-19CB04C59736}"/>
              </a:ext>
            </a:extLst>
          </p:cNvPr>
          <p:cNvCxnSpPr>
            <a:cxnSpLocks/>
          </p:cNvCxnSpPr>
          <p:nvPr/>
        </p:nvCxnSpPr>
        <p:spPr>
          <a:xfrm flipV="1">
            <a:off x="5281863" y="3048001"/>
            <a:ext cx="0" cy="7599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07FF77E-BD4A-4DE6-B83B-F1AAC85491F9}"/>
              </a:ext>
            </a:extLst>
          </p:cNvPr>
          <p:cNvCxnSpPr>
            <a:cxnSpLocks/>
          </p:cNvCxnSpPr>
          <p:nvPr/>
        </p:nvCxnSpPr>
        <p:spPr>
          <a:xfrm flipV="1">
            <a:off x="5505383" y="3049003"/>
            <a:ext cx="0" cy="7599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985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Зуев Валерий Александрович</dc:creator>
  <cp:lastModifiedBy>Зуев Валерий Александрович</cp:lastModifiedBy>
  <cp:revision>6</cp:revision>
  <dcterms:created xsi:type="dcterms:W3CDTF">2018-05-29T16:49:39Z</dcterms:created>
  <dcterms:modified xsi:type="dcterms:W3CDTF">2018-05-29T17:10:44Z</dcterms:modified>
</cp:coreProperties>
</file>