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Dosis" panose="020B0604020202020204" charset="0"/>
      <p:regular r:id="rId17"/>
      <p:bold r:id="rId18"/>
    </p:embeddedFont>
    <p:embeddedFont>
      <p:font typeface="Dosis ExtraLight" panose="020B0604020202020204" charset="0"/>
      <p:regular r:id="rId19"/>
      <p:bold r:id="rId20"/>
    </p:embeddedFont>
    <p:embeddedFont>
      <p:font typeface="Fira Sans Condensed ExtraLight" panose="020B060402020202020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Josefin Sans" panose="020B0604020202020204" charset="0"/>
      <p:regular r:id="rId29"/>
      <p:bold r:id="rId30"/>
      <p:italic r:id="rId31"/>
      <p:boldItalic r:id="rId32"/>
    </p:embeddedFont>
    <p:embeddedFont>
      <p:font typeface="Squada One" panose="020B0604020202020204" charset="0"/>
      <p:regular r:id="rId33"/>
    </p:embeddedFont>
    <p:embeddedFont>
      <p:font typeface="Staatliches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4af5c66b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74af5c66b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c74af5c66b_2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1" name="Google Shape;1081;gc74af5c66b_2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c74af5c66b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c74af5c66b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c74af5c66b_2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6" name="Google Shape;1286;gc74af5c66b_2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c74af5c66b_2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9" name="Google Shape;1389;gc74af5c66b_2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74af5c66b_2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c74af5c66b_2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74af5c66b_2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c74af5c66b_2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74af5c66b_2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c74af5c66b_2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c74af5c66b_2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gc74af5c66b_2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74af5c66b_2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gc74af5c66b_2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c74af5c66b_2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gc74af5c66b_2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c74af5c66b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gc74af5c66b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c74af5c66b_2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4" name="Google Shape;1074;gc74af5c66b_2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16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19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20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26">
    <p:bg>
      <p:bgPr>
        <a:solidFill>
          <a:srgbClr val="EFEFE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26_1_1">
    <p:bg>
      <p:bgPr>
        <a:solidFill>
          <a:srgbClr val="EFEFE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26_1">
    <p:bg>
      <p:bgPr>
        <a:solidFill>
          <a:srgbClr val="EFEFE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ru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ru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ru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ru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ru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ru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ru" sz="900" b="0" i="0" u="none" strike="noStrike" cap="none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ru" sz="900" b="1" i="0" u="none" strike="noStrike" cap="none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ru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/>
              </a:rPr>
              <a:t>Stories</a:t>
            </a:r>
            <a:endParaRPr sz="900" b="0" i="0" u="none" strike="noStrike" cap="none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bg>
      <p:bgPr>
        <a:solidFill>
          <a:srgbClr val="EFEFE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dirty="0">
                <a:solidFill>
                  <a:schemeClr val="accent3"/>
                </a:solidFill>
              </a:rPr>
              <a:t>Made by </a:t>
            </a:r>
            <a:r>
              <a:rPr lang="en-US" dirty="0">
                <a:solidFill>
                  <a:schemeClr val="accent3"/>
                </a:solidFill>
              </a:rPr>
              <a:t>Astana IT University students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3915566" y="1392125"/>
            <a:ext cx="4430147" cy="20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400" dirty="0"/>
              <a:t>Nur-Sultan heat consumption </a:t>
            </a:r>
            <a:r>
              <a:rPr lang="ru" sz="4400" dirty="0"/>
              <a:t> PROJECT</a:t>
            </a:r>
            <a:endParaRPr sz="4400" dirty="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51" name="Google Shape;151;p29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400"/>
              <a:t>The Visualization Part was made Dash Leaflet on geolocations.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400"/>
              <a:t> Leaflet is the leading open-source JavaScript library for interactive maps</a:t>
            </a:r>
            <a:endParaRPr sz="1400"/>
          </a:p>
        </p:txBody>
      </p:sp>
      <p:sp>
        <p:nvSpPr>
          <p:cNvPr id="1084" name="Google Shape;1084;p38"/>
          <p:cNvSpPr txBox="1">
            <a:spLocks noGrp="1"/>
          </p:cNvSpPr>
          <p:nvPr>
            <p:ph type="title"/>
          </p:nvPr>
        </p:nvSpPr>
        <p:spPr>
          <a:xfrm>
            <a:off x="4665720" y="1753400"/>
            <a:ext cx="447828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visualization</a:t>
            </a:r>
            <a:endParaRPr/>
          </a:p>
        </p:txBody>
      </p:sp>
      <p:grpSp>
        <p:nvGrpSpPr>
          <p:cNvPr id="1085" name="Google Shape;1085;p38"/>
          <p:cNvGrpSpPr/>
          <p:nvPr/>
        </p:nvGrpSpPr>
        <p:grpSpPr>
          <a:xfrm>
            <a:off x="930641" y="850025"/>
            <a:ext cx="3641359" cy="3443450"/>
            <a:chOff x="1219875" y="2035600"/>
            <a:chExt cx="2656375" cy="2512000"/>
          </a:xfrm>
        </p:grpSpPr>
        <p:sp>
          <p:nvSpPr>
            <p:cNvPr id="1086" name="Google Shape;1086;p38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Google Shape;1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9025"/>
            <a:ext cx="8839200" cy="444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0"/>
          <p:cNvSpPr txBox="1"/>
          <p:nvPr/>
        </p:nvSpPr>
        <p:spPr>
          <a:xfrm>
            <a:off x="6668575" y="1437680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Zufar Idoyatov</a:t>
            </a:r>
            <a:endParaRPr sz="2400" b="0" i="0" u="none" strike="noStrike" cap="non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89" name="Google Shape;1289;p40"/>
          <p:cNvSpPr txBox="1"/>
          <p:nvPr/>
        </p:nvSpPr>
        <p:spPr>
          <a:xfrm>
            <a:off x="1052825" y="1928207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Diana dalenova</a:t>
            </a:r>
            <a:endParaRPr sz="2400" b="0" i="0" u="none" strike="noStrike" cap="non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90" name="Google Shape;1290;p40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OUR TEAM</a:t>
            </a:r>
            <a:endParaRPr/>
          </a:p>
        </p:txBody>
      </p:sp>
      <p:grpSp>
        <p:nvGrpSpPr>
          <p:cNvPr id="1291" name="Google Shape;1291;p40"/>
          <p:cNvGrpSpPr/>
          <p:nvPr/>
        </p:nvGrpSpPr>
        <p:grpSpPr>
          <a:xfrm>
            <a:off x="2477163" y="1156239"/>
            <a:ext cx="4030405" cy="3027493"/>
            <a:chOff x="2477163" y="1156239"/>
            <a:chExt cx="4030405" cy="3027493"/>
          </a:xfrm>
        </p:grpSpPr>
        <p:sp>
          <p:nvSpPr>
            <p:cNvPr id="1292" name="Google Shape;1292;p40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7" name="Google Shape;1317;p40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1318" name="Google Shape;1318;p40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40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40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40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40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40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40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40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40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40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40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0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0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0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40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40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0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0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0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40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40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40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40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40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40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40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40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40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40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40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1" name="Google Shape;1351;p40"/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6131064" y="2201144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6144446" y="2201144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6167297" y="2230630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6174441" y="2365581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2558928" y="3595331"/>
              <a:ext cx="287822" cy="570541"/>
            </a:xfrm>
            <a:custGeom>
              <a:avLst/>
              <a:gdLst/>
              <a:ahLst/>
              <a:cxnLst/>
              <a:rect l="l" t="t" r="r" b="b"/>
              <a:pathLst>
                <a:path w="5076" h="10062" extrusionOk="0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2580758" y="3595331"/>
              <a:ext cx="252496" cy="570541"/>
            </a:xfrm>
            <a:custGeom>
              <a:avLst/>
              <a:gdLst/>
              <a:ahLst/>
              <a:cxnLst/>
              <a:rect l="l" t="t" r="r" b="b"/>
              <a:pathLst>
                <a:path w="4453" h="10062" extrusionOk="0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2658044" y="3635476"/>
              <a:ext cx="150772" cy="521379"/>
            </a:xfrm>
            <a:custGeom>
              <a:avLst/>
              <a:gdLst/>
              <a:ahLst/>
              <a:cxnLst/>
              <a:rect l="l" t="t" r="r" b="b"/>
              <a:pathLst>
                <a:path w="2659" h="9195" extrusionOk="0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2477163" y="3813578"/>
              <a:ext cx="300523" cy="370154"/>
            </a:xfrm>
            <a:custGeom>
              <a:avLst/>
              <a:gdLst/>
              <a:ahLst/>
              <a:cxnLst/>
              <a:rect l="l" t="t" r="r" b="b"/>
              <a:pathLst>
                <a:path w="5300" h="6528" extrusionOk="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2548664" y="3849300"/>
              <a:ext cx="212181" cy="328421"/>
            </a:xfrm>
            <a:custGeom>
              <a:avLst/>
              <a:gdLst/>
              <a:ahLst/>
              <a:cxnLst/>
              <a:rect l="l" t="t" r="r" b="b"/>
              <a:pathLst>
                <a:path w="3742" h="5792" extrusionOk="0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5" name="Google Shape;1385;p40"/>
          <p:cNvSpPr txBox="1"/>
          <p:nvPr/>
        </p:nvSpPr>
        <p:spPr>
          <a:xfrm>
            <a:off x="1054563" y="2979567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Bakhtiyar Mautov </a:t>
            </a:r>
            <a:endParaRPr sz="2400" b="0" i="0" u="none" strike="noStrike" cap="non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86" name="Google Shape;1386;p40"/>
          <p:cNvSpPr txBox="1"/>
          <p:nvPr/>
        </p:nvSpPr>
        <p:spPr>
          <a:xfrm>
            <a:off x="6668575" y="2476733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Yedyge Ashmet </a:t>
            </a:r>
            <a:endParaRPr sz="2400" b="0" i="0" u="none" strike="noStrike" cap="none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41"/>
          <p:cNvGrpSpPr/>
          <p:nvPr/>
        </p:nvGrpSpPr>
        <p:grpSpPr>
          <a:xfrm>
            <a:off x="882387" y="3164574"/>
            <a:ext cx="3116481" cy="1301091"/>
            <a:chOff x="1202000" y="2798341"/>
            <a:chExt cx="2538885" cy="1059952"/>
          </a:xfrm>
        </p:grpSpPr>
        <p:sp>
          <p:nvSpPr>
            <p:cNvPr id="1392" name="Google Shape;1392;p41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p41"/>
          <p:cNvSpPr txBox="1">
            <a:spLocks noGrp="1"/>
          </p:cNvSpPr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>
                <a:solidFill>
                  <a:schemeClr val="accent5"/>
                </a:solidFill>
              </a:rPr>
              <a:t>THANKS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95" name="Google Shape;1395;p41"/>
          <p:cNvSpPr txBox="1">
            <a:spLocks noGrp="1"/>
          </p:cNvSpPr>
          <p:nvPr>
            <p:ph type="subTitle" idx="1"/>
          </p:nvPr>
        </p:nvSpPr>
        <p:spPr>
          <a:xfrm>
            <a:off x="5502775" y="2327750"/>
            <a:ext cx="2991900" cy="1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>
                <a:solidFill>
                  <a:srgbClr val="F3F3F3"/>
                </a:solidFill>
              </a:rPr>
              <a:t>Does anyone have any questions?</a:t>
            </a:r>
            <a:endParaRPr sz="1400">
              <a:solidFill>
                <a:srgbClr val="F3F3F3"/>
              </a:solidFill>
            </a:endParaRPr>
          </a:p>
        </p:txBody>
      </p:sp>
      <p:grpSp>
        <p:nvGrpSpPr>
          <p:cNvPr id="1396" name="Google Shape;1396;p41"/>
          <p:cNvGrpSpPr/>
          <p:nvPr/>
        </p:nvGrpSpPr>
        <p:grpSpPr>
          <a:xfrm>
            <a:off x="719989" y="776985"/>
            <a:ext cx="3569662" cy="3589538"/>
            <a:chOff x="1096650" y="934025"/>
            <a:chExt cx="2908075" cy="2924268"/>
          </a:xfrm>
        </p:grpSpPr>
        <p:sp>
          <p:nvSpPr>
            <p:cNvPr id="1397" name="Google Shape;1397;p41"/>
            <p:cNvSpPr/>
            <p:nvPr/>
          </p:nvSpPr>
          <p:spPr>
            <a:xfrm>
              <a:off x="3687325" y="2463650"/>
              <a:ext cx="317400" cy="400850"/>
            </a:xfrm>
            <a:custGeom>
              <a:avLst/>
              <a:gdLst/>
              <a:ahLst/>
              <a:cxnLst/>
              <a:rect l="l" t="t" r="r" b="b"/>
              <a:pathLst>
                <a:path w="12696" h="16034" extrusionOk="0">
                  <a:moveTo>
                    <a:pt x="10189" y="0"/>
                  </a:moveTo>
                  <a:cubicBezTo>
                    <a:pt x="8155" y="0"/>
                    <a:pt x="5703" y="1549"/>
                    <a:pt x="4028" y="3573"/>
                  </a:cubicBezTo>
                  <a:cubicBezTo>
                    <a:pt x="2018" y="6000"/>
                    <a:pt x="35" y="10955"/>
                    <a:pt x="0" y="12848"/>
                  </a:cubicBezTo>
                  <a:lnTo>
                    <a:pt x="811" y="16034"/>
                  </a:lnTo>
                  <a:lnTo>
                    <a:pt x="3165" y="12300"/>
                  </a:lnTo>
                  <a:cubicBezTo>
                    <a:pt x="4314" y="9245"/>
                    <a:pt x="8082" y="7076"/>
                    <a:pt x="10596" y="5342"/>
                  </a:cubicBezTo>
                  <a:cubicBezTo>
                    <a:pt x="11993" y="4380"/>
                    <a:pt x="12693" y="3121"/>
                    <a:pt x="12696" y="2069"/>
                  </a:cubicBezTo>
                  <a:cubicBezTo>
                    <a:pt x="12696" y="1228"/>
                    <a:pt x="12247" y="518"/>
                    <a:pt x="11341" y="191"/>
                  </a:cubicBezTo>
                  <a:cubicBezTo>
                    <a:pt x="10979" y="59"/>
                    <a:pt x="10592" y="0"/>
                    <a:pt x="101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3708350" y="2667125"/>
              <a:ext cx="274750" cy="260150"/>
            </a:xfrm>
            <a:custGeom>
              <a:avLst/>
              <a:gdLst/>
              <a:ahLst/>
              <a:cxnLst/>
              <a:rect l="l" t="t" r="r" b="b"/>
              <a:pathLst>
                <a:path w="10990" h="10406" extrusionOk="0">
                  <a:moveTo>
                    <a:pt x="7957" y="0"/>
                  </a:moveTo>
                  <a:cubicBezTo>
                    <a:pt x="7785" y="0"/>
                    <a:pt x="7605" y="10"/>
                    <a:pt x="7418" y="30"/>
                  </a:cubicBezTo>
                  <a:cubicBezTo>
                    <a:pt x="5021" y="286"/>
                    <a:pt x="760" y="3475"/>
                    <a:pt x="1" y="8375"/>
                  </a:cubicBezTo>
                  <a:lnTo>
                    <a:pt x="411" y="10405"/>
                  </a:lnTo>
                  <a:cubicBezTo>
                    <a:pt x="736" y="9347"/>
                    <a:pt x="2066" y="7612"/>
                    <a:pt x="4197" y="6195"/>
                  </a:cubicBezTo>
                  <a:cubicBezTo>
                    <a:pt x="6552" y="4630"/>
                    <a:pt x="9511" y="3943"/>
                    <a:pt x="10214" y="2706"/>
                  </a:cubicBezTo>
                  <a:cubicBezTo>
                    <a:pt x="10989" y="1333"/>
                    <a:pt x="9995" y="0"/>
                    <a:pt x="79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3703450" y="2700000"/>
              <a:ext cx="218025" cy="199150"/>
            </a:xfrm>
            <a:custGeom>
              <a:avLst/>
              <a:gdLst/>
              <a:ahLst/>
              <a:cxnLst/>
              <a:rect l="l" t="t" r="r" b="b"/>
              <a:pathLst>
                <a:path w="8721" h="7966" extrusionOk="0">
                  <a:moveTo>
                    <a:pt x="8574" y="0"/>
                  </a:moveTo>
                  <a:cubicBezTo>
                    <a:pt x="8570" y="0"/>
                    <a:pt x="8566" y="0"/>
                    <a:pt x="8561" y="1"/>
                  </a:cubicBezTo>
                  <a:cubicBezTo>
                    <a:pt x="6389" y="246"/>
                    <a:pt x="2148" y="2156"/>
                    <a:pt x="28" y="7776"/>
                  </a:cubicBezTo>
                  <a:cubicBezTo>
                    <a:pt x="1" y="7849"/>
                    <a:pt x="34" y="7928"/>
                    <a:pt x="107" y="7956"/>
                  </a:cubicBezTo>
                  <a:cubicBezTo>
                    <a:pt x="125" y="7962"/>
                    <a:pt x="145" y="7966"/>
                    <a:pt x="166" y="7966"/>
                  </a:cubicBezTo>
                  <a:cubicBezTo>
                    <a:pt x="217" y="7962"/>
                    <a:pt x="265" y="7928"/>
                    <a:pt x="286" y="7876"/>
                  </a:cubicBezTo>
                  <a:cubicBezTo>
                    <a:pt x="2366" y="2370"/>
                    <a:pt x="6627" y="497"/>
                    <a:pt x="8589" y="277"/>
                  </a:cubicBezTo>
                  <a:cubicBezTo>
                    <a:pt x="8669" y="266"/>
                    <a:pt x="8720" y="201"/>
                    <a:pt x="8714" y="125"/>
                  </a:cubicBezTo>
                  <a:cubicBezTo>
                    <a:pt x="8703" y="51"/>
                    <a:pt x="8645" y="0"/>
                    <a:pt x="8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1203300" y="2683450"/>
              <a:ext cx="243125" cy="549400"/>
            </a:xfrm>
            <a:custGeom>
              <a:avLst/>
              <a:gdLst/>
              <a:ahLst/>
              <a:cxnLst/>
              <a:rect l="l" t="t" r="r" b="b"/>
              <a:pathLst>
                <a:path w="9725" h="21976" extrusionOk="0">
                  <a:moveTo>
                    <a:pt x="2107" y="1"/>
                  </a:moveTo>
                  <a:cubicBezTo>
                    <a:pt x="1842" y="1"/>
                    <a:pt x="1607" y="42"/>
                    <a:pt x="1407" y="122"/>
                  </a:cubicBezTo>
                  <a:cubicBezTo>
                    <a:pt x="548" y="467"/>
                    <a:pt x="1" y="1129"/>
                    <a:pt x="1" y="2180"/>
                  </a:cubicBezTo>
                  <a:cubicBezTo>
                    <a:pt x="1" y="3363"/>
                    <a:pt x="700" y="5039"/>
                    <a:pt x="2448" y="7300"/>
                  </a:cubicBezTo>
                  <a:cubicBezTo>
                    <a:pt x="4366" y="9783"/>
                    <a:pt x="6828" y="14996"/>
                    <a:pt x="6831" y="21713"/>
                  </a:cubicBezTo>
                  <a:cubicBezTo>
                    <a:pt x="6831" y="21799"/>
                    <a:pt x="6831" y="21885"/>
                    <a:pt x="6828" y="21976"/>
                  </a:cubicBezTo>
                  <a:lnTo>
                    <a:pt x="9137" y="20655"/>
                  </a:lnTo>
                  <a:cubicBezTo>
                    <a:pt x="9137" y="20655"/>
                    <a:pt x="9724" y="17420"/>
                    <a:pt x="9724" y="13638"/>
                  </a:cubicBezTo>
                  <a:cubicBezTo>
                    <a:pt x="9724" y="12224"/>
                    <a:pt x="9641" y="10735"/>
                    <a:pt x="9417" y="9307"/>
                  </a:cubicBezTo>
                  <a:cubicBezTo>
                    <a:pt x="8379" y="2736"/>
                    <a:pt x="4279" y="1"/>
                    <a:pt x="2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1096650" y="2841750"/>
              <a:ext cx="320975" cy="484925"/>
            </a:xfrm>
            <a:custGeom>
              <a:avLst/>
              <a:gdLst/>
              <a:ahLst/>
              <a:cxnLst/>
              <a:rect l="l" t="t" r="r" b="b"/>
              <a:pathLst>
                <a:path w="12839" h="19397" extrusionOk="0">
                  <a:moveTo>
                    <a:pt x="2673" y="1"/>
                  </a:moveTo>
                  <a:cubicBezTo>
                    <a:pt x="2247" y="1"/>
                    <a:pt x="1813" y="83"/>
                    <a:pt x="1504" y="365"/>
                  </a:cubicBezTo>
                  <a:cubicBezTo>
                    <a:pt x="1049" y="782"/>
                    <a:pt x="1019" y="1506"/>
                    <a:pt x="1221" y="2089"/>
                  </a:cubicBezTo>
                  <a:cubicBezTo>
                    <a:pt x="1425" y="2672"/>
                    <a:pt x="1815" y="3169"/>
                    <a:pt x="2108" y="3713"/>
                  </a:cubicBezTo>
                  <a:cubicBezTo>
                    <a:pt x="2246" y="3965"/>
                    <a:pt x="2363" y="4234"/>
                    <a:pt x="2391" y="4520"/>
                  </a:cubicBezTo>
                  <a:cubicBezTo>
                    <a:pt x="2432" y="4982"/>
                    <a:pt x="2228" y="5430"/>
                    <a:pt x="1970" y="5813"/>
                  </a:cubicBezTo>
                  <a:cubicBezTo>
                    <a:pt x="1611" y="6347"/>
                    <a:pt x="1139" y="6792"/>
                    <a:pt x="739" y="7296"/>
                  </a:cubicBezTo>
                  <a:cubicBezTo>
                    <a:pt x="343" y="7799"/>
                    <a:pt x="8" y="8395"/>
                    <a:pt x="5" y="9040"/>
                  </a:cubicBezTo>
                  <a:cubicBezTo>
                    <a:pt x="1" y="9872"/>
                    <a:pt x="646" y="10482"/>
                    <a:pt x="1263" y="10943"/>
                  </a:cubicBezTo>
                  <a:cubicBezTo>
                    <a:pt x="1821" y="11365"/>
                    <a:pt x="2435" y="11847"/>
                    <a:pt x="2521" y="12540"/>
                  </a:cubicBezTo>
                  <a:cubicBezTo>
                    <a:pt x="2566" y="12881"/>
                    <a:pt x="2470" y="13226"/>
                    <a:pt x="2373" y="13561"/>
                  </a:cubicBezTo>
                  <a:cubicBezTo>
                    <a:pt x="2276" y="13895"/>
                    <a:pt x="2180" y="14233"/>
                    <a:pt x="2084" y="14571"/>
                  </a:cubicBezTo>
                  <a:cubicBezTo>
                    <a:pt x="1984" y="14912"/>
                    <a:pt x="1888" y="15257"/>
                    <a:pt x="1835" y="15612"/>
                  </a:cubicBezTo>
                  <a:cubicBezTo>
                    <a:pt x="1739" y="16295"/>
                    <a:pt x="1818" y="16954"/>
                    <a:pt x="2125" y="17571"/>
                  </a:cubicBezTo>
                  <a:cubicBezTo>
                    <a:pt x="2391" y="18101"/>
                    <a:pt x="2790" y="18571"/>
                    <a:pt x="3284" y="18902"/>
                  </a:cubicBezTo>
                  <a:cubicBezTo>
                    <a:pt x="3521" y="19060"/>
                    <a:pt x="4069" y="19397"/>
                    <a:pt x="4458" y="19397"/>
                  </a:cubicBezTo>
                  <a:cubicBezTo>
                    <a:pt x="4544" y="19397"/>
                    <a:pt x="4622" y="19381"/>
                    <a:pt x="4687" y="19343"/>
                  </a:cubicBezTo>
                  <a:cubicBezTo>
                    <a:pt x="4746" y="19312"/>
                    <a:pt x="11073" y="15664"/>
                    <a:pt x="11094" y="15644"/>
                  </a:cubicBezTo>
                  <a:cubicBezTo>
                    <a:pt x="11094" y="15644"/>
                    <a:pt x="11969" y="14406"/>
                    <a:pt x="12269" y="13716"/>
                  </a:cubicBezTo>
                  <a:cubicBezTo>
                    <a:pt x="12628" y="12881"/>
                    <a:pt x="12738" y="12329"/>
                    <a:pt x="12800" y="11578"/>
                  </a:cubicBezTo>
                  <a:cubicBezTo>
                    <a:pt x="12838" y="11137"/>
                    <a:pt x="12786" y="10695"/>
                    <a:pt x="12555" y="10313"/>
                  </a:cubicBezTo>
                  <a:cubicBezTo>
                    <a:pt x="12028" y="9444"/>
                    <a:pt x="11086" y="9075"/>
                    <a:pt x="10769" y="8106"/>
                  </a:cubicBezTo>
                  <a:cubicBezTo>
                    <a:pt x="10407" y="7017"/>
                    <a:pt x="11363" y="5747"/>
                    <a:pt x="10845" y="4720"/>
                  </a:cubicBezTo>
                  <a:cubicBezTo>
                    <a:pt x="10586" y="4199"/>
                    <a:pt x="10010" y="3909"/>
                    <a:pt x="9445" y="3761"/>
                  </a:cubicBezTo>
                  <a:cubicBezTo>
                    <a:pt x="8883" y="3613"/>
                    <a:pt x="8290" y="3565"/>
                    <a:pt x="7749" y="3344"/>
                  </a:cubicBezTo>
                  <a:cubicBezTo>
                    <a:pt x="6345" y="2779"/>
                    <a:pt x="5591" y="1213"/>
                    <a:pt x="4270" y="479"/>
                  </a:cubicBezTo>
                  <a:cubicBezTo>
                    <a:pt x="3860" y="252"/>
                    <a:pt x="3404" y="41"/>
                    <a:pt x="2935" y="10"/>
                  </a:cubicBezTo>
                  <a:cubicBezTo>
                    <a:pt x="2849" y="4"/>
                    <a:pt x="2761" y="1"/>
                    <a:pt x="2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3004600" y="2482425"/>
              <a:ext cx="74700" cy="94175"/>
            </a:xfrm>
            <a:custGeom>
              <a:avLst/>
              <a:gdLst/>
              <a:ahLst/>
              <a:cxnLst/>
              <a:rect l="l" t="t" r="r" b="b"/>
              <a:pathLst>
                <a:path w="2988" h="3767" extrusionOk="0">
                  <a:moveTo>
                    <a:pt x="2916" y="1"/>
                  </a:moveTo>
                  <a:cubicBezTo>
                    <a:pt x="2898" y="1"/>
                    <a:pt x="2878" y="7"/>
                    <a:pt x="2856" y="19"/>
                  </a:cubicBezTo>
                  <a:lnTo>
                    <a:pt x="132" y="1598"/>
                  </a:lnTo>
                  <a:cubicBezTo>
                    <a:pt x="60" y="1639"/>
                    <a:pt x="1" y="1743"/>
                    <a:pt x="1" y="1825"/>
                  </a:cubicBezTo>
                  <a:lnTo>
                    <a:pt x="1" y="3673"/>
                  </a:lnTo>
                  <a:cubicBezTo>
                    <a:pt x="1" y="3732"/>
                    <a:pt x="31" y="3767"/>
                    <a:pt x="74" y="3767"/>
                  </a:cubicBezTo>
                  <a:cubicBezTo>
                    <a:pt x="92" y="3767"/>
                    <a:pt x="112" y="3761"/>
                    <a:pt x="132" y="3749"/>
                  </a:cubicBezTo>
                  <a:lnTo>
                    <a:pt x="2856" y="2170"/>
                  </a:lnTo>
                  <a:cubicBezTo>
                    <a:pt x="2929" y="2129"/>
                    <a:pt x="2987" y="2026"/>
                    <a:pt x="2987" y="1939"/>
                  </a:cubicBezTo>
                  <a:lnTo>
                    <a:pt x="2987" y="94"/>
                  </a:lnTo>
                  <a:cubicBezTo>
                    <a:pt x="2987" y="34"/>
                    <a:pt x="2958" y="1"/>
                    <a:pt x="291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3692325" y="2495850"/>
              <a:ext cx="256375" cy="327500"/>
            </a:xfrm>
            <a:custGeom>
              <a:avLst/>
              <a:gdLst/>
              <a:ahLst/>
              <a:cxnLst/>
              <a:rect l="l" t="t" r="r" b="b"/>
              <a:pathLst>
                <a:path w="10255" h="13100" extrusionOk="0">
                  <a:moveTo>
                    <a:pt x="10103" y="0"/>
                  </a:moveTo>
                  <a:cubicBezTo>
                    <a:pt x="10087" y="0"/>
                    <a:pt x="10071" y="3"/>
                    <a:pt x="10055" y="9"/>
                  </a:cubicBezTo>
                  <a:cubicBezTo>
                    <a:pt x="6841" y="1137"/>
                    <a:pt x="1418" y="6388"/>
                    <a:pt x="18" y="12933"/>
                  </a:cubicBezTo>
                  <a:cubicBezTo>
                    <a:pt x="0" y="13008"/>
                    <a:pt x="48" y="13081"/>
                    <a:pt x="121" y="13098"/>
                  </a:cubicBezTo>
                  <a:cubicBezTo>
                    <a:pt x="131" y="13098"/>
                    <a:pt x="140" y="13099"/>
                    <a:pt x="148" y="13099"/>
                  </a:cubicBezTo>
                  <a:cubicBezTo>
                    <a:pt x="152" y="13099"/>
                    <a:pt x="156" y="13099"/>
                    <a:pt x="159" y="13098"/>
                  </a:cubicBezTo>
                  <a:cubicBezTo>
                    <a:pt x="221" y="13095"/>
                    <a:pt x="273" y="13053"/>
                    <a:pt x="287" y="12991"/>
                  </a:cubicBezTo>
                  <a:cubicBezTo>
                    <a:pt x="1669" y="6543"/>
                    <a:pt x="6993" y="1378"/>
                    <a:pt x="10144" y="268"/>
                  </a:cubicBezTo>
                  <a:cubicBezTo>
                    <a:pt x="10217" y="243"/>
                    <a:pt x="10255" y="165"/>
                    <a:pt x="10231" y="92"/>
                  </a:cubicBezTo>
                  <a:cubicBezTo>
                    <a:pt x="10212" y="36"/>
                    <a:pt x="10160" y="0"/>
                    <a:pt x="10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1265625" y="2709875"/>
              <a:ext cx="157600" cy="449700"/>
            </a:xfrm>
            <a:custGeom>
              <a:avLst/>
              <a:gdLst/>
              <a:ahLst/>
              <a:cxnLst/>
              <a:rect l="l" t="t" r="r" b="b"/>
              <a:pathLst>
                <a:path w="6304" h="17988" extrusionOk="0">
                  <a:moveTo>
                    <a:pt x="183" y="0"/>
                  </a:moveTo>
                  <a:cubicBezTo>
                    <a:pt x="139" y="0"/>
                    <a:pt x="96" y="17"/>
                    <a:pt x="62" y="51"/>
                  </a:cubicBezTo>
                  <a:cubicBezTo>
                    <a:pt x="0" y="113"/>
                    <a:pt x="0" y="220"/>
                    <a:pt x="66" y="282"/>
                  </a:cubicBezTo>
                  <a:cubicBezTo>
                    <a:pt x="3186" y="3330"/>
                    <a:pt x="5962" y="10895"/>
                    <a:pt x="5010" y="17801"/>
                  </a:cubicBezTo>
                  <a:cubicBezTo>
                    <a:pt x="4997" y="17891"/>
                    <a:pt x="5059" y="17974"/>
                    <a:pt x="5148" y="17988"/>
                  </a:cubicBezTo>
                  <a:lnTo>
                    <a:pt x="5172" y="17988"/>
                  </a:lnTo>
                  <a:cubicBezTo>
                    <a:pt x="5252" y="17988"/>
                    <a:pt x="5324" y="17929"/>
                    <a:pt x="5334" y="17846"/>
                  </a:cubicBezTo>
                  <a:cubicBezTo>
                    <a:pt x="6303" y="10839"/>
                    <a:pt x="3472" y="3151"/>
                    <a:pt x="296" y="48"/>
                  </a:cubicBezTo>
                  <a:cubicBezTo>
                    <a:pt x="265" y="16"/>
                    <a:pt x="224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1175550" y="2867800"/>
              <a:ext cx="143000" cy="407625"/>
            </a:xfrm>
            <a:custGeom>
              <a:avLst/>
              <a:gdLst/>
              <a:ahLst/>
              <a:cxnLst/>
              <a:rect l="l" t="t" r="r" b="b"/>
              <a:pathLst>
                <a:path w="5720" h="16305" extrusionOk="0">
                  <a:moveTo>
                    <a:pt x="181" y="1"/>
                  </a:moveTo>
                  <a:cubicBezTo>
                    <a:pt x="138" y="1"/>
                    <a:pt x="94" y="18"/>
                    <a:pt x="62" y="54"/>
                  </a:cubicBezTo>
                  <a:cubicBezTo>
                    <a:pt x="0" y="120"/>
                    <a:pt x="3" y="223"/>
                    <a:pt x="69" y="286"/>
                  </a:cubicBezTo>
                  <a:cubicBezTo>
                    <a:pt x="2311" y="2382"/>
                    <a:pt x="5389" y="9598"/>
                    <a:pt x="5117" y="16133"/>
                  </a:cubicBezTo>
                  <a:cubicBezTo>
                    <a:pt x="5113" y="16222"/>
                    <a:pt x="5182" y="16301"/>
                    <a:pt x="5276" y="16305"/>
                  </a:cubicBezTo>
                  <a:lnTo>
                    <a:pt x="5279" y="16305"/>
                  </a:lnTo>
                  <a:cubicBezTo>
                    <a:pt x="5368" y="16305"/>
                    <a:pt x="5441" y="16236"/>
                    <a:pt x="5444" y="16146"/>
                  </a:cubicBezTo>
                  <a:cubicBezTo>
                    <a:pt x="5720" y="9519"/>
                    <a:pt x="2580" y="2185"/>
                    <a:pt x="293" y="44"/>
                  </a:cubicBezTo>
                  <a:cubicBezTo>
                    <a:pt x="262" y="16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1159250" y="3054800"/>
              <a:ext cx="128475" cy="27550"/>
            </a:xfrm>
            <a:custGeom>
              <a:avLst/>
              <a:gdLst/>
              <a:ahLst/>
              <a:cxnLst/>
              <a:rect l="l" t="t" r="r" b="b"/>
              <a:pathLst>
                <a:path w="5139" h="1102" extrusionOk="0">
                  <a:moveTo>
                    <a:pt x="170" y="1"/>
                  </a:moveTo>
                  <a:cubicBezTo>
                    <a:pt x="73" y="1"/>
                    <a:pt x="7" y="72"/>
                    <a:pt x="4" y="160"/>
                  </a:cubicBezTo>
                  <a:cubicBezTo>
                    <a:pt x="0" y="249"/>
                    <a:pt x="70" y="325"/>
                    <a:pt x="162" y="332"/>
                  </a:cubicBezTo>
                  <a:cubicBezTo>
                    <a:pt x="186" y="332"/>
                    <a:pt x="2804" y="446"/>
                    <a:pt x="4903" y="1094"/>
                  </a:cubicBezTo>
                  <a:cubicBezTo>
                    <a:pt x="4920" y="1101"/>
                    <a:pt x="4938" y="1101"/>
                    <a:pt x="4952" y="1101"/>
                  </a:cubicBezTo>
                  <a:cubicBezTo>
                    <a:pt x="5024" y="1101"/>
                    <a:pt x="5089" y="1056"/>
                    <a:pt x="5110" y="987"/>
                  </a:cubicBezTo>
                  <a:cubicBezTo>
                    <a:pt x="5138" y="901"/>
                    <a:pt x="5089" y="808"/>
                    <a:pt x="5003" y="780"/>
                  </a:cubicBezTo>
                  <a:cubicBezTo>
                    <a:pt x="2862" y="118"/>
                    <a:pt x="204" y="1"/>
                    <a:pt x="176" y="1"/>
                  </a:cubicBezTo>
                  <a:cubicBezTo>
                    <a:pt x="174" y="1"/>
                    <a:pt x="172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1215725" y="2308700"/>
              <a:ext cx="2510500" cy="1444425"/>
            </a:xfrm>
            <a:custGeom>
              <a:avLst/>
              <a:gdLst/>
              <a:ahLst/>
              <a:cxnLst/>
              <a:rect l="l" t="t" r="r" b="b"/>
              <a:pathLst>
                <a:path w="100420" h="57777" extrusionOk="0">
                  <a:moveTo>
                    <a:pt x="65079" y="1"/>
                  </a:moveTo>
                  <a:cubicBezTo>
                    <a:pt x="64601" y="1"/>
                    <a:pt x="64122" y="106"/>
                    <a:pt x="63757" y="316"/>
                  </a:cubicBezTo>
                  <a:lnTo>
                    <a:pt x="731" y="36713"/>
                  </a:lnTo>
                  <a:cubicBezTo>
                    <a:pt x="0" y="37138"/>
                    <a:pt x="0" y="37821"/>
                    <a:pt x="731" y="38241"/>
                  </a:cubicBezTo>
                  <a:lnTo>
                    <a:pt x="34021" y="57460"/>
                  </a:lnTo>
                  <a:cubicBezTo>
                    <a:pt x="34385" y="57671"/>
                    <a:pt x="34862" y="57776"/>
                    <a:pt x="35340" y="57776"/>
                  </a:cubicBezTo>
                  <a:cubicBezTo>
                    <a:pt x="35818" y="57776"/>
                    <a:pt x="36297" y="57671"/>
                    <a:pt x="36663" y="57460"/>
                  </a:cubicBezTo>
                  <a:lnTo>
                    <a:pt x="99688" y="21063"/>
                  </a:lnTo>
                  <a:cubicBezTo>
                    <a:pt x="100420" y="20643"/>
                    <a:pt x="100420" y="19956"/>
                    <a:pt x="99688" y="19536"/>
                  </a:cubicBezTo>
                  <a:lnTo>
                    <a:pt x="66398" y="316"/>
                  </a:lnTo>
                  <a:cubicBezTo>
                    <a:pt x="66034" y="106"/>
                    <a:pt x="65557" y="1"/>
                    <a:pt x="6507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1658450" y="3423975"/>
              <a:ext cx="142400" cy="74925"/>
            </a:xfrm>
            <a:custGeom>
              <a:avLst/>
              <a:gdLst/>
              <a:ahLst/>
              <a:cxnLst/>
              <a:rect l="l" t="t" r="r" b="b"/>
              <a:pathLst>
                <a:path w="5696" h="2997" extrusionOk="0">
                  <a:moveTo>
                    <a:pt x="2848" y="0"/>
                  </a:moveTo>
                  <a:cubicBezTo>
                    <a:pt x="2184" y="0"/>
                    <a:pt x="1521" y="147"/>
                    <a:pt x="1014" y="440"/>
                  </a:cubicBezTo>
                  <a:cubicBezTo>
                    <a:pt x="0" y="1023"/>
                    <a:pt x="0" y="1971"/>
                    <a:pt x="1014" y="2557"/>
                  </a:cubicBezTo>
                  <a:cubicBezTo>
                    <a:pt x="1521" y="2850"/>
                    <a:pt x="2184" y="2997"/>
                    <a:pt x="2848" y="2997"/>
                  </a:cubicBezTo>
                  <a:cubicBezTo>
                    <a:pt x="3512" y="2997"/>
                    <a:pt x="4175" y="2850"/>
                    <a:pt x="4682" y="2557"/>
                  </a:cubicBezTo>
                  <a:cubicBezTo>
                    <a:pt x="5696" y="1971"/>
                    <a:pt x="5696" y="1023"/>
                    <a:pt x="4682" y="440"/>
                  </a:cubicBezTo>
                  <a:cubicBezTo>
                    <a:pt x="4175" y="147"/>
                    <a:pt x="3512" y="0"/>
                    <a:pt x="28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1406800" y="2418000"/>
              <a:ext cx="2139350" cy="1232375"/>
            </a:xfrm>
            <a:custGeom>
              <a:avLst/>
              <a:gdLst/>
              <a:ahLst/>
              <a:cxnLst/>
              <a:rect l="l" t="t" r="r" b="b"/>
              <a:pathLst>
                <a:path w="85574" h="49295" extrusionOk="0">
                  <a:moveTo>
                    <a:pt x="52913" y="0"/>
                  </a:moveTo>
                  <a:cubicBezTo>
                    <a:pt x="52625" y="0"/>
                    <a:pt x="52337" y="64"/>
                    <a:pt x="52117" y="192"/>
                  </a:cubicBezTo>
                  <a:lnTo>
                    <a:pt x="439" y="30045"/>
                  </a:lnTo>
                  <a:cubicBezTo>
                    <a:pt x="1" y="30297"/>
                    <a:pt x="1" y="30707"/>
                    <a:pt x="439" y="30963"/>
                  </a:cubicBezTo>
                  <a:lnTo>
                    <a:pt x="31861" y="49106"/>
                  </a:lnTo>
                  <a:cubicBezTo>
                    <a:pt x="32079" y="49232"/>
                    <a:pt x="32367" y="49295"/>
                    <a:pt x="32654" y="49295"/>
                  </a:cubicBezTo>
                  <a:cubicBezTo>
                    <a:pt x="32941" y="49295"/>
                    <a:pt x="33228" y="49232"/>
                    <a:pt x="33447" y="49106"/>
                  </a:cubicBezTo>
                  <a:lnTo>
                    <a:pt x="85139" y="19246"/>
                  </a:lnTo>
                  <a:cubicBezTo>
                    <a:pt x="85573" y="18994"/>
                    <a:pt x="85573" y="18584"/>
                    <a:pt x="85139" y="18329"/>
                  </a:cubicBezTo>
                  <a:lnTo>
                    <a:pt x="53704" y="189"/>
                  </a:lnTo>
                  <a:cubicBezTo>
                    <a:pt x="53486" y="63"/>
                    <a:pt x="53200" y="0"/>
                    <a:pt x="52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1696725" y="3035250"/>
              <a:ext cx="767025" cy="441525"/>
            </a:xfrm>
            <a:custGeom>
              <a:avLst/>
              <a:gdLst/>
              <a:ahLst/>
              <a:cxnLst/>
              <a:rect l="l" t="t" r="r" b="b"/>
              <a:pathLst>
                <a:path w="30681" h="17661" extrusionOk="0">
                  <a:moveTo>
                    <a:pt x="12095" y="1"/>
                  </a:moveTo>
                  <a:lnTo>
                    <a:pt x="365" y="6772"/>
                  </a:lnTo>
                  <a:cubicBezTo>
                    <a:pt x="0" y="6983"/>
                    <a:pt x="0" y="7324"/>
                    <a:pt x="365" y="7535"/>
                  </a:cubicBezTo>
                  <a:lnTo>
                    <a:pt x="17630" y="17503"/>
                  </a:lnTo>
                  <a:cubicBezTo>
                    <a:pt x="17810" y="17608"/>
                    <a:pt x="18049" y="17661"/>
                    <a:pt x="18288" y="17661"/>
                  </a:cubicBezTo>
                  <a:cubicBezTo>
                    <a:pt x="18528" y="17661"/>
                    <a:pt x="18767" y="17608"/>
                    <a:pt x="18950" y="17503"/>
                  </a:cubicBezTo>
                  <a:lnTo>
                    <a:pt x="30680" y="10731"/>
                  </a:lnTo>
                  <a:lnTo>
                    <a:pt x="1209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8585" y="10731"/>
                  </a:lnTo>
                  <a:lnTo>
                    <a:pt x="18585" y="10731"/>
                  </a:lnTo>
                  <a:lnTo>
                    <a:pt x="16396" y="2024"/>
                  </a:lnTo>
                  <a:cubicBezTo>
                    <a:pt x="16344" y="1817"/>
                    <a:pt x="16231" y="1628"/>
                    <a:pt x="16069" y="1494"/>
                  </a:cubicBezTo>
                  <a:cubicBezTo>
                    <a:pt x="16065" y="1494"/>
                    <a:pt x="16065" y="1490"/>
                    <a:pt x="16061" y="1490"/>
                  </a:cubicBezTo>
                  <a:cubicBezTo>
                    <a:pt x="15896" y="1349"/>
                    <a:pt x="15693" y="1259"/>
                    <a:pt x="15475" y="124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1999000" y="3035250"/>
              <a:ext cx="464650" cy="268275"/>
            </a:xfrm>
            <a:custGeom>
              <a:avLst/>
              <a:gdLst/>
              <a:ahLst/>
              <a:cxnLst/>
              <a:rect l="l" t="t" r="r" b="b"/>
              <a:pathLst>
                <a:path w="18586" h="10731" extrusionOk="0">
                  <a:moveTo>
                    <a:pt x="1" y="1"/>
                  </a:moveTo>
                  <a:lnTo>
                    <a:pt x="1156" y="9306"/>
                  </a:lnTo>
                  <a:cubicBezTo>
                    <a:pt x="1204" y="9713"/>
                    <a:pt x="1542" y="10027"/>
                    <a:pt x="1952" y="10045"/>
                  </a:cubicBezTo>
                  <a:lnTo>
                    <a:pt x="18585" y="10731"/>
                  </a:lnTo>
                  <a:lnTo>
                    <a:pt x="2404" y="9445"/>
                  </a:lnTo>
                  <a:cubicBezTo>
                    <a:pt x="2235" y="9430"/>
                    <a:pt x="2090" y="9310"/>
                    <a:pt x="2056" y="91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2092025" y="3285675"/>
              <a:ext cx="78475" cy="196725"/>
            </a:xfrm>
            <a:custGeom>
              <a:avLst/>
              <a:gdLst/>
              <a:ahLst/>
              <a:cxnLst/>
              <a:rect l="l" t="t" r="r" b="b"/>
              <a:pathLst>
                <a:path w="3139" h="7869" extrusionOk="0">
                  <a:moveTo>
                    <a:pt x="0" y="0"/>
                  </a:moveTo>
                  <a:lnTo>
                    <a:pt x="2476" y="7868"/>
                  </a:lnTo>
                  <a:lnTo>
                    <a:pt x="3138" y="7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1689275" y="3204550"/>
              <a:ext cx="340800" cy="45375"/>
            </a:xfrm>
            <a:custGeom>
              <a:avLst/>
              <a:gdLst/>
              <a:ahLst/>
              <a:cxnLst/>
              <a:rect l="l" t="t" r="r" b="b"/>
              <a:pathLst>
                <a:path w="13632" h="1815" extrusionOk="0">
                  <a:moveTo>
                    <a:pt x="663" y="0"/>
                  </a:moveTo>
                  <a:lnTo>
                    <a:pt x="1" y="383"/>
                  </a:lnTo>
                  <a:lnTo>
                    <a:pt x="13631" y="1814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2254250" y="2611600"/>
              <a:ext cx="945475" cy="543300"/>
            </a:xfrm>
            <a:custGeom>
              <a:avLst/>
              <a:gdLst/>
              <a:ahLst/>
              <a:cxnLst/>
              <a:rect l="l" t="t" r="r" b="b"/>
              <a:pathLst>
                <a:path w="37819" h="21732" extrusionOk="0">
                  <a:moveTo>
                    <a:pt x="22009" y="0"/>
                  </a:moveTo>
                  <a:cubicBezTo>
                    <a:pt x="21769" y="0"/>
                    <a:pt x="21530" y="53"/>
                    <a:pt x="21347" y="158"/>
                  </a:cubicBezTo>
                  <a:lnTo>
                    <a:pt x="366" y="12275"/>
                  </a:lnTo>
                  <a:cubicBezTo>
                    <a:pt x="1" y="12485"/>
                    <a:pt x="1" y="12826"/>
                    <a:pt x="366" y="13037"/>
                  </a:cubicBezTo>
                  <a:lnTo>
                    <a:pt x="15151" y="21574"/>
                  </a:lnTo>
                  <a:cubicBezTo>
                    <a:pt x="15334" y="21679"/>
                    <a:pt x="15573" y="21731"/>
                    <a:pt x="15813" y="21731"/>
                  </a:cubicBezTo>
                  <a:cubicBezTo>
                    <a:pt x="16052" y="21731"/>
                    <a:pt x="16290" y="21679"/>
                    <a:pt x="16472" y="21574"/>
                  </a:cubicBezTo>
                  <a:lnTo>
                    <a:pt x="37456" y="9458"/>
                  </a:lnTo>
                  <a:cubicBezTo>
                    <a:pt x="37818" y="9247"/>
                    <a:pt x="37818" y="8906"/>
                    <a:pt x="37456" y="8696"/>
                  </a:cubicBezTo>
                  <a:lnTo>
                    <a:pt x="22667" y="158"/>
                  </a:lnTo>
                  <a:cubicBezTo>
                    <a:pt x="22487" y="53"/>
                    <a:pt x="22248" y="0"/>
                    <a:pt x="2200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2547150" y="2788450"/>
              <a:ext cx="359650" cy="189600"/>
            </a:xfrm>
            <a:custGeom>
              <a:avLst/>
              <a:gdLst/>
              <a:ahLst/>
              <a:cxnLst/>
              <a:rect l="l" t="t" r="r" b="b"/>
              <a:pathLst>
                <a:path w="14386" h="7584" extrusionOk="0">
                  <a:moveTo>
                    <a:pt x="7046" y="2745"/>
                  </a:moveTo>
                  <a:cubicBezTo>
                    <a:pt x="7065" y="2745"/>
                    <a:pt x="7084" y="2745"/>
                    <a:pt x="7103" y="2745"/>
                  </a:cubicBezTo>
                  <a:cubicBezTo>
                    <a:pt x="7700" y="2752"/>
                    <a:pt x="8262" y="2908"/>
                    <a:pt x="8782" y="3207"/>
                  </a:cubicBezTo>
                  <a:cubicBezTo>
                    <a:pt x="9193" y="3445"/>
                    <a:pt x="9462" y="3694"/>
                    <a:pt x="9586" y="3949"/>
                  </a:cubicBezTo>
                  <a:lnTo>
                    <a:pt x="7990" y="4873"/>
                  </a:lnTo>
                  <a:cubicBezTo>
                    <a:pt x="7711" y="5032"/>
                    <a:pt x="7386" y="5111"/>
                    <a:pt x="7012" y="5111"/>
                  </a:cubicBezTo>
                  <a:cubicBezTo>
                    <a:pt x="6932" y="5111"/>
                    <a:pt x="6850" y="5108"/>
                    <a:pt x="6766" y="5100"/>
                  </a:cubicBezTo>
                  <a:cubicBezTo>
                    <a:pt x="6287" y="5059"/>
                    <a:pt x="5865" y="4932"/>
                    <a:pt x="5497" y="4717"/>
                  </a:cubicBezTo>
                  <a:cubicBezTo>
                    <a:pt x="5031" y="4448"/>
                    <a:pt x="4790" y="4190"/>
                    <a:pt x="4780" y="3939"/>
                  </a:cubicBezTo>
                  <a:cubicBezTo>
                    <a:pt x="4769" y="3690"/>
                    <a:pt x="4987" y="3439"/>
                    <a:pt x="5428" y="3180"/>
                  </a:cubicBezTo>
                  <a:cubicBezTo>
                    <a:pt x="5931" y="2890"/>
                    <a:pt x="6471" y="2745"/>
                    <a:pt x="7046" y="2745"/>
                  </a:cubicBezTo>
                  <a:close/>
                  <a:moveTo>
                    <a:pt x="6704" y="1"/>
                  </a:moveTo>
                  <a:cubicBezTo>
                    <a:pt x="6249" y="1"/>
                    <a:pt x="5794" y="34"/>
                    <a:pt x="5338" y="101"/>
                  </a:cubicBezTo>
                  <a:cubicBezTo>
                    <a:pt x="4204" y="263"/>
                    <a:pt x="3114" y="646"/>
                    <a:pt x="2066" y="1253"/>
                  </a:cubicBezTo>
                  <a:cubicBezTo>
                    <a:pt x="1145" y="1784"/>
                    <a:pt x="549" y="2356"/>
                    <a:pt x="273" y="2976"/>
                  </a:cubicBezTo>
                  <a:cubicBezTo>
                    <a:pt x="1" y="3594"/>
                    <a:pt x="42" y="4214"/>
                    <a:pt x="408" y="4835"/>
                  </a:cubicBezTo>
                  <a:cubicBezTo>
                    <a:pt x="770" y="5456"/>
                    <a:pt x="1422" y="6038"/>
                    <a:pt x="2363" y="6583"/>
                  </a:cubicBezTo>
                  <a:cubicBezTo>
                    <a:pt x="2808" y="6838"/>
                    <a:pt x="3287" y="7052"/>
                    <a:pt x="3804" y="7228"/>
                  </a:cubicBezTo>
                  <a:cubicBezTo>
                    <a:pt x="4321" y="7403"/>
                    <a:pt x="4814" y="7518"/>
                    <a:pt x="5280" y="7576"/>
                  </a:cubicBezTo>
                  <a:cubicBezTo>
                    <a:pt x="5309" y="7581"/>
                    <a:pt x="5335" y="7583"/>
                    <a:pt x="5359" y="7583"/>
                  </a:cubicBezTo>
                  <a:cubicBezTo>
                    <a:pt x="5403" y="7583"/>
                    <a:pt x="5438" y="7576"/>
                    <a:pt x="5462" y="7562"/>
                  </a:cubicBezTo>
                  <a:cubicBezTo>
                    <a:pt x="5472" y="7559"/>
                    <a:pt x="5490" y="7538"/>
                    <a:pt x="5521" y="7504"/>
                  </a:cubicBezTo>
                  <a:lnTo>
                    <a:pt x="5921" y="6938"/>
                  </a:lnTo>
                  <a:cubicBezTo>
                    <a:pt x="5945" y="6900"/>
                    <a:pt x="5945" y="6873"/>
                    <a:pt x="5921" y="6859"/>
                  </a:cubicBezTo>
                  <a:cubicBezTo>
                    <a:pt x="5900" y="6845"/>
                    <a:pt x="5859" y="6835"/>
                    <a:pt x="5797" y="6828"/>
                  </a:cubicBezTo>
                  <a:cubicBezTo>
                    <a:pt x="5414" y="6790"/>
                    <a:pt x="5004" y="6700"/>
                    <a:pt x="4562" y="6552"/>
                  </a:cubicBezTo>
                  <a:cubicBezTo>
                    <a:pt x="4121" y="6404"/>
                    <a:pt x="3714" y="6221"/>
                    <a:pt x="3338" y="6004"/>
                  </a:cubicBezTo>
                  <a:cubicBezTo>
                    <a:pt x="2652" y="5607"/>
                    <a:pt x="2166" y="5177"/>
                    <a:pt x="1887" y="4714"/>
                  </a:cubicBezTo>
                  <a:cubicBezTo>
                    <a:pt x="1608" y="4256"/>
                    <a:pt x="1576" y="3783"/>
                    <a:pt x="1790" y="3301"/>
                  </a:cubicBezTo>
                  <a:cubicBezTo>
                    <a:pt x="2004" y="2818"/>
                    <a:pt x="2487" y="2363"/>
                    <a:pt x="3235" y="1929"/>
                  </a:cubicBezTo>
                  <a:cubicBezTo>
                    <a:pt x="4430" y="1239"/>
                    <a:pt x="5649" y="892"/>
                    <a:pt x="6893" y="892"/>
                  </a:cubicBezTo>
                  <a:cubicBezTo>
                    <a:pt x="6980" y="892"/>
                    <a:pt x="7068" y="894"/>
                    <a:pt x="7156" y="897"/>
                  </a:cubicBezTo>
                  <a:cubicBezTo>
                    <a:pt x="8493" y="949"/>
                    <a:pt x="9775" y="1329"/>
                    <a:pt x="11007" y="2042"/>
                  </a:cubicBezTo>
                  <a:cubicBezTo>
                    <a:pt x="11683" y="2432"/>
                    <a:pt x="12159" y="2845"/>
                    <a:pt x="12438" y="3290"/>
                  </a:cubicBezTo>
                  <a:cubicBezTo>
                    <a:pt x="12717" y="3735"/>
                    <a:pt x="12765" y="4184"/>
                    <a:pt x="12582" y="4631"/>
                  </a:cubicBezTo>
                  <a:cubicBezTo>
                    <a:pt x="12396" y="5083"/>
                    <a:pt x="11962" y="5508"/>
                    <a:pt x="11272" y="5904"/>
                  </a:cubicBezTo>
                  <a:cubicBezTo>
                    <a:pt x="10652" y="6262"/>
                    <a:pt x="10090" y="6493"/>
                    <a:pt x="9579" y="6597"/>
                  </a:cubicBezTo>
                  <a:cubicBezTo>
                    <a:pt x="9387" y="6636"/>
                    <a:pt x="9209" y="6655"/>
                    <a:pt x="9047" y="6655"/>
                  </a:cubicBezTo>
                  <a:cubicBezTo>
                    <a:pt x="8780" y="6655"/>
                    <a:pt x="8554" y="6602"/>
                    <a:pt x="8369" y="6497"/>
                  </a:cubicBezTo>
                  <a:cubicBezTo>
                    <a:pt x="8193" y="6393"/>
                    <a:pt x="8114" y="6294"/>
                    <a:pt x="8131" y="6194"/>
                  </a:cubicBezTo>
                  <a:cubicBezTo>
                    <a:pt x="8152" y="6094"/>
                    <a:pt x="8273" y="5979"/>
                    <a:pt x="8493" y="5852"/>
                  </a:cubicBezTo>
                  <a:lnTo>
                    <a:pt x="11248" y="4262"/>
                  </a:lnTo>
                  <a:cubicBezTo>
                    <a:pt x="11228" y="4001"/>
                    <a:pt x="11093" y="3724"/>
                    <a:pt x="10851" y="3428"/>
                  </a:cubicBezTo>
                  <a:cubicBezTo>
                    <a:pt x="10614" y="3135"/>
                    <a:pt x="10297" y="2876"/>
                    <a:pt x="9907" y="2653"/>
                  </a:cubicBezTo>
                  <a:cubicBezTo>
                    <a:pt x="9003" y="2128"/>
                    <a:pt x="8052" y="1859"/>
                    <a:pt x="7049" y="1835"/>
                  </a:cubicBezTo>
                  <a:cubicBezTo>
                    <a:pt x="7009" y="1834"/>
                    <a:pt x="6970" y="1834"/>
                    <a:pt x="6930" y="1834"/>
                  </a:cubicBezTo>
                  <a:cubicBezTo>
                    <a:pt x="5971" y="1834"/>
                    <a:pt x="5073" y="2076"/>
                    <a:pt x="4235" y="2559"/>
                  </a:cubicBezTo>
                  <a:cubicBezTo>
                    <a:pt x="3532" y="2966"/>
                    <a:pt x="3193" y="3401"/>
                    <a:pt x="3225" y="3869"/>
                  </a:cubicBezTo>
                  <a:cubicBezTo>
                    <a:pt x="3255" y="4338"/>
                    <a:pt x="3621" y="4779"/>
                    <a:pt x="4328" y="5197"/>
                  </a:cubicBezTo>
                  <a:cubicBezTo>
                    <a:pt x="4742" y="5435"/>
                    <a:pt x="5187" y="5607"/>
                    <a:pt x="5669" y="5715"/>
                  </a:cubicBezTo>
                  <a:cubicBezTo>
                    <a:pt x="6024" y="5790"/>
                    <a:pt x="6382" y="5829"/>
                    <a:pt x="6744" y="5829"/>
                  </a:cubicBezTo>
                  <a:cubicBezTo>
                    <a:pt x="6875" y="5829"/>
                    <a:pt x="7006" y="5824"/>
                    <a:pt x="7138" y="5814"/>
                  </a:cubicBezTo>
                  <a:lnTo>
                    <a:pt x="7138" y="5814"/>
                  </a:lnTo>
                  <a:cubicBezTo>
                    <a:pt x="6949" y="6004"/>
                    <a:pt x="6872" y="6204"/>
                    <a:pt x="6914" y="6414"/>
                  </a:cubicBezTo>
                  <a:cubicBezTo>
                    <a:pt x="6959" y="6621"/>
                    <a:pt x="7135" y="6818"/>
                    <a:pt x="7448" y="7000"/>
                  </a:cubicBezTo>
                  <a:cubicBezTo>
                    <a:pt x="8004" y="7319"/>
                    <a:pt x="8648" y="7478"/>
                    <a:pt x="9383" y="7478"/>
                  </a:cubicBezTo>
                  <a:cubicBezTo>
                    <a:pt x="9500" y="7478"/>
                    <a:pt x="9620" y="7474"/>
                    <a:pt x="9742" y="7466"/>
                  </a:cubicBezTo>
                  <a:cubicBezTo>
                    <a:pt x="10624" y="7407"/>
                    <a:pt x="11521" y="7114"/>
                    <a:pt x="12431" y="6587"/>
                  </a:cubicBezTo>
                  <a:cubicBezTo>
                    <a:pt x="13289" y="6094"/>
                    <a:pt x="13851" y="5562"/>
                    <a:pt x="14120" y="4990"/>
                  </a:cubicBezTo>
                  <a:cubicBezTo>
                    <a:pt x="14386" y="4421"/>
                    <a:pt x="14344" y="3835"/>
                    <a:pt x="13986" y="3239"/>
                  </a:cubicBezTo>
                  <a:cubicBezTo>
                    <a:pt x="13631" y="2639"/>
                    <a:pt x="12961" y="2056"/>
                    <a:pt x="11982" y="1490"/>
                  </a:cubicBezTo>
                  <a:cubicBezTo>
                    <a:pt x="10934" y="887"/>
                    <a:pt x="9848" y="463"/>
                    <a:pt x="8724" y="218"/>
                  </a:cubicBezTo>
                  <a:cubicBezTo>
                    <a:pt x="8053" y="74"/>
                    <a:pt x="7379" y="1"/>
                    <a:pt x="67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3222275" y="2581775"/>
              <a:ext cx="31475" cy="16525"/>
            </a:xfrm>
            <a:custGeom>
              <a:avLst/>
              <a:gdLst/>
              <a:ahLst/>
              <a:cxnLst/>
              <a:rect l="l" t="t" r="r" b="b"/>
              <a:pathLst>
                <a:path w="1259" h="661" extrusionOk="0">
                  <a:moveTo>
                    <a:pt x="630" y="0"/>
                  </a:moveTo>
                  <a:cubicBezTo>
                    <a:pt x="483" y="0"/>
                    <a:pt x="337" y="32"/>
                    <a:pt x="225" y="96"/>
                  </a:cubicBezTo>
                  <a:cubicBezTo>
                    <a:pt x="0" y="224"/>
                    <a:pt x="0" y="434"/>
                    <a:pt x="225" y="565"/>
                  </a:cubicBezTo>
                  <a:cubicBezTo>
                    <a:pt x="337" y="629"/>
                    <a:pt x="483" y="660"/>
                    <a:pt x="630" y="660"/>
                  </a:cubicBezTo>
                  <a:cubicBezTo>
                    <a:pt x="776" y="660"/>
                    <a:pt x="923" y="629"/>
                    <a:pt x="1035" y="565"/>
                  </a:cubicBezTo>
                  <a:cubicBezTo>
                    <a:pt x="1259" y="434"/>
                    <a:pt x="1259" y="224"/>
                    <a:pt x="1035" y="96"/>
                  </a:cubicBezTo>
                  <a:cubicBezTo>
                    <a:pt x="923" y="32"/>
                    <a:pt x="776" y="0"/>
                    <a:pt x="6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3249075" y="2659400"/>
              <a:ext cx="62875" cy="33075"/>
            </a:xfrm>
            <a:custGeom>
              <a:avLst/>
              <a:gdLst/>
              <a:ahLst/>
              <a:cxnLst/>
              <a:rect l="l" t="t" r="r" b="b"/>
              <a:pathLst>
                <a:path w="2515" h="1323" extrusionOk="0">
                  <a:moveTo>
                    <a:pt x="1257" y="0"/>
                  </a:moveTo>
                  <a:cubicBezTo>
                    <a:pt x="964" y="0"/>
                    <a:pt x="671" y="65"/>
                    <a:pt x="449" y="194"/>
                  </a:cubicBezTo>
                  <a:cubicBezTo>
                    <a:pt x="1" y="453"/>
                    <a:pt x="1" y="873"/>
                    <a:pt x="449" y="1128"/>
                  </a:cubicBezTo>
                  <a:cubicBezTo>
                    <a:pt x="671" y="1258"/>
                    <a:pt x="964" y="1323"/>
                    <a:pt x="1257" y="1323"/>
                  </a:cubicBezTo>
                  <a:cubicBezTo>
                    <a:pt x="1550" y="1323"/>
                    <a:pt x="1844" y="1258"/>
                    <a:pt x="2066" y="1128"/>
                  </a:cubicBezTo>
                  <a:cubicBezTo>
                    <a:pt x="2515" y="873"/>
                    <a:pt x="2515" y="453"/>
                    <a:pt x="2066" y="194"/>
                  </a:cubicBezTo>
                  <a:cubicBezTo>
                    <a:pt x="1844" y="65"/>
                    <a:pt x="1550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3062300" y="2550400"/>
              <a:ext cx="176900" cy="99650"/>
            </a:xfrm>
            <a:custGeom>
              <a:avLst/>
              <a:gdLst/>
              <a:ahLst/>
              <a:cxnLst/>
              <a:rect l="l" t="t" r="r" b="b"/>
              <a:pathLst>
                <a:path w="7076" h="3986" extrusionOk="0">
                  <a:moveTo>
                    <a:pt x="823" y="0"/>
                  </a:moveTo>
                  <a:cubicBezTo>
                    <a:pt x="630" y="0"/>
                    <a:pt x="442" y="41"/>
                    <a:pt x="300" y="123"/>
                  </a:cubicBezTo>
                  <a:cubicBezTo>
                    <a:pt x="0" y="296"/>
                    <a:pt x="17" y="582"/>
                    <a:pt x="334" y="768"/>
                  </a:cubicBezTo>
                  <a:lnTo>
                    <a:pt x="5662" y="3844"/>
                  </a:lnTo>
                  <a:cubicBezTo>
                    <a:pt x="5826" y="3939"/>
                    <a:pt x="6038" y="3986"/>
                    <a:pt x="6247" y="3986"/>
                  </a:cubicBezTo>
                  <a:cubicBezTo>
                    <a:pt x="6441" y="3986"/>
                    <a:pt x="6632" y="3945"/>
                    <a:pt x="6775" y="3861"/>
                  </a:cubicBezTo>
                  <a:cubicBezTo>
                    <a:pt x="7075" y="3693"/>
                    <a:pt x="7058" y="3403"/>
                    <a:pt x="6741" y="3220"/>
                  </a:cubicBezTo>
                  <a:lnTo>
                    <a:pt x="1413" y="144"/>
                  </a:lnTo>
                  <a:cubicBezTo>
                    <a:pt x="1248" y="49"/>
                    <a:pt x="1033" y="0"/>
                    <a:pt x="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1505350" y="934025"/>
              <a:ext cx="1327575" cy="1729850"/>
            </a:xfrm>
            <a:custGeom>
              <a:avLst/>
              <a:gdLst/>
              <a:ahLst/>
              <a:cxnLst/>
              <a:rect l="l" t="t" r="r" b="b"/>
              <a:pathLst>
                <a:path w="53103" h="69194" extrusionOk="0">
                  <a:moveTo>
                    <a:pt x="50153" y="0"/>
                  </a:moveTo>
                  <a:cubicBezTo>
                    <a:pt x="49811" y="0"/>
                    <a:pt x="49470" y="76"/>
                    <a:pt x="49210" y="228"/>
                  </a:cubicBezTo>
                  <a:lnTo>
                    <a:pt x="945" y="28092"/>
                  </a:lnTo>
                  <a:cubicBezTo>
                    <a:pt x="424" y="28391"/>
                    <a:pt x="0" y="29126"/>
                    <a:pt x="0" y="29726"/>
                  </a:cubicBezTo>
                  <a:lnTo>
                    <a:pt x="4" y="66723"/>
                  </a:lnTo>
                  <a:cubicBezTo>
                    <a:pt x="4" y="67320"/>
                    <a:pt x="427" y="68058"/>
                    <a:pt x="945" y="68354"/>
                  </a:cubicBezTo>
                  <a:lnTo>
                    <a:pt x="2011" y="68972"/>
                  </a:lnTo>
                  <a:cubicBezTo>
                    <a:pt x="2269" y="69120"/>
                    <a:pt x="2610" y="69194"/>
                    <a:pt x="2952" y="69194"/>
                  </a:cubicBezTo>
                  <a:cubicBezTo>
                    <a:pt x="3294" y="69194"/>
                    <a:pt x="3636" y="69120"/>
                    <a:pt x="3896" y="68972"/>
                  </a:cubicBezTo>
                  <a:lnTo>
                    <a:pt x="52158" y="41105"/>
                  </a:lnTo>
                  <a:cubicBezTo>
                    <a:pt x="52679" y="40804"/>
                    <a:pt x="53102" y="40070"/>
                    <a:pt x="53102" y="39470"/>
                  </a:cubicBezTo>
                  <a:lnTo>
                    <a:pt x="53102" y="2472"/>
                  </a:lnTo>
                  <a:cubicBezTo>
                    <a:pt x="53102" y="1872"/>
                    <a:pt x="52682" y="1142"/>
                    <a:pt x="52158" y="842"/>
                  </a:cubicBezTo>
                  <a:lnTo>
                    <a:pt x="51096" y="228"/>
                  </a:lnTo>
                  <a:cubicBezTo>
                    <a:pt x="50835" y="76"/>
                    <a:pt x="50494" y="0"/>
                    <a:pt x="50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1512250" y="949375"/>
              <a:ext cx="1303225" cy="704625"/>
            </a:xfrm>
            <a:custGeom>
              <a:avLst/>
              <a:gdLst/>
              <a:ahLst/>
              <a:cxnLst/>
              <a:rect l="l" t="t" r="r" b="b"/>
              <a:pathLst>
                <a:path w="52129" h="28185" extrusionOk="0">
                  <a:moveTo>
                    <a:pt x="51493" y="1"/>
                  </a:moveTo>
                  <a:lnTo>
                    <a:pt x="51882" y="228"/>
                  </a:lnTo>
                  <a:cubicBezTo>
                    <a:pt x="51967" y="276"/>
                    <a:pt x="52049" y="334"/>
                    <a:pt x="52128" y="402"/>
                  </a:cubicBezTo>
                  <a:lnTo>
                    <a:pt x="52128" y="402"/>
                  </a:lnTo>
                  <a:cubicBezTo>
                    <a:pt x="52049" y="334"/>
                    <a:pt x="51968" y="276"/>
                    <a:pt x="51886" y="224"/>
                  </a:cubicBezTo>
                  <a:lnTo>
                    <a:pt x="51493" y="1"/>
                  </a:lnTo>
                  <a:close/>
                  <a:moveTo>
                    <a:pt x="417" y="27664"/>
                  </a:moveTo>
                  <a:lnTo>
                    <a:pt x="417" y="27664"/>
                  </a:lnTo>
                  <a:cubicBezTo>
                    <a:pt x="258" y="27806"/>
                    <a:pt x="113" y="27984"/>
                    <a:pt x="0" y="28184"/>
                  </a:cubicBezTo>
                  <a:cubicBezTo>
                    <a:pt x="113" y="27988"/>
                    <a:pt x="258" y="27806"/>
                    <a:pt x="417" y="276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1512250" y="934025"/>
              <a:ext cx="1313775" cy="758500"/>
            </a:xfrm>
            <a:custGeom>
              <a:avLst/>
              <a:gdLst/>
              <a:ahLst/>
              <a:cxnLst/>
              <a:rect l="l" t="t" r="r" b="b"/>
              <a:pathLst>
                <a:path w="52551" h="30340" extrusionOk="0">
                  <a:moveTo>
                    <a:pt x="49876" y="1"/>
                  </a:moveTo>
                  <a:cubicBezTo>
                    <a:pt x="49723" y="1"/>
                    <a:pt x="49572" y="15"/>
                    <a:pt x="49427" y="45"/>
                  </a:cubicBezTo>
                  <a:cubicBezTo>
                    <a:pt x="49247" y="83"/>
                    <a:pt x="49079" y="145"/>
                    <a:pt x="48934" y="228"/>
                  </a:cubicBezTo>
                  <a:lnTo>
                    <a:pt x="669" y="28092"/>
                  </a:lnTo>
                  <a:cubicBezTo>
                    <a:pt x="583" y="28143"/>
                    <a:pt x="497" y="28205"/>
                    <a:pt x="417" y="28278"/>
                  </a:cubicBezTo>
                  <a:cubicBezTo>
                    <a:pt x="258" y="28419"/>
                    <a:pt x="113" y="28598"/>
                    <a:pt x="0" y="28798"/>
                  </a:cubicBezTo>
                  <a:lnTo>
                    <a:pt x="2679" y="30339"/>
                  </a:lnTo>
                  <a:lnTo>
                    <a:pt x="52551" y="1546"/>
                  </a:lnTo>
                  <a:cubicBezTo>
                    <a:pt x="52438" y="1345"/>
                    <a:pt x="52293" y="1162"/>
                    <a:pt x="52131" y="1018"/>
                  </a:cubicBezTo>
                  <a:cubicBezTo>
                    <a:pt x="52051" y="949"/>
                    <a:pt x="51968" y="890"/>
                    <a:pt x="51882" y="842"/>
                  </a:cubicBezTo>
                  <a:lnTo>
                    <a:pt x="51493" y="615"/>
                  </a:lnTo>
                  <a:lnTo>
                    <a:pt x="50816" y="228"/>
                  </a:lnTo>
                  <a:cubicBezTo>
                    <a:pt x="50658" y="135"/>
                    <a:pt x="50465" y="69"/>
                    <a:pt x="50261" y="35"/>
                  </a:cubicBezTo>
                  <a:cubicBezTo>
                    <a:pt x="50137" y="11"/>
                    <a:pt x="50006" y="1"/>
                    <a:pt x="49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1505350" y="1677175"/>
              <a:ext cx="13475" cy="957175"/>
            </a:xfrm>
            <a:custGeom>
              <a:avLst/>
              <a:gdLst/>
              <a:ahLst/>
              <a:cxnLst/>
              <a:rect l="l" t="t" r="r" b="b"/>
              <a:pathLst>
                <a:path w="539" h="38287" extrusionOk="0">
                  <a:moveTo>
                    <a:pt x="0" y="0"/>
                  </a:moveTo>
                  <a:lnTo>
                    <a:pt x="0" y="36994"/>
                  </a:lnTo>
                  <a:cubicBezTo>
                    <a:pt x="0" y="37428"/>
                    <a:pt x="221" y="37928"/>
                    <a:pt x="538" y="38286"/>
                  </a:cubicBezTo>
                  <a:cubicBezTo>
                    <a:pt x="221" y="37928"/>
                    <a:pt x="4" y="37425"/>
                    <a:pt x="4" y="369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505350" y="1653975"/>
              <a:ext cx="92425" cy="1009850"/>
            </a:xfrm>
            <a:custGeom>
              <a:avLst/>
              <a:gdLst/>
              <a:ahLst/>
              <a:cxnLst/>
              <a:rect l="l" t="t" r="r" b="b"/>
              <a:pathLst>
                <a:path w="3697" h="40394" extrusionOk="0">
                  <a:moveTo>
                    <a:pt x="276" y="0"/>
                  </a:moveTo>
                  <a:cubicBezTo>
                    <a:pt x="107" y="293"/>
                    <a:pt x="0" y="628"/>
                    <a:pt x="0" y="928"/>
                  </a:cubicBezTo>
                  <a:lnTo>
                    <a:pt x="4" y="37925"/>
                  </a:lnTo>
                  <a:cubicBezTo>
                    <a:pt x="4" y="38353"/>
                    <a:pt x="221" y="38856"/>
                    <a:pt x="538" y="39214"/>
                  </a:cubicBezTo>
                  <a:cubicBezTo>
                    <a:pt x="662" y="39353"/>
                    <a:pt x="800" y="39473"/>
                    <a:pt x="945" y="39556"/>
                  </a:cubicBezTo>
                  <a:lnTo>
                    <a:pt x="1987" y="40159"/>
                  </a:lnTo>
                  <a:lnTo>
                    <a:pt x="2011" y="40174"/>
                  </a:lnTo>
                  <a:cubicBezTo>
                    <a:pt x="2090" y="40218"/>
                    <a:pt x="2176" y="40256"/>
                    <a:pt x="2269" y="40287"/>
                  </a:cubicBezTo>
                  <a:cubicBezTo>
                    <a:pt x="2390" y="40328"/>
                    <a:pt x="2517" y="40360"/>
                    <a:pt x="2655" y="40377"/>
                  </a:cubicBezTo>
                  <a:cubicBezTo>
                    <a:pt x="2752" y="40390"/>
                    <a:pt x="2848" y="40394"/>
                    <a:pt x="2948" y="40394"/>
                  </a:cubicBezTo>
                  <a:cubicBezTo>
                    <a:pt x="3100" y="40394"/>
                    <a:pt x="3255" y="40380"/>
                    <a:pt x="3400" y="40349"/>
                  </a:cubicBezTo>
                  <a:cubicBezTo>
                    <a:pt x="3465" y="40336"/>
                    <a:pt x="3527" y="40318"/>
                    <a:pt x="3583" y="40301"/>
                  </a:cubicBezTo>
                  <a:cubicBezTo>
                    <a:pt x="3624" y="40287"/>
                    <a:pt x="3658" y="40274"/>
                    <a:pt x="3696" y="40256"/>
                  </a:cubicBezTo>
                  <a:lnTo>
                    <a:pt x="3696" y="40256"/>
                  </a:lnTo>
                  <a:cubicBezTo>
                    <a:pt x="3613" y="40287"/>
                    <a:pt x="3538" y="40301"/>
                    <a:pt x="3469" y="40301"/>
                  </a:cubicBezTo>
                  <a:cubicBezTo>
                    <a:pt x="3386" y="40301"/>
                    <a:pt x="3311" y="40280"/>
                    <a:pt x="3244" y="40249"/>
                  </a:cubicBezTo>
                  <a:cubicBezTo>
                    <a:pt x="3066" y="40153"/>
                    <a:pt x="2955" y="39938"/>
                    <a:pt x="2955" y="39628"/>
                  </a:cubicBezTo>
                  <a:lnTo>
                    <a:pt x="2955" y="2631"/>
                  </a:lnTo>
                  <a:cubicBezTo>
                    <a:pt x="2955" y="2245"/>
                    <a:pt x="3152" y="1948"/>
                    <a:pt x="3445" y="1828"/>
                  </a:cubicBezTo>
                  <a:lnTo>
                    <a:pt x="2955" y="1541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579200" y="974975"/>
              <a:ext cx="1253725" cy="1685225"/>
            </a:xfrm>
            <a:custGeom>
              <a:avLst/>
              <a:gdLst/>
              <a:ahLst/>
              <a:cxnLst/>
              <a:rect l="l" t="t" r="r" b="b"/>
              <a:pathLst>
                <a:path w="50149" h="67409" extrusionOk="0">
                  <a:moveTo>
                    <a:pt x="49925" y="0"/>
                  </a:moveTo>
                  <a:lnTo>
                    <a:pt x="30254" y="30136"/>
                  </a:lnTo>
                  <a:lnTo>
                    <a:pt x="26664" y="35636"/>
                  </a:lnTo>
                  <a:cubicBezTo>
                    <a:pt x="25978" y="36687"/>
                    <a:pt x="24820" y="37284"/>
                    <a:pt x="23620" y="37284"/>
                  </a:cubicBezTo>
                  <a:cubicBezTo>
                    <a:pt x="23196" y="37284"/>
                    <a:pt x="22768" y="37208"/>
                    <a:pt x="22351" y="37053"/>
                  </a:cubicBezTo>
                  <a:lnTo>
                    <a:pt x="1" y="28701"/>
                  </a:lnTo>
                  <a:lnTo>
                    <a:pt x="19134" y="37150"/>
                  </a:lnTo>
                  <a:lnTo>
                    <a:pt x="1" y="66172"/>
                  </a:lnTo>
                  <a:lnTo>
                    <a:pt x="1" y="66788"/>
                  </a:lnTo>
                  <a:cubicBezTo>
                    <a:pt x="1" y="67098"/>
                    <a:pt x="112" y="67313"/>
                    <a:pt x="290" y="67409"/>
                  </a:cubicBezTo>
                  <a:lnTo>
                    <a:pt x="19227" y="37188"/>
                  </a:lnTo>
                  <a:lnTo>
                    <a:pt x="22196" y="38501"/>
                  </a:lnTo>
                  <a:cubicBezTo>
                    <a:pt x="22671" y="38711"/>
                    <a:pt x="23168" y="38811"/>
                    <a:pt x="23661" y="38811"/>
                  </a:cubicBezTo>
                  <a:cubicBezTo>
                    <a:pt x="24882" y="38811"/>
                    <a:pt x="26061" y="38194"/>
                    <a:pt x="26744" y="37101"/>
                  </a:cubicBezTo>
                  <a:lnTo>
                    <a:pt x="30916" y="30429"/>
                  </a:lnTo>
                  <a:lnTo>
                    <a:pt x="49856" y="38791"/>
                  </a:lnTo>
                  <a:cubicBezTo>
                    <a:pt x="50032" y="38491"/>
                    <a:pt x="50145" y="38152"/>
                    <a:pt x="50148" y="37850"/>
                  </a:cubicBezTo>
                  <a:lnTo>
                    <a:pt x="30967" y="30343"/>
                  </a:lnTo>
                  <a:lnTo>
                    <a:pt x="49925" y="4"/>
                  </a:lnTo>
                  <a:lnTo>
                    <a:pt x="49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1289050" y="1415600"/>
              <a:ext cx="428375" cy="552500"/>
            </a:xfrm>
            <a:custGeom>
              <a:avLst/>
              <a:gdLst/>
              <a:ahLst/>
              <a:cxnLst/>
              <a:rect l="l" t="t" r="r" b="b"/>
              <a:pathLst>
                <a:path w="17135" h="22100" extrusionOk="0">
                  <a:moveTo>
                    <a:pt x="11718" y="1"/>
                  </a:moveTo>
                  <a:cubicBezTo>
                    <a:pt x="10631" y="1"/>
                    <a:pt x="9404" y="355"/>
                    <a:pt x="8104" y="1105"/>
                  </a:cubicBezTo>
                  <a:cubicBezTo>
                    <a:pt x="3632" y="3687"/>
                    <a:pt x="1" y="9973"/>
                    <a:pt x="1" y="15139"/>
                  </a:cubicBezTo>
                  <a:cubicBezTo>
                    <a:pt x="1" y="17721"/>
                    <a:pt x="908" y="19531"/>
                    <a:pt x="2367" y="20379"/>
                  </a:cubicBezTo>
                  <a:lnTo>
                    <a:pt x="2367" y="20383"/>
                  </a:lnTo>
                  <a:lnTo>
                    <a:pt x="2373" y="20386"/>
                  </a:lnTo>
                  <a:lnTo>
                    <a:pt x="2377" y="20386"/>
                  </a:lnTo>
                  <a:lnTo>
                    <a:pt x="5376" y="22100"/>
                  </a:lnTo>
                  <a:lnTo>
                    <a:pt x="6094" y="20900"/>
                  </a:lnTo>
                  <a:cubicBezTo>
                    <a:pt x="6835" y="20731"/>
                    <a:pt x="7604" y="20465"/>
                    <a:pt x="8417" y="19997"/>
                  </a:cubicBezTo>
                  <a:cubicBezTo>
                    <a:pt x="12894" y="17411"/>
                    <a:pt x="16521" y="11128"/>
                    <a:pt x="16521" y="5960"/>
                  </a:cubicBezTo>
                  <a:cubicBezTo>
                    <a:pt x="16521" y="5194"/>
                    <a:pt x="16417" y="4518"/>
                    <a:pt x="16269" y="3891"/>
                  </a:cubicBezTo>
                  <a:lnTo>
                    <a:pt x="17135" y="2439"/>
                  </a:lnTo>
                  <a:lnTo>
                    <a:pt x="13838" y="536"/>
                  </a:lnTo>
                  <a:lnTo>
                    <a:pt x="13834" y="536"/>
                  </a:lnTo>
                  <a:lnTo>
                    <a:pt x="13804" y="519"/>
                  </a:lnTo>
                  <a:lnTo>
                    <a:pt x="13800" y="522"/>
                  </a:lnTo>
                  <a:cubicBezTo>
                    <a:pt x="13193" y="180"/>
                    <a:pt x="12491" y="1"/>
                    <a:pt x="117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1367425" y="1460475"/>
              <a:ext cx="405150" cy="523200"/>
            </a:xfrm>
            <a:custGeom>
              <a:avLst/>
              <a:gdLst/>
              <a:ahLst/>
              <a:cxnLst/>
              <a:rect l="l" t="t" r="r" b="b"/>
              <a:pathLst>
                <a:path w="16206" h="20928" extrusionOk="0">
                  <a:moveTo>
                    <a:pt x="11722" y="0"/>
                  </a:moveTo>
                  <a:cubicBezTo>
                    <a:pt x="10633" y="0"/>
                    <a:pt x="9404" y="356"/>
                    <a:pt x="8103" y="1106"/>
                  </a:cubicBezTo>
                  <a:cubicBezTo>
                    <a:pt x="3627" y="3689"/>
                    <a:pt x="0" y="9975"/>
                    <a:pt x="0" y="15144"/>
                  </a:cubicBezTo>
                  <a:cubicBezTo>
                    <a:pt x="0" y="18808"/>
                    <a:pt x="1826" y="20928"/>
                    <a:pt x="4486" y="20928"/>
                  </a:cubicBezTo>
                  <a:cubicBezTo>
                    <a:pt x="5575" y="20928"/>
                    <a:pt x="6803" y="20573"/>
                    <a:pt x="8103" y="19822"/>
                  </a:cubicBezTo>
                  <a:cubicBezTo>
                    <a:pt x="12579" y="17236"/>
                    <a:pt x="16206" y="10954"/>
                    <a:pt x="16206" y="5785"/>
                  </a:cubicBezTo>
                  <a:cubicBezTo>
                    <a:pt x="16206" y="2119"/>
                    <a:pt x="14380" y="0"/>
                    <a:pt x="117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1505175" y="1605675"/>
              <a:ext cx="106050" cy="248100"/>
            </a:xfrm>
            <a:custGeom>
              <a:avLst/>
              <a:gdLst/>
              <a:ahLst/>
              <a:cxnLst/>
              <a:rect l="l" t="t" r="r" b="b"/>
              <a:pathLst>
                <a:path w="4242" h="9924" extrusionOk="0">
                  <a:moveTo>
                    <a:pt x="4065" y="1"/>
                  </a:moveTo>
                  <a:cubicBezTo>
                    <a:pt x="4024" y="1"/>
                    <a:pt x="3979" y="15"/>
                    <a:pt x="3931" y="43"/>
                  </a:cubicBezTo>
                  <a:lnTo>
                    <a:pt x="3035" y="560"/>
                  </a:lnTo>
                  <a:cubicBezTo>
                    <a:pt x="2955" y="605"/>
                    <a:pt x="2886" y="670"/>
                    <a:pt x="2821" y="757"/>
                  </a:cubicBezTo>
                  <a:cubicBezTo>
                    <a:pt x="2755" y="843"/>
                    <a:pt x="2693" y="929"/>
                    <a:pt x="2631" y="1019"/>
                  </a:cubicBezTo>
                  <a:lnTo>
                    <a:pt x="132" y="4732"/>
                  </a:lnTo>
                  <a:cubicBezTo>
                    <a:pt x="62" y="4835"/>
                    <a:pt x="24" y="4936"/>
                    <a:pt x="11" y="5042"/>
                  </a:cubicBezTo>
                  <a:cubicBezTo>
                    <a:pt x="0" y="5146"/>
                    <a:pt x="21" y="5222"/>
                    <a:pt x="76" y="5270"/>
                  </a:cubicBezTo>
                  <a:lnTo>
                    <a:pt x="617" y="5742"/>
                  </a:lnTo>
                  <a:cubicBezTo>
                    <a:pt x="651" y="5768"/>
                    <a:pt x="689" y="5780"/>
                    <a:pt x="729" y="5780"/>
                  </a:cubicBezTo>
                  <a:cubicBezTo>
                    <a:pt x="760" y="5780"/>
                    <a:pt x="793" y="5773"/>
                    <a:pt x="828" y="5760"/>
                  </a:cubicBezTo>
                  <a:cubicBezTo>
                    <a:pt x="910" y="5725"/>
                    <a:pt x="983" y="5660"/>
                    <a:pt x="1055" y="5556"/>
                  </a:cubicBezTo>
                  <a:lnTo>
                    <a:pt x="2686" y="3139"/>
                  </a:lnTo>
                  <a:lnTo>
                    <a:pt x="2686" y="9700"/>
                  </a:lnTo>
                  <a:cubicBezTo>
                    <a:pt x="2686" y="9801"/>
                    <a:pt x="2718" y="9866"/>
                    <a:pt x="2780" y="9901"/>
                  </a:cubicBezTo>
                  <a:cubicBezTo>
                    <a:pt x="2806" y="9916"/>
                    <a:pt x="2835" y="9924"/>
                    <a:pt x="2866" y="9924"/>
                  </a:cubicBezTo>
                  <a:cubicBezTo>
                    <a:pt x="2906" y="9924"/>
                    <a:pt x="2951" y="9910"/>
                    <a:pt x="3000" y="9880"/>
                  </a:cubicBezTo>
                  <a:lnTo>
                    <a:pt x="3931" y="9342"/>
                  </a:lnTo>
                  <a:cubicBezTo>
                    <a:pt x="4013" y="9294"/>
                    <a:pt x="4086" y="9218"/>
                    <a:pt x="4148" y="9111"/>
                  </a:cubicBezTo>
                  <a:cubicBezTo>
                    <a:pt x="4210" y="9005"/>
                    <a:pt x="4241" y="8904"/>
                    <a:pt x="4241" y="8804"/>
                  </a:cubicBezTo>
                  <a:lnTo>
                    <a:pt x="4241" y="222"/>
                  </a:lnTo>
                  <a:cubicBezTo>
                    <a:pt x="4241" y="122"/>
                    <a:pt x="4210" y="56"/>
                    <a:pt x="4148" y="23"/>
                  </a:cubicBezTo>
                  <a:cubicBezTo>
                    <a:pt x="4122" y="8"/>
                    <a:pt x="4095" y="1"/>
                    <a:pt x="4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3375350" y="2427000"/>
              <a:ext cx="174425" cy="100475"/>
            </a:xfrm>
            <a:custGeom>
              <a:avLst/>
              <a:gdLst/>
              <a:ahLst/>
              <a:cxnLst/>
              <a:rect l="l" t="t" r="r" b="b"/>
              <a:pathLst>
                <a:path w="6977" h="4019" extrusionOk="0">
                  <a:moveTo>
                    <a:pt x="3485" y="0"/>
                  </a:moveTo>
                  <a:cubicBezTo>
                    <a:pt x="2595" y="0"/>
                    <a:pt x="1704" y="196"/>
                    <a:pt x="1025" y="587"/>
                  </a:cubicBezTo>
                  <a:cubicBezTo>
                    <a:pt x="591" y="839"/>
                    <a:pt x="298" y="1139"/>
                    <a:pt x="139" y="1456"/>
                  </a:cubicBezTo>
                  <a:lnTo>
                    <a:pt x="4" y="1456"/>
                  </a:lnTo>
                  <a:lnTo>
                    <a:pt x="4" y="2001"/>
                  </a:lnTo>
                  <a:cubicBezTo>
                    <a:pt x="1" y="2518"/>
                    <a:pt x="343" y="3035"/>
                    <a:pt x="1025" y="3432"/>
                  </a:cubicBezTo>
                  <a:cubicBezTo>
                    <a:pt x="1704" y="3823"/>
                    <a:pt x="2595" y="4019"/>
                    <a:pt x="3485" y="4019"/>
                  </a:cubicBezTo>
                  <a:cubicBezTo>
                    <a:pt x="4376" y="4019"/>
                    <a:pt x="5266" y="3823"/>
                    <a:pt x="5946" y="3432"/>
                  </a:cubicBezTo>
                  <a:cubicBezTo>
                    <a:pt x="6638" y="3032"/>
                    <a:pt x="6976" y="2508"/>
                    <a:pt x="6966" y="1984"/>
                  </a:cubicBezTo>
                  <a:lnTo>
                    <a:pt x="6966" y="1456"/>
                  </a:lnTo>
                  <a:lnTo>
                    <a:pt x="6831" y="1456"/>
                  </a:lnTo>
                  <a:cubicBezTo>
                    <a:pt x="6673" y="1139"/>
                    <a:pt x="6380" y="839"/>
                    <a:pt x="5946" y="587"/>
                  </a:cubicBezTo>
                  <a:cubicBezTo>
                    <a:pt x="5266" y="196"/>
                    <a:pt x="4376" y="0"/>
                    <a:pt x="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3366925" y="2413125"/>
              <a:ext cx="191125" cy="100550"/>
            </a:xfrm>
            <a:custGeom>
              <a:avLst/>
              <a:gdLst/>
              <a:ahLst/>
              <a:cxnLst/>
              <a:rect l="l" t="t" r="r" b="b"/>
              <a:pathLst>
                <a:path w="7645" h="4022" extrusionOk="0">
                  <a:moveTo>
                    <a:pt x="3822" y="1"/>
                  </a:moveTo>
                  <a:cubicBezTo>
                    <a:pt x="2932" y="1"/>
                    <a:pt x="2041" y="197"/>
                    <a:pt x="1362" y="591"/>
                  </a:cubicBezTo>
                  <a:cubicBezTo>
                    <a:pt x="0" y="1377"/>
                    <a:pt x="0" y="2649"/>
                    <a:pt x="1362" y="3432"/>
                  </a:cubicBezTo>
                  <a:cubicBezTo>
                    <a:pt x="2041" y="3825"/>
                    <a:pt x="2932" y="4022"/>
                    <a:pt x="3822" y="4022"/>
                  </a:cubicBezTo>
                  <a:cubicBezTo>
                    <a:pt x="4713" y="4022"/>
                    <a:pt x="5603" y="3825"/>
                    <a:pt x="6283" y="3432"/>
                  </a:cubicBezTo>
                  <a:cubicBezTo>
                    <a:pt x="7644" y="2649"/>
                    <a:pt x="7644" y="1373"/>
                    <a:pt x="6283" y="591"/>
                  </a:cubicBezTo>
                  <a:cubicBezTo>
                    <a:pt x="5603" y="197"/>
                    <a:pt x="4713" y="1"/>
                    <a:pt x="3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440100" y="1940500"/>
              <a:ext cx="44850" cy="529925"/>
            </a:xfrm>
            <a:custGeom>
              <a:avLst/>
              <a:gdLst/>
              <a:ahLst/>
              <a:cxnLst/>
              <a:rect l="l" t="t" r="r" b="b"/>
              <a:pathLst>
                <a:path w="1794" h="21197" extrusionOk="0">
                  <a:moveTo>
                    <a:pt x="0" y="1"/>
                  </a:moveTo>
                  <a:lnTo>
                    <a:pt x="0" y="20678"/>
                  </a:lnTo>
                  <a:cubicBezTo>
                    <a:pt x="0" y="20810"/>
                    <a:pt x="87" y="20944"/>
                    <a:pt x="263" y="21044"/>
                  </a:cubicBezTo>
                  <a:cubicBezTo>
                    <a:pt x="437" y="21146"/>
                    <a:pt x="666" y="21197"/>
                    <a:pt x="895" y="21197"/>
                  </a:cubicBezTo>
                  <a:cubicBezTo>
                    <a:pt x="1124" y="21197"/>
                    <a:pt x="1354" y="21146"/>
                    <a:pt x="1528" y="21044"/>
                  </a:cubicBezTo>
                  <a:cubicBezTo>
                    <a:pt x="1704" y="20944"/>
                    <a:pt x="1790" y="20810"/>
                    <a:pt x="1790" y="20678"/>
                  </a:cubicBezTo>
                  <a:lnTo>
                    <a:pt x="179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3440100" y="1997050"/>
              <a:ext cx="44850" cy="42000"/>
            </a:xfrm>
            <a:custGeom>
              <a:avLst/>
              <a:gdLst/>
              <a:ahLst/>
              <a:cxnLst/>
              <a:rect l="l" t="t" r="r" b="b"/>
              <a:pathLst>
                <a:path w="1794" h="1680" extrusionOk="0">
                  <a:moveTo>
                    <a:pt x="0" y="0"/>
                  </a:moveTo>
                  <a:lnTo>
                    <a:pt x="0" y="649"/>
                  </a:lnTo>
                  <a:lnTo>
                    <a:pt x="1790" y="1679"/>
                  </a:lnTo>
                  <a:lnTo>
                    <a:pt x="1793" y="1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3278925" y="1620900"/>
              <a:ext cx="447200" cy="458750"/>
            </a:xfrm>
            <a:custGeom>
              <a:avLst/>
              <a:gdLst/>
              <a:ahLst/>
              <a:cxnLst/>
              <a:rect l="l" t="t" r="r" b="b"/>
              <a:pathLst>
                <a:path w="17888" h="18350" extrusionOk="0">
                  <a:moveTo>
                    <a:pt x="4734" y="0"/>
                  </a:moveTo>
                  <a:cubicBezTo>
                    <a:pt x="4308" y="0"/>
                    <a:pt x="3833" y="137"/>
                    <a:pt x="3331" y="427"/>
                  </a:cubicBezTo>
                  <a:cubicBezTo>
                    <a:pt x="1493" y="1489"/>
                    <a:pt x="0" y="4182"/>
                    <a:pt x="0" y="6448"/>
                  </a:cubicBezTo>
                  <a:lnTo>
                    <a:pt x="0" y="10978"/>
                  </a:lnTo>
                  <a:cubicBezTo>
                    <a:pt x="0" y="11164"/>
                    <a:pt x="134" y="11395"/>
                    <a:pt x="296" y="11488"/>
                  </a:cubicBezTo>
                  <a:lnTo>
                    <a:pt x="12040" y="18277"/>
                  </a:lnTo>
                  <a:cubicBezTo>
                    <a:pt x="12123" y="18326"/>
                    <a:pt x="12230" y="18350"/>
                    <a:pt x="12337" y="18350"/>
                  </a:cubicBezTo>
                  <a:cubicBezTo>
                    <a:pt x="12354" y="18350"/>
                    <a:pt x="12371" y="18350"/>
                    <a:pt x="12389" y="18346"/>
                  </a:cubicBezTo>
                  <a:lnTo>
                    <a:pt x="12678" y="17764"/>
                  </a:lnTo>
                  <a:lnTo>
                    <a:pt x="15316" y="12478"/>
                  </a:lnTo>
                  <a:lnTo>
                    <a:pt x="16095" y="10916"/>
                  </a:lnTo>
                  <a:lnTo>
                    <a:pt x="17733" y="7627"/>
                  </a:lnTo>
                  <a:lnTo>
                    <a:pt x="17888" y="7320"/>
                  </a:lnTo>
                  <a:lnTo>
                    <a:pt x="5589" y="210"/>
                  </a:lnTo>
                  <a:lnTo>
                    <a:pt x="5586" y="216"/>
                  </a:lnTo>
                  <a:cubicBezTo>
                    <a:pt x="5334" y="74"/>
                    <a:pt x="5047" y="0"/>
                    <a:pt x="47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3584500" y="1809825"/>
              <a:ext cx="101200" cy="269825"/>
            </a:xfrm>
            <a:custGeom>
              <a:avLst/>
              <a:gdLst/>
              <a:ahLst/>
              <a:cxnLst/>
              <a:rect l="l" t="t" r="r" b="b"/>
              <a:pathLst>
                <a:path w="4048" h="10793" extrusionOk="0">
                  <a:moveTo>
                    <a:pt x="3444" y="0"/>
                  </a:moveTo>
                  <a:cubicBezTo>
                    <a:pt x="2703" y="277"/>
                    <a:pt x="0" y="2507"/>
                    <a:pt x="0" y="6020"/>
                  </a:cubicBezTo>
                  <a:cubicBezTo>
                    <a:pt x="0" y="8972"/>
                    <a:pt x="4" y="10506"/>
                    <a:pt x="7" y="10782"/>
                  </a:cubicBezTo>
                  <a:cubicBezTo>
                    <a:pt x="42" y="10789"/>
                    <a:pt x="79" y="10793"/>
                    <a:pt x="114" y="10793"/>
                  </a:cubicBezTo>
                  <a:cubicBezTo>
                    <a:pt x="131" y="10793"/>
                    <a:pt x="148" y="10793"/>
                    <a:pt x="166" y="10789"/>
                  </a:cubicBezTo>
                  <a:lnTo>
                    <a:pt x="455" y="10207"/>
                  </a:lnTo>
                  <a:lnTo>
                    <a:pt x="3093" y="4921"/>
                  </a:lnTo>
                  <a:lnTo>
                    <a:pt x="3872" y="3359"/>
                  </a:lnTo>
                  <a:lnTo>
                    <a:pt x="4048" y="3000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3587325" y="1897500"/>
              <a:ext cx="163625" cy="182150"/>
            </a:xfrm>
            <a:custGeom>
              <a:avLst/>
              <a:gdLst/>
              <a:ahLst/>
              <a:cxnLst/>
              <a:rect l="l" t="t" r="r" b="b"/>
              <a:pathLst>
                <a:path w="6545" h="7286" extrusionOk="0">
                  <a:moveTo>
                    <a:pt x="529" y="0"/>
                  </a:moveTo>
                  <a:cubicBezTo>
                    <a:pt x="198" y="831"/>
                    <a:pt x="1" y="1700"/>
                    <a:pt x="1" y="2513"/>
                  </a:cubicBezTo>
                  <a:lnTo>
                    <a:pt x="1" y="7286"/>
                  </a:lnTo>
                  <a:cubicBezTo>
                    <a:pt x="18" y="7286"/>
                    <a:pt x="35" y="7286"/>
                    <a:pt x="53" y="7282"/>
                  </a:cubicBezTo>
                  <a:cubicBezTo>
                    <a:pt x="142" y="7275"/>
                    <a:pt x="228" y="7254"/>
                    <a:pt x="297" y="7213"/>
                  </a:cubicBezTo>
                  <a:lnTo>
                    <a:pt x="6363" y="3710"/>
                  </a:lnTo>
                  <a:cubicBezTo>
                    <a:pt x="6373" y="3707"/>
                    <a:pt x="6383" y="3700"/>
                    <a:pt x="6393" y="3693"/>
                  </a:cubicBezTo>
                  <a:cubicBezTo>
                    <a:pt x="6452" y="3655"/>
                    <a:pt x="6493" y="3613"/>
                    <a:pt x="6517" y="3576"/>
                  </a:cubicBezTo>
                  <a:lnTo>
                    <a:pt x="6517" y="3572"/>
                  </a:lnTo>
                  <a:cubicBezTo>
                    <a:pt x="6545" y="3521"/>
                    <a:pt x="6538" y="3473"/>
                    <a:pt x="6490" y="3441"/>
                  </a:cubicBezTo>
                  <a:cubicBezTo>
                    <a:pt x="6393" y="3386"/>
                    <a:pt x="6317" y="3344"/>
                    <a:pt x="6317" y="3344"/>
                  </a:cubicBezTo>
                  <a:lnTo>
                    <a:pt x="2980" y="1414"/>
                  </a:lnTo>
                  <a:lnTo>
                    <a:pt x="828" y="17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3587325" y="1799100"/>
              <a:ext cx="166475" cy="280550"/>
            </a:xfrm>
            <a:custGeom>
              <a:avLst/>
              <a:gdLst/>
              <a:ahLst/>
              <a:cxnLst/>
              <a:rect l="l" t="t" r="r" b="b"/>
              <a:pathLst>
                <a:path w="6659" h="11222" extrusionOk="0">
                  <a:moveTo>
                    <a:pt x="4745" y="343"/>
                  </a:moveTo>
                  <a:cubicBezTo>
                    <a:pt x="4986" y="343"/>
                    <a:pt x="5204" y="395"/>
                    <a:pt x="5397" y="499"/>
                  </a:cubicBezTo>
                  <a:cubicBezTo>
                    <a:pt x="5980" y="809"/>
                    <a:pt x="6317" y="1557"/>
                    <a:pt x="6317" y="2605"/>
                  </a:cubicBezTo>
                  <a:lnTo>
                    <a:pt x="6317" y="7177"/>
                  </a:lnTo>
                  <a:cubicBezTo>
                    <a:pt x="6317" y="7232"/>
                    <a:pt x="6280" y="7301"/>
                    <a:pt x="6228" y="7329"/>
                  </a:cubicBezTo>
                  <a:lnTo>
                    <a:pt x="432" y="10677"/>
                  </a:lnTo>
                  <a:cubicBezTo>
                    <a:pt x="418" y="10685"/>
                    <a:pt x="404" y="10689"/>
                    <a:pt x="392" y="10689"/>
                  </a:cubicBezTo>
                  <a:cubicBezTo>
                    <a:pt x="363" y="10689"/>
                    <a:pt x="342" y="10667"/>
                    <a:pt x="342" y="10625"/>
                  </a:cubicBezTo>
                  <a:lnTo>
                    <a:pt x="342" y="6449"/>
                  </a:lnTo>
                  <a:cubicBezTo>
                    <a:pt x="342" y="5722"/>
                    <a:pt x="511" y="4912"/>
                    <a:pt x="828" y="4108"/>
                  </a:cubicBezTo>
                  <a:cubicBezTo>
                    <a:pt x="835" y="4094"/>
                    <a:pt x="839" y="4078"/>
                    <a:pt x="846" y="4064"/>
                  </a:cubicBezTo>
                  <a:cubicBezTo>
                    <a:pt x="966" y="3767"/>
                    <a:pt x="1100" y="3478"/>
                    <a:pt x="1249" y="3201"/>
                  </a:cubicBezTo>
                  <a:cubicBezTo>
                    <a:pt x="1839" y="2116"/>
                    <a:pt x="2645" y="1219"/>
                    <a:pt x="3504" y="726"/>
                  </a:cubicBezTo>
                  <a:cubicBezTo>
                    <a:pt x="3945" y="471"/>
                    <a:pt x="4363" y="343"/>
                    <a:pt x="4745" y="343"/>
                  </a:cubicBezTo>
                  <a:close/>
                  <a:moveTo>
                    <a:pt x="4743" y="1"/>
                  </a:moveTo>
                  <a:cubicBezTo>
                    <a:pt x="4315" y="1"/>
                    <a:pt x="3837" y="138"/>
                    <a:pt x="3331" y="429"/>
                  </a:cubicBezTo>
                  <a:cubicBezTo>
                    <a:pt x="2376" y="981"/>
                    <a:pt x="1511" y="1978"/>
                    <a:pt x="908" y="3122"/>
                  </a:cubicBezTo>
                  <a:cubicBezTo>
                    <a:pt x="766" y="3388"/>
                    <a:pt x="639" y="3660"/>
                    <a:pt x="529" y="3936"/>
                  </a:cubicBezTo>
                  <a:cubicBezTo>
                    <a:pt x="198" y="4767"/>
                    <a:pt x="1" y="5636"/>
                    <a:pt x="1" y="6449"/>
                  </a:cubicBezTo>
                  <a:lnTo>
                    <a:pt x="1" y="11222"/>
                  </a:lnTo>
                  <a:cubicBezTo>
                    <a:pt x="18" y="11222"/>
                    <a:pt x="35" y="11222"/>
                    <a:pt x="53" y="11218"/>
                  </a:cubicBezTo>
                  <a:cubicBezTo>
                    <a:pt x="142" y="11211"/>
                    <a:pt x="228" y="11190"/>
                    <a:pt x="297" y="11149"/>
                  </a:cubicBezTo>
                  <a:lnTo>
                    <a:pt x="6363" y="7646"/>
                  </a:lnTo>
                  <a:cubicBezTo>
                    <a:pt x="6373" y="7643"/>
                    <a:pt x="6383" y="7636"/>
                    <a:pt x="6393" y="7629"/>
                  </a:cubicBezTo>
                  <a:cubicBezTo>
                    <a:pt x="6438" y="7598"/>
                    <a:pt x="6479" y="7557"/>
                    <a:pt x="6517" y="7512"/>
                  </a:cubicBezTo>
                  <a:lnTo>
                    <a:pt x="6517" y="7508"/>
                  </a:lnTo>
                  <a:cubicBezTo>
                    <a:pt x="6603" y="7401"/>
                    <a:pt x="6659" y="7260"/>
                    <a:pt x="6659" y="7135"/>
                  </a:cubicBezTo>
                  <a:lnTo>
                    <a:pt x="6659" y="2605"/>
                  </a:lnTo>
                  <a:cubicBezTo>
                    <a:pt x="6659" y="1395"/>
                    <a:pt x="6231" y="550"/>
                    <a:pt x="5552" y="192"/>
                  </a:cubicBezTo>
                  <a:cubicBezTo>
                    <a:pt x="5311" y="66"/>
                    <a:pt x="5039" y="1"/>
                    <a:pt x="47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3608025" y="1807675"/>
              <a:ext cx="137250" cy="173450"/>
            </a:xfrm>
            <a:custGeom>
              <a:avLst/>
              <a:gdLst/>
              <a:ahLst/>
              <a:cxnLst/>
              <a:rect l="l" t="t" r="r" b="b"/>
              <a:pathLst>
                <a:path w="5490" h="6938" extrusionOk="0">
                  <a:moveTo>
                    <a:pt x="3917" y="0"/>
                  </a:moveTo>
                  <a:cubicBezTo>
                    <a:pt x="3535" y="0"/>
                    <a:pt x="3117" y="128"/>
                    <a:pt x="2676" y="383"/>
                  </a:cubicBezTo>
                  <a:cubicBezTo>
                    <a:pt x="1600" y="1004"/>
                    <a:pt x="607" y="2249"/>
                    <a:pt x="18" y="3721"/>
                  </a:cubicBezTo>
                  <a:cubicBezTo>
                    <a:pt x="11" y="3735"/>
                    <a:pt x="7" y="3751"/>
                    <a:pt x="0" y="3765"/>
                  </a:cubicBezTo>
                  <a:lnTo>
                    <a:pt x="5489" y="6937"/>
                  </a:lnTo>
                  <a:lnTo>
                    <a:pt x="5489" y="2262"/>
                  </a:lnTo>
                  <a:cubicBezTo>
                    <a:pt x="5489" y="866"/>
                    <a:pt x="4886" y="0"/>
                    <a:pt x="39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3494075" y="1913950"/>
              <a:ext cx="51150" cy="63975"/>
            </a:xfrm>
            <a:custGeom>
              <a:avLst/>
              <a:gdLst/>
              <a:ahLst/>
              <a:cxnLst/>
              <a:rect l="l" t="t" r="r" b="b"/>
              <a:pathLst>
                <a:path w="2046" h="2559" extrusionOk="0">
                  <a:moveTo>
                    <a:pt x="721" y="0"/>
                  </a:moveTo>
                  <a:cubicBezTo>
                    <a:pt x="634" y="0"/>
                    <a:pt x="555" y="20"/>
                    <a:pt x="486" y="59"/>
                  </a:cubicBezTo>
                  <a:lnTo>
                    <a:pt x="483" y="59"/>
                  </a:lnTo>
                  <a:lnTo>
                    <a:pt x="0" y="339"/>
                  </a:lnTo>
                  <a:lnTo>
                    <a:pt x="96" y="504"/>
                  </a:lnTo>
                  <a:cubicBezTo>
                    <a:pt x="80" y="573"/>
                    <a:pt x="69" y="649"/>
                    <a:pt x="69" y="738"/>
                  </a:cubicBezTo>
                  <a:cubicBezTo>
                    <a:pt x="69" y="1321"/>
                    <a:pt x="479" y="2032"/>
                    <a:pt x="982" y="2321"/>
                  </a:cubicBezTo>
                  <a:cubicBezTo>
                    <a:pt x="1076" y="2376"/>
                    <a:pt x="1162" y="2404"/>
                    <a:pt x="1248" y="2425"/>
                  </a:cubicBezTo>
                  <a:lnTo>
                    <a:pt x="1328" y="2559"/>
                  </a:lnTo>
                  <a:lnTo>
                    <a:pt x="1776" y="2304"/>
                  </a:lnTo>
                  <a:lnTo>
                    <a:pt x="1779" y="2304"/>
                  </a:lnTo>
                  <a:lnTo>
                    <a:pt x="1779" y="2301"/>
                  </a:lnTo>
                  <a:cubicBezTo>
                    <a:pt x="1945" y="2207"/>
                    <a:pt x="2045" y="2000"/>
                    <a:pt x="2045" y="1711"/>
                  </a:cubicBezTo>
                  <a:cubicBezTo>
                    <a:pt x="2045" y="1125"/>
                    <a:pt x="1635" y="418"/>
                    <a:pt x="1131" y="125"/>
                  </a:cubicBezTo>
                  <a:cubicBezTo>
                    <a:pt x="983" y="40"/>
                    <a:pt x="844" y="0"/>
                    <a:pt x="72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3487775" y="1920600"/>
              <a:ext cx="45875" cy="59100"/>
            </a:xfrm>
            <a:custGeom>
              <a:avLst/>
              <a:gdLst/>
              <a:ahLst/>
              <a:cxnLst/>
              <a:rect l="l" t="t" r="r" b="b"/>
              <a:pathLst>
                <a:path w="1835" h="2364" extrusionOk="0">
                  <a:moveTo>
                    <a:pt x="509" y="0"/>
                  </a:moveTo>
                  <a:cubicBezTo>
                    <a:pt x="207" y="0"/>
                    <a:pt x="1" y="239"/>
                    <a:pt x="1" y="655"/>
                  </a:cubicBezTo>
                  <a:cubicBezTo>
                    <a:pt x="4" y="1238"/>
                    <a:pt x="410" y="1949"/>
                    <a:pt x="918" y="2238"/>
                  </a:cubicBezTo>
                  <a:cubicBezTo>
                    <a:pt x="1065" y="2323"/>
                    <a:pt x="1204" y="2364"/>
                    <a:pt x="1327" y="2364"/>
                  </a:cubicBezTo>
                  <a:cubicBezTo>
                    <a:pt x="1628" y="2364"/>
                    <a:pt x="1834" y="2124"/>
                    <a:pt x="1834" y="1710"/>
                  </a:cubicBezTo>
                  <a:cubicBezTo>
                    <a:pt x="1834" y="1128"/>
                    <a:pt x="1424" y="418"/>
                    <a:pt x="918" y="124"/>
                  </a:cubicBezTo>
                  <a:cubicBezTo>
                    <a:pt x="770" y="40"/>
                    <a:pt x="632" y="0"/>
                    <a:pt x="50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3504050" y="1755500"/>
              <a:ext cx="13325" cy="200975"/>
            </a:xfrm>
            <a:custGeom>
              <a:avLst/>
              <a:gdLst/>
              <a:ahLst/>
              <a:cxnLst/>
              <a:rect l="l" t="t" r="r" b="b"/>
              <a:pathLst>
                <a:path w="533" h="8039" extrusionOk="0">
                  <a:moveTo>
                    <a:pt x="267" y="1"/>
                  </a:moveTo>
                  <a:cubicBezTo>
                    <a:pt x="118" y="1"/>
                    <a:pt x="1" y="122"/>
                    <a:pt x="1" y="267"/>
                  </a:cubicBezTo>
                  <a:lnTo>
                    <a:pt x="1" y="7773"/>
                  </a:lnTo>
                  <a:cubicBezTo>
                    <a:pt x="1" y="7918"/>
                    <a:pt x="118" y="8039"/>
                    <a:pt x="267" y="8039"/>
                  </a:cubicBezTo>
                  <a:cubicBezTo>
                    <a:pt x="415" y="8039"/>
                    <a:pt x="532" y="7918"/>
                    <a:pt x="532" y="7773"/>
                  </a:cubicBezTo>
                  <a:lnTo>
                    <a:pt x="532" y="267"/>
                  </a:lnTo>
                  <a:cubicBezTo>
                    <a:pt x="532" y="122"/>
                    <a:pt x="415" y="1"/>
                    <a:pt x="2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3437600" y="1742325"/>
              <a:ext cx="66475" cy="94500"/>
            </a:xfrm>
            <a:custGeom>
              <a:avLst/>
              <a:gdLst/>
              <a:ahLst/>
              <a:cxnLst/>
              <a:rect l="l" t="t" r="r" b="b"/>
              <a:pathLst>
                <a:path w="2659" h="3780" extrusionOk="0">
                  <a:moveTo>
                    <a:pt x="1" y="1"/>
                  </a:moveTo>
                  <a:lnTo>
                    <a:pt x="832" y="1604"/>
                  </a:lnTo>
                  <a:lnTo>
                    <a:pt x="1" y="2245"/>
                  </a:lnTo>
                  <a:lnTo>
                    <a:pt x="2659" y="3779"/>
                  </a:lnTo>
                  <a:lnTo>
                    <a:pt x="2659" y="1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3545200" y="1809900"/>
              <a:ext cx="165425" cy="215575"/>
            </a:xfrm>
            <a:custGeom>
              <a:avLst/>
              <a:gdLst/>
              <a:ahLst/>
              <a:cxnLst/>
              <a:rect l="l" t="t" r="r" b="b"/>
              <a:pathLst>
                <a:path w="6617" h="8623" extrusionOk="0">
                  <a:moveTo>
                    <a:pt x="369" y="0"/>
                  </a:moveTo>
                  <a:cubicBezTo>
                    <a:pt x="326" y="0"/>
                    <a:pt x="284" y="10"/>
                    <a:pt x="252" y="29"/>
                  </a:cubicBezTo>
                  <a:lnTo>
                    <a:pt x="117" y="104"/>
                  </a:lnTo>
                  <a:cubicBezTo>
                    <a:pt x="51" y="142"/>
                    <a:pt x="0" y="232"/>
                    <a:pt x="0" y="308"/>
                  </a:cubicBezTo>
                  <a:lnTo>
                    <a:pt x="0" y="4918"/>
                  </a:lnTo>
                  <a:cubicBezTo>
                    <a:pt x="0" y="4991"/>
                    <a:pt x="55" y="5083"/>
                    <a:pt x="117" y="5121"/>
                  </a:cubicBezTo>
                  <a:lnTo>
                    <a:pt x="6134" y="8594"/>
                  </a:lnTo>
                  <a:cubicBezTo>
                    <a:pt x="6165" y="8613"/>
                    <a:pt x="6207" y="8622"/>
                    <a:pt x="6249" y="8622"/>
                  </a:cubicBezTo>
                  <a:cubicBezTo>
                    <a:pt x="6292" y="8622"/>
                    <a:pt x="6335" y="8613"/>
                    <a:pt x="6368" y="8594"/>
                  </a:cubicBezTo>
                  <a:lnTo>
                    <a:pt x="6499" y="8517"/>
                  </a:lnTo>
                  <a:cubicBezTo>
                    <a:pt x="6565" y="8479"/>
                    <a:pt x="6616" y="8387"/>
                    <a:pt x="6616" y="8314"/>
                  </a:cubicBezTo>
                  <a:lnTo>
                    <a:pt x="6616" y="3704"/>
                  </a:lnTo>
                  <a:cubicBezTo>
                    <a:pt x="6616" y="3628"/>
                    <a:pt x="6565" y="3535"/>
                    <a:pt x="6499" y="3501"/>
                  </a:cubicBezTo>
                  <a:lnTo>
                    <a:pt x="486" y="29"/>
                  </a:lnTo>
                  <a:cubicBezTo>
                    <a:pt x="453" y="10"/>
                    <a:pt x="411" y="0"/>
                    <a:pt x="36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3546025" y="1809900"/>
              <a:ext cx="163750" cy="94500"/>
            </a:xfrm>
            <a:custGeom>
              <a:avLst/>
              <a:gdLst/>
              <a:ahLst/>
              <a:cxnLst/>
              <a:rect l="l" t="t" r="r" b="b"/>
              <a:pathLst>
                <a:path w="6550" h="3780" extrusionOk="0">
                  <a:moveTo>
                    <a:pt x="336" y="0"/>
                  </a:moveTo>
                  <a:cubicBezTo>
                    <a:pt x="293" y="0"/>
                    <a:pt x="251" y="10"/>
                    <a:pt x="219" y="29"/>
                  </a:cubicBezTo>
                  <a:lnTo>
                    <a:pt x="84" y="104"/>
                  </a:lnTo>
                  <a:cubicBezTo>
                    <a:pt x="53" y="121"/>
                    <a:pt x="22" y="156"/>
                    <a:pt x="1" y="191"/>
                  </a:cubicBezTo>
                  <a:lnTo>
                    <a:pt x="6218" y="3780"/>
                  </a:lnTo>
                  <a:lnTo>
                    <a:pt x="6549" y="3587"/>
                  </a:lnTo>
                  <a:cubicBezTo>
                    <a:pt x="6528" y="3549"/>
                    <a:pt x="6500" y="3518"/>
                    <a:pt x="6466" y="3501"/>
                  </a:cubicBezTo>
                  <a:lnTo>
                    <a:pt x="453" y="29"/>
                  </a:lnTo>
                  <a:cubicBezTo>
                    <a:pt x="420" y="10"/>
                    <a:pt x="378" y="0"/>
                    <a:pt x="3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3699125" y="1899575"/>
              <a:ext cx="11500" cy="125825"/>
            </a:xfrm>
            <a:custGeom>
              <a:avLst/>
              <a:gdLst/>
              <a:ahLst/>
              <a:cxnLst/>
              <a:rect l="l" t="t" r="r" b="b"/>
              <a:pathLst>
                <a:path w="460" h="5033" extrusionOk="0">
                  <a:moveTo>
                    <a:pt x="425" y="0"/>
                  </a:moveTo>
                  <a:lnTo>
                    <a:pt x="94" y="193"/>
                  </a:lnTo>
                  <a:lnTo>
                    <a:pt x="32" y="228"/>
                  </a:lnTo>
                  <a:cubicBezTo>
                    <a:pt x="66" y="245"/>
                    <a:pt x="94" y="279"/>
                    <a:pt x="94" y="328"/>
                  </a:cubicBezTo>
                  <a:lnTo>
                    <a:pt x="94" y="4937"/>
                  </a:lnTo>
                  <a:cubicBezTo>
                    <a:pt x="94" y="4978"/>
                    <a:pt x="77" y="5003"/>
                    <a:pt x="56" y="5016"/>
                  </a:cubicBezTo>
                  <a:cubicBezTo>
                    <a:pt x="49" y="5020"/>
                    <a:pt x="40" y="5022"/>
                    <a:pt x="31" y="5022"/>
                  </a:cubicBezTo>
                  <a:cubicBezTo>
                    <a:pt x="21" y="5022"/>
                    <a:pt x="11" y="5020"/>
                    <a:pt x="1" y="5016"/>
                  </a:cubicBezTo>
                  <a:lnTo>
                    <a:pt x="1" y="5016"/>
                  </a:lnTo>
                  <a:cubicBezTo>
                    <a:pt x="4" y="5020"/>
                    <a:pt x="8" y="5020"/>
                    <a:pt x="15" y="5024"/>
                  </a:cubicBezTo>
                  <a:cubicBezTo>
                    <a:pt x="21" y="5024"/>
                    <a:pt x="29" y="5027"/>
                    <a:pt x="35" y="5027"/>
                  </a:cubicBezTo>
                  <a:cubicBezTo>
                    <a:pt x="53" y="5031"/>
                    <a:pt x="72" y="5033"/>
                    <a:pt x="90" y="5033"/>
                  </a:cubicBezTo>
                  <a:cubicBezTo>
                    <a:pt x="103" y="5033"/>
                    <a:pt x="115" y="5032"/>
                    <a:pt x="128" y="5031"/>
                  </a:cubicBezTo>
                  <a:cubicBezTo>
                    <a:pt x="145" y="5031"/>
                    <a:pt x="163" y="5027"/>
                    <a:pt x="177" y="5020"/>
                  </a:cubicBezTo>
                  <a:cubicBezTo>
                    <a:pt x="190" y="5016"/>
                    <a:pt x="201" y="5013"/>
                    <a:pt x="211" y="5007"/>
                  </a:cubicBezTo>
                  <a:lnTo>
                    <a:pt x="342" y="4930"/>
                  </a:lnTo>
                  <a:cubicBezTo>
                    <a:pt x="408" y="4892"/>
                    <a:pt x="459" y="4800"/>
                    <a:pt x="459" y="4727"/>
                  </a:cubicBezTo>
                  <a:lnTo>
                    <a:pt x="459" y="117"/>
                  </a:lnTo>
                  <a:cubicBezTo>
                    <a:pt x="459" y="79"/>
                    <a:pt x="446" y="38"/>
                    <a:pt x="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3545200" y="1814400"/>
              <a:ext cx="156300" cy="210600"/>
            </a:xfrm>
            <a:custGeom>
              <a:avLst/>
              <a:gdLst/>
              <a:ahLst/>
              <a:cxnLst/>
              <a:rect l="l" t="t" r="r" b="b"/>
              <a:pathLst>
                <a:path w="6252" h="8424" extrusionOk="0">
                  <a:moveTo>
                    <a:pt x="13" y="0"/>
                  </a:moveTo>
                  <a:lnTo>
                    <a:pt x="2389" y="3803"/>
                  </a:lnTo>
                  <a:lnTo>
                    <a:pt x="0" y="4738"/>
                  </a:lnTo>
                  <a:cubicBezTo>
                    <a:pt x="0" y="4776"/>
                    <a:pt x="13" y="4820"/>
                    <a:pt x="37" y="4855"/>
                  </a:cubicBezTo>
                  <a:lnTo>
                    <a:pt x="2396" y="3813"/>
                  </a:lnTo>
                  <a:lnTo>
                    <a:pt x="2917" y="4645"/>
                  </a:lnTo>
                  <a:cubicBezTo>
                    <a:pt x="3003" y="4782"/>
                    <a:pt x="3150" y="4858"/>
                    <a:pt x="3301" y="4858"/>
                  </a:cubicBezTo>
                  <a:cubicBezTo>
                    <a:pt x="3362" y="4858"/>
                    <a:pt x="3424" y="4846"/>
                    <a:pt x="3482" y="4820"/>
                  </a:cubicBezTo>
                  <a:lnTo>
                    <a:pt x="3855" y="4658"/>
                  </a:lnTo>
                  <a:lnTo>
                    <a:pt x="6213" y="8423"/>
                  </a:lnTo>
                  <a:cubicBezTo>
                    <a:pt x="6234" y="8410"/>
                    <a:pt x="6251" y="8385"/>
                    <a:pt x="6251" y="8344"/>
                  </a:cubicBezTo>
                  <a:lnTo>
                    <a:pt x="6251" y="8269"/>
                  </a:lnTo>
                  <a:lnTo>
                    <a:pt x="3865" y="4652"/>
                  </a:lnTo>
                  <a:lnTo>
                    <a:pt x="6251" y="3600"/>
                  </a:lnTo>
                  <a:lnTo>
                    <a:pt x="3465" y="4641"/>
                  </a:lnTo>
                  <a:cubicBezTo>
                    <a:pt x="3413" y="4660"/>
                    <a:pt x="3360" y="4669"/>
                    <a:pt x="3307" y="4669"/>
                  </a:cubicBezTo>
                  <a:cubicBezTo>
                    <a:pt x="3156" y="4669"/>
                    <a:pt x="3012" y="4595"/>
                    <a:pt x="2927" y="4462"/>
                  </a:cubicBezTo>
                  <a:lnTo>
                    <a:pt x="2478" y="377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3588450" y="1876425"/>
              <a:ext cx="256900" cy="211125"/>
            </a:xfrm>
            <a:custGeom>
              <a:avLst/>
              <a:gdLst/>
              <a:ahLst/>
              <a:cxnLst/>
              <a:rect l="l" t="t" r="r" b="b"/>
              <a:pathLst>
                <a:path w="10276" h="8445" extrusionOk="0">
                  <a:moveTo>
                    <a:pt x="9671" y="1"/>
                  </a:moveTo>
                  <a:cubicBezTo>
                    <a:pt x="9407" y="1"/>
                    <a:pt x="8926" y="188"/>
                    <a:pt x="8242" y="584"/>
                  </a:cubicBezTo>
                  <a:cubicBezTo>
                    <a:pt x="6404" y="1647"/>
                    <a:pt x="3804" y="3788"/>
                    <a:pt x="2435" y="5371"/>
                  </a:cubicBezTo>
                  <a:cubicBezTo>
                    <a:pt x="2111" y="5746"/>
                    <a:pt x="1797" y="6105"/>
                    <a:pt x="1511" y="6432"/>
                  </a:cubicBezTo>
                  <a:lnTo>
                    <a:pt x="1507" y="6436"/>
                  </a:lnTo>
                  <a:lnTo>
                    <a:pt x="56" y="8115"/>
                  </a:lnTo>
                  <a:cubicBezTo>
                    <a:pt x="56" y="8115"/>
                    <a:pt x="56" y="8118"/>
                    <a:pt x="53" y="8118"/>
                  </a:cubicBezTo>
                  <a:cubicBezTo>
                    <a:pt x="0" y="8177"/>
                    <a:pt x="18" y="8260"/>
                    <a:pt x="83" y="8304"/>
                  </a:cubicBezTo>
                  <a:cubicBezTo>
                    <a:pt x="83" y="8308"/>
                    <a:pt x="86" y="8308"/>
                    <a:pt x="86" y="8308"/>
                  </a:cubicBezTo>
                  <a:lnTo>
                    <a:pt x="273" y="8415"/>
                  </a:lnTo>
                  <a:cubicBezTo>
                    <a:pt x="310" y="8436"/>
                    <a:pt x="359" y="8445"/>
                    <a:pt x="406" y="8445"/>
                  </a:cubicBezTo>
                  <a:cubicBezTo>
                    <a:pt x="421" y="8445"/>
                    <a:pt x="435" y="8444"/>
                    <a:pt x="449" y="8442"/>
                  </a:cubicBezTo>
                  <a:cubicBezTo>
                    <a:pt x="452" y="8442"/>
                    <a:pt x="459" y="8442"/>
                    <a:pt x="466" y="8439"/>
                  </a:cubicBezTo>
                  <a:lnTo>
                    <a:pt x="2456" y="6787"/>
                  </a:lnTo>
                  <a:lnTo>
                    <a:pt x="6614" y="4384"/>
                  </a:lnTo>
                  <a:lnTo>
                    <a:pt x="7262" y="3636"/>
                  </a:lnTo>
                  <a:lnTo>
                    <a:pt x="9093" y="1523"/>
                  </a:lnTo>
                  <a:cubicBezTo>
                    <a:pt x="9327" y="1254"/>
                    <a:pt x="9504" y="1022"/>
                    <a:pt x="9638" y="823"/>
                  </a:cubicBezTo>
                  <a:lnTo>
                    <a:pt x="10276" y="291"/>
                  </a:lnTo>
                  <a:cubicBezTo>
                    <a:pt x="10272" y="291"/>
                    <a:pt x="10269" y="291"/>
                    <a:pt x="10269" y="288"/>
                  </a:cubicBezTo>
                  <a:lnTo>
                    <a:pt x="9835" y="33"/>
                  </a:lnTo>
                  <a:lnTo>
                    <a:pt x="9830" y="36"/>
                  </a:lnTo>
                  <a:cubicBezTo>
                    <a:pt x="9791" y="13"/>
                    <a:pt x="9738" y="1"/>
                    <a:pt x="96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3599650" y="1882925"/>
              <a:ext cx="251475" cy="204575"/>
            </a:xfrm>
            <a:custGeom>
              <a:avLst/>
              <a:gdLst/>
              <a:ahLst/>
              <a:cxnLst/>
              <a:rect l="l" t="t" r="r" b="b"/>
              <a:pathLst>
                <a:path w="10059" h="8183" extrusionOk="0">
                  <a:moveTo>
                    <a:pt x="9678" y="1"/>
                  </a:moveTo>
                  <a:cubicBezTo>
                    <a:pt x="9413" y="1"/>
                    <a:pt x="8928" y="188"/>
                    <a:pt x="8241" y="587"/>
                  </a:cubicBezTo>
                  <a:cubicBezTo>
                    <a:pt x="6403" y="1648"/>
                    <a:pt x="3804" y="3790"/>
                    <a:pt x="2435" y="5369"/>
                  </a:cubicBezTo>
                  <a:cubicBezTo>
                    <a:pt x="2394" y="5421"/>
                    <a:pt x="2349" y="5469"/>
                    <a:pt x="2307" y="5517"/>
                  </a:cubicBezTo>
                  <a:lnTo>
                    <a:pt x="2304" y="5517"/>
                  </a:lnTo>
                  <a:cubicBezTo>
                    <a:pt x="1149" y="6852"/>
                    <a:pt x="204" y="7945"/>
                    <a:pt x="1" y="8182"/>
                  </a:cubicBezTo>
                  <a:cubicBezTo>
                    <a:pt x="4" y="8182"/>
                    <a:pt x="11" y="8182"/>
                    <a:pt x="18" y="8179"/>
                  </a:cubicBezTo>
                  <a:cubicBezTo>
                    <a:pt x="42" y="8176"/>
                    <a:pt x="66" y="8165"/>
                    <a:pt x="87" y="8155"/>
                  </a:cubicBezTo>
                  <a:lnTo>
                    <a:pt x="6480" y="4462"/>
                  </a:lnTo>
                  <a:cubicBezTo>
                    <a:pt x="6556" y="4421"/>
                    <a:pt x="6659" y="4334"/>
                    <a:pt x="6714" y="4269"/>
                  </a:cubicBezTo>
                  <a:lnTo>
                    <a:pt x="7859" y="2948"/>
                  </a:lnTo>
                  <a:cubicBezTo>
                    <a:pt x="7872" y="2938"/>
                    <a:pt x="7880" y="2924"/>
                    <a:pt x="7883" y="2921"/>
                  </a:cubicBezTo>
                  <a:lnTo>
                    <a:pt x="9093" y="1524"/>
                  </a:lnTo>
                  <a:cubicBezTo>
                    <a:pt x="9831" y="673"/>
                    <a:pt x="10059" y="159"/>
                    <a:pt x="9828" y="31"/>
                  </a:cubicBezTo>
                  <a:cubicBezTo>
                    <a:pt x="9824" y="31"/>
                    <a:pt x="9821" y="31"/>
                    <a:pt x="9821" y="28"/>
                  </a:cubicBezTo>
                  <a:cubicBezTo>
                    <a:pt x="9784" y="10"/>
                    <a:pt x="9736" y="1"/>
                    <a:pt x="967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4701368" y="2967461"/>
            <a:ext cx="314160" cy="446883"/>
            <a:chOff x="8137753" y="2733261"/>
            <a:chExt cx="262764" cy="373773"/>
          </a:xfrm>
        </p:grpSpPr>
        <p:sp>
          <p:nvSpPr>
            <p:cNvPr id="1452" name="Google Shape;1452;p41"/>
            <p:cNvSpPr/>
            <p:nvPr/>
          </p:nvSpPr>
          <p:spPr>
            <a:xfrm>
              <a:off x="8137753" y="2733410"/>
              <a:ext cx="262764" cy="373624"/>
            </a:xfrm>
            <a:custGeom>
              <a:avLst/>
              <a:gdLst/>
              <a:ahLst/>
              <a:cxnLst/>
              <a:rect l="l" t="t" r="r" b="b"/>
              <a:pathLst>
                <a:path w="10557" h="15011" extrusionOk="0">
                  <a:moveTo>
                    <a:pt x="2492" y="1"/>
                  </a:moveTo>
                  <a:cubicBezTo>
                    <a:pt x="2359" y="1"/>
                    <a:pt x="2237" y="32"/>
                    <a:pt x="2133" y="92"/>
                  </a:cubicBezTo>
                  <a:lnTo>
                    <a:pt x="426" y="1086"/>
                  </a:lnTo>
                  <a:cubicBezTo>
                    <a:pt x="175" y="1230"/>
                    <a:pt x="23" y="1541"/>
                    <a:pt x="23" y="1974"/>
                  </a:cubicBezTo>
                  <a:lnTo>
                    <a:pt x="1" y="8940"/>
                  </a:lnTo>
                  <a:cubicBezTo>
                    <a:pt x="1" y="9813"/>
                    <a:pt x="615" y="10883"/>
                    <a:pt x="1374" y="11323"/>
                  </a:cubicBezTo>
                  <a:lnTo>
                    <a:pt x="7438" y="14821"/>
                  </a:lnTo>
                  <a:cubicBezTo>
                    <a:pt x="7660" y="14950"/>
                    <a:pt x="7871" y="15011"/>
                    <a:pt x="8057" y="15011"/>
                  </a:cubicBezTo>
                  <a:cubicBezTo>
                    <a:pt x="8201" y="15011"/>
                    <a:pt x="8330" y="14974"/>
                    <a:pt x="8439" y="14905"/>
                  </a:cubicBezTo>
                  <a:lnTo>
                    <a:pt x="8439" y="14905"/>
                  </a:lnTo>
                  <a:lnTo>
                    <a:pt x="8417" y="14913"/>
                  </a:lnTo>
                  <a:lnTo>
                    <a:pt x="10124" y="13918"/>
                  </a:lnTo>
                  <a:cubicBezTo>
                    <a:pt x="10375" y="13774"/>
                    <a:pt x="10526" y="13471"/>
                    <a:pt x="10526" y="13038"/>
                  </a:cubicBezTo>
                  <a:lnTo>
                    <a:pt x="10549" y="6072"/>
                  </a:lnTo>
                  <a:cubicBezTo>
                    <a:pt x="10557" y="5191"/>
                    <a:pt x="9942" y="4129"/>
                    <a:pt x="9176" y="3689"/>
                  </a:cubicBezTo>
                  <a:lnTo>
                    <a:pt x="3112" y="190"/>
                  </a:lnTo>
                  <a:cubicBezTo>
                    <a:pt x="2890" y="62"/>
                    <a:pt x="2679" y="1"/>
                    <a:pt x="2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8347426" y="3057926"/>
              <a:ext cx="52344" cy="46669"/>
            </a:xfrm>
            <a:custGeom>
              <a:avLst/>
              <a:gdLst/>
              <a:ahLst/>
              <a:cxnLst/>
              <a:rect l="l" t="t" r="r" b="b"/>
              <a:pathLst>
                <a:path w="2103" h="1875" extrusionOk="0">
                  <a:moveTo>
                    <a:pt x="2102" y="0"/>
                  </a:moveTo>
                  <a:lnTo>
                    <a:pt x="402" y="994"/>
                  </a:lnTo>
                  <a:cubicBezTo>
                    <a:pt x="395" y="1427"/>
                    <a:pt x="243" y="1730"/>
                    <a:pt x="0" y="1875"/>
                  </a:cubicBezTo>
                  <a:lnTo>
                    <a:pt x="1708" y="880"/>
                  </a:lnTo>
                  <a:cubicBezTo>
                    <a:pt x="1951" y="736"/>
                    <a:pt x="2102" y="433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8148331" y="2733261"/>
              <a:ext cx="66904" cy="29445"/>
            </a:xfrm>
            <a:custGeom>
              <a:avLst/>
              <a:gdLst/>
              <a:ahLst/>
              <a:cxnLst/>
              <a:rect l="l" t="t" r="r" b="b"/>
              <a:pathLst>
                <a:path w="2688" h="1183" extrusionOk="0">
                  <a:moveTo>
                    <a:pt x="2071" y="0"/>
                  </a:moveTo>
                  <a:cubicBezTo>
                    <a:pt x="1936" y="0"/>
                    <a:pt x="1814" y="33"/>
                    <a:pt x="1708" y="98"/>
                  </a:cubicBezTo>
                  <a:lnTo>
                    <a:pt x="1" y="1092"/>
                  </a:lnTo>
                  <a:cubicBezTo>
                    <a:pt x="106" y="1031"/>
                    <a:pt x="227" y="1000"/>
                    <a:pt x="361" y="1000"/>
                  </a:cubicBezTo>
                  <a:cubicBezTo>
                    <a:pt x="546" y="1000"/>
                    <a:pt x="755" y="1060"/>
                    <a:pt x="980" y="1183"/>
                  </a:cubicBezTo>
                  <a:lnTo>
                    <a:pt x="2687" y="189"/>
                  </a:lnTo>
                  <a:cubicBezTo>
                    <a:pt x="2464" y="62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8357233" y="2884318"/>
              <a:ext cx="43109" cy="198373"/>
            </a:xfrm>
            <a:custGeom>
              <a:avLst/>
              <a:gdLst/>
              <a:ahLst/>
              <a:cxnLst/>
              <a:rect l="l" t="t" r="r" b="b"/>
              <a:pathLst>
                <a:path w="1732" h="7970" extrusionOk="0">
                  <a:moveTo>
                    <a:pt x="1731" y="1"/>
                  </a:moveTo>
                  <a:lnTo>
                    <a:pt x="24" y="1003"/>
                  </a:lnTo>
                  <a:lnTo>
                    <a:pt x="1" y="7969"/>
                  </a:lnTo>
                  <a:lnTo>
                    <a:pt x="1716" y="6975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8172698" y="2738139"/>
              <a:ext cx="193445" cy="111831"/>
            </a:xfrm>
            <a:custGeom>
              <a:avLst/>
              <a:gdLst/>
              <a:ahLst/>
              <a:cxnLst/>
              <a:rect l="l" t="t" r="r" b="b"/>
              <a:pathLst>
                <a:path w="7772" h="4493" extrusionOk="0">
                  <a:moveTo>
                    <a:pt x="1708" y="0"/>
                  </a:moveTo>
                  <a:lnTo>
                    <a:pt x="1" y="994"/>
                  </a:lnTo>
                  <a:lnTo>
                    <a:pt x="6064" y="4493"/>
                  </a:lnTo>
                  <a:lnTo>
                    <a:pt x="7772" y="34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8323631" y="2825403"/>
              <a:ext cx="76711" cy="83879"/>
            </a:xfrm>
            <a:custGeom>
              <a:avLst/>
              <a:gdLst/>
              <a:ahLst/>
              <a:cxnLst/>
              <a:rect l="l" t="t" r="r" b="b"/>
              <a:pathLst>
                <a:path w="3082" h="3370" extrusionOk="0">
                  <a:moveTo>
                    <a:pt x="1708" y="0"/>
                  </a:moveTo>
                  <a:lnTo>
                    <a:pt x="0" y="994"/>
                  </a:lnTo>
                  <a:cubicBezTo>
                    <a:pt x="759" y="1427"/>
                    <a:pt x="1374" y="2489"/>
                    <a:pt x="1374" y="3370"/>
                  </a:cubicBezTo>
                  <a:lnTo>
                    <a:pt x="3081" y="2376"/>
                  </a:lnTo>
                  <a:cubicBezTo>
                    <a:pt x="3081" y="1503"/>
                    <a:pt x="2466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8226336" y="2867418"/>
              <a:ext cx="96548" cy="215448"/>
            </a:xfrm>
            <a:custGeom>
              <a:avLst/>
              <a:gdLst/>
              <a:ahLst/>
              <a:cxnLst/>
              <a:rect l="l" t="t" r="r" b="b"/>
              <a:pathLst>
                <a:path w="3879" h="8656" extrusionOk="0">
                  <a:moveTo>
                    <a:pt x="1988" y="1"/>
                  </a:moveTo>
                  <a:cubicBezTo>
                    <a:pt x="1467" y="1"/>
                    <a:pt x="1147" y="425"/>
                    <a:pt x="1147" y="1310"/>
                  </a:cubicBezTo>
                  <a:lnTo>
                    <a:pt x="1147" y="2433"/>
                  </a:lnTo>
                  <a:lnTo>
                    <a:pt x="8" y="1773"/>
                  </a:lnTo>
                  <a:lnTo>
                    <a:pt x="8" y="3291"/>
                  </a:lnTo>
                  <a:lnTo>
                    <a:pt x="1" y="3291"/>
                  </a:lnTo>
                  <a:lnTo>
                    <a:pt x="1147" y="3958"/>
                  </a:lnTo>
                  <a:lnTo>
                    <a:pt x="1139" y="7859"/>
                  </a:lnTo>
                  <a:lnTo>
                    <a:pt x="2505" y="8656"/>
                  </a:lnTo>
                  <a:lnTo>
                    <a:pt x="2513" y="4748"/>
                  </a:lnTo>
                  <a:lnTo>
                    <a:pt x="3651" y="5408"/>
                  </a:lnTo>
                  <a:lnTo>
                    <a:pt x="3826" y="3981"/>
                  </a:lnTo>
                  <a:lnTo>
                    <a:pt x="2520" y="3222"/>
                  </a:lnTo>
                  <a:lnTo>
                    <a:pt x="2520" y="2251"/>
                  </a:lnTo>
                  <a:cubicBezTo>
                    <a:pt x="2520" y="1950"/>
                    <a:pt x="2570" y="1741"/>
                    <a:pt x="2776" y="1741"/>
                  </a:cubicBezTo>
                  <a:cubicBezTo>
                    <a:pt x="2871" y="1741"/>
                    <a:pt x="3000" y="1786"/>
                    <a:pt x="3173" y="1887"/>
                  </a:cubicBezTo>
                  <a:lnTo>
                    <a:pt x="3879" y="2296"/>
                  </a:lnTo>
                  <a:lnTo>
                    <a:pt x="3879" y="930"/>
                  </a:lnTo>
                  <a:cubicBezTo>
                    <a:pt x="3757" y="847"/>
                    <a:pt x="3340" y="566"/>
                    <a:pt x="2854" y="285"/>
                  </a:cubicBezTo>
                  <a:cubicBezTo>
                    <a:pt x="2529" y="97"/>
                    <a:pt x="2236" y="1"/>
                    <a:pt x="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8226536" y="2867940"/>
              <a:ext cx="96548" cy="214378"/>
            </a:xfrm>
            <a:custGeom>
              <a:avLst/>
              <a:gdLst/>
              <a:ahLst/>
              <a:cxnLst/>
              <a:rect l="l" t="t" r="r" b="b"/>
              <a:pathLst>
                <a:path w="3879" h="8613" extrusionOk="0">
                  <a:moveTo>
                    <a:pt x="1994" y="0"/>
                  </a:moveTo>
                  <a:cubicBezTo>
                    <a:pt x="1472" y="0"/>
                    <a:pt x="1151" y="425"/>
                    <a:pt x="1146" y="1312"/>
                  </a:cubicBezTo>
                  <a:lnTo>
                    <a:pt x="1146" y="2435"/>
                  </a:lnTo>
                  <a:lnTo>
                    <a:pt x="0" y="1767"/>
                  </a:lnTo>
                  <a:lnTo>
                    <a:pt x="0" y="3285"/>
                  </a:lnTo>
                  <a:lnTo>
                    <a:pt x="1146" y="3953"/>
                  </a:lnTo>
                  <a:lnTo>
                    <a:pt x="1139" y="7823"/>
                  </a:lnTo>
                  <a:lnTo>
                    <a:pt x="2505" y="8612"/>
                  </a:lnTo>
                  <a:lnTo>
                    <a:pt x="2512" y="4742"/>
                  </a:lnTo>
                  <a:lnTo>
                    <a:pt x="3651" y="5402"/>
                  </a:lnTo>
                  <a:lnTo>
                    <a:pt x="3825" y="3975"/>
                  </a:lnTo>
                  <a:lnTo>
                    <a:pt x="2520" y="3216"/>
                  </a:lnTo>
                  <a:lnTo>
                    <a:pt x="2520" y="2245"/>
                  </a:lnTo>
                  <a:cubicBezTo>
                    <a:pt x="2520" y="1944"/>
                    <a:pt x="2570" y="1739"/>
                    <a:pt x="2776" y="1739"/>
                  </a:cubicBezTo>
                  <a:cubicBezTo>
                    <a:pt x="2871" y="1739"/>
                    <a:pt x="3000" y="1782"/>
                    <a:pt x="3173" y="1881"/>
                  </a:cubicBezTo>
                  <a:lnTo>
                    <a:pt x="3878" y="2291"/>
                  </a:lnTo>
                  <a:lnTo>
                    <a:pt x="3878" y="925"/>
                  </a:lnTo>
                  <a:cubicBezTo>
                    <a:pt x="3757" y="841"/>
                    <a:pt x="3339" y="560"/>
                    <a:pt x="2854" y="280"/>
                  </a:cubicBezTo>
                  <a:cubicBezTo>
                    <a:pt x="2530" y="95"/>
                    <a:pt x="2240" y="0"/>
                    <a:pt x="1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41"/>
          <p:cNvGrpSpPr/>
          <p:nvPr/>
        </p:nvGrpSpPr>
        <p:grpSpPr>
          <a:xfrm>
            <a:off x="4709938" y="2076794"/>
            <a:ext cx="313952" cy="446675"/>
            <a:chOff x="8144921" y="2170747"/>
            <a:chExt cx="262590" cy="373599"/>
          </a:xfrm>
        </p:grpSpPr>
        <p:sp>
          <p:nvSpPr>
            <p:cNvPr id="1461" name="Google Shape;1461;p41"/>
            <p:cNvSpPr/>
            <p:nvPr/>
          </p:nvSpPr>
          <p:spPr>
            <a:xfrm>
              <a:off x="8144921" y="2170747"/>
              <a:ext cx="262590" cy="373599"/>
            </a:xfrm>
            <a:custGeom>
              <a:avLst/>
              <a:gdLst/>
              <a:ahLst/>
              <a:cxnLst/>
              <a:rect l="l" t="t" r="r" b="b"/>
              <a:pathLst>
                <a:path w="10550" h="15010" extrusionOk="0">
                  <a:moveTo>
                    <a:pt x="2499" y="1"/>
                  </a:moveTo>
                  <a:cubicBezTo>
                    <a:pt x="2363" y="1"/>
                    <a:pt x="2239" y="34"/>
                    <a:pt x="2133" y="98"/>
                  </a:cubicBezTo>
                  <a:lnTo>
                    <a:pt x="426" y="1092"/>
                  </a:lnTo>
                  <a:cubicBezTo>
                    <a:pt x="176" y="1229"/>
                    <a:pt x="24" y="1540"/>
                    <a:pt x="16" y="1973"/>
                  </a:cubicBezTo>
                  <a:lnTo>
                    <a:pt x="1" y="8939"/>
                  </a:lnTo>
                  <a:cubicBezTo>
                    <a:pt x="1" y="9819"/>
                    <a:pt x="608" y="10882"/>
                    <a:pt x="1375" y="11322"/>
                  </a:cubicBezTo>
                  <a:lnTo>
                    <a:pt x="7438" y="14820"/>
                  </a:lnTo>
                  <a:cubicBezTo>
                    <a:pt x="7661" y="14949"/>
                    <a:pt x="7869" y="15010"/>
                    <a:pt x="8054" y="15010"/>
                  </a:cubicBezTo>
                  <a:cubicBezTo>
                    <a:pt x="8198" y="15010"/>
                    <a:pt x="8327" y="14973"/>
                    <a:pt x="8440" y="14904"/>
                  </a:cubicBezTo>
                  <a:lnTo>
                    <a:pt x="8440" y="14904"/>
                  </a:lnTo>
                  <a:lnTo>
                    <a:pt x="8417" y="14919"/>
                  </a:lnTo>
                  <a:lnTo>
                    <a:pt x="10125" y="13925"/>
                  </a:lnTo>
                  <a:cubicBezTo>
                    <a:pt x="10375" y="13781"/>
                    <a:pt x="10527" y="13470"/>
                    <a:pt x="10527" y="13037"/>
                  </a:cubicBezTo>
                  <a:lnTo>
                    <a:pt x="10549" y="6070"/>
                  </a:lnTo>
                  <a:cubicBezTo>
                    <a:pt x="10549" y="5198"/>
                    <a:pt x="9935" y="4128"/>
                    <a:pt x="9176" y="3688"/>
                  </a:cubicBezTo>
                  <a:lnTo>
                    <a:pt x="3112" y="189"/>
                  </a:lnTo>
                  <a:cubicBezTo>
                    <a:pt x="2894" y="62"/>
                    <a:pt x="2685" y="1"/>
                    <a:pt x="2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8354420" y="2495238"/>
              <a:ext cx="52518" cy="46669"/>
            </a:xfrm>
            <a:custGeom>
              <a:avLst/>
              <a:gdLst/>
              <a:ahLst/>
              <a:cxnLst/>
              <a:rect l="l" t="t" r="r" b="b"/>
              <a:pathLst>
                <a:path w="2110" h="1875" extrusionOk="0">
                  <a:moveTo>
                    <a:pt x="2110" y="0"/>
                  </a:moveTo>
                  <a:lnTo>
                    <a:pt x="402" y="994"/>
                  </a:lnTo>
                  <a:cubicBezTo>
                    <a:pt x="402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0"/>
                  </a:lnTo>
                  <a:cubicBezTo>
                    <a:pt x="1958" y="744"/>
                    <a:pt x="2110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4"/>
                  </a:lnTo>
                  <a:cubicBezTo>
                    <a:pt x="2" y="1873"/>
                    <a:pt x="4" y="1872"/>
                    <a:pt x="6" y="1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8155325" y="2170747"/>
              <a:ext cx="66879" cy="29470"/>
            </a:xfrm>
            <a:custGeom>
              <a:avLst/>
              <a:gdLst/>
              <a:ahLst/>
              <a:cxnLst/>
              <a:rect l="l" t="t" r="r" b="b"/>
              <a:pathLst>
                <a:path w="2687" h="1184" extrusionOk="0">
                  <a:moveTo>
                    <a:pt x="20" y="1081"/>
                  </a:moveTo>
                  <a:cubicBezTo>
                    <a:pt x="13" y="1085"/>
                    <a:pt x="7" y="1088"/>
                    <a:pt x="0" y="1092"/>
                  </a:cubicBezTo>
                  <a:lnTo>
                    <a:pt x="20" y="1081"/>
                  </a:lnTo>
                  <a:close/>
                  <a:moveTo>
                    <a:pt x="2074" y="1"/>
                  </a:moveTo>
                  <a:cubicBezTo>
                    <a:pt x="1937" y="1"/>
                    <a:pt x="1814" y="34"/>
                    <a:pt x="1708" y="98"/>
                  </a:cubicBezTo>
                  <a:lnTo>
                    <a:pt x="20" y="1081"/>
                  </a:lnTo>
                  <a:lnTo>
                    <a:pt x="20" y="1081"/>
                  </a:lnTo>
                  <a:cubicBezTo>
                    <a:pt x="121" y="1024"/>
                    <a:pt x="238" y="995"/>
                    <a:pt x="366" y="995"/>
                  </a:cubicBezTo>
                  <a:cubicBezTo>
                    <a:pt x="552" y="995"/>
                    <a:pt x="760" y="1056"/>
                    <a:pt x="979" y="1183"/>
                  </a:cubicBezTo>
                  <a:lnTo>
                    <a:pt x="2687" y="189"/>
                  </a:lnTo>
                  <a:cubicBezTo>
                    <a:pt x="2468" y="62"/>
                    <a:pt x="2259" y="1"/>
                    <a:pt x="2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8364426" y="2321829"/>
              <a:ext cx="43085" cy="198174"/>
            </a:xfrm>
            <a:custGeom>
              <a:avLst/>
              <a:gdLst/>
              <a:ahLst/>
              <a:cxnLst/>
              <a:rect l="l" t="t" r="r" b="b"/>
              <a:pathLst>
                <a:path w="1731" h="7962" extrusionOk="0">
                  <a:moveTo>
                    <a:pt x="1730" y="0"/>
                  </a:moveTo>
                  <a:lnTo>
                    <a:pt x="15" y="995"/>
                  </a:lnTo>
                  <a:lnTo>
                    <a:pt x="0" y="7961"/>
                  </a:lnTo>
                  <a:lnTo>
                    <a:pt x="1708" y="6967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8179693" y="2175451"/>
              <a:ext cx="193619" cy="112030"/>
            </a:xfrm>
            <a:custGeom>
              <a:avLst/>
              <a:gdLst/>
              <a:ahLst/>
              <a:cxnLst/>
              <a:rect l="l" t="t" r="r" b="b"/>
              <a:pathLst>
                <a:path w="7779" h="4501" extrusionOk="0">
                  <a:moveTo>
                    <a:pt x="1715" y="0"/>
                  </a:moveTo>
                  <a:lnTo>
                    <a:pt x="0" y="994"/>
                  </a:lnTo>
                  <a:lnTo>
                    <a:pt x="6064" y="4500"/>
                  </a:lnTo>
                  <a:lnTo>
                    <a:pt x="7779" y="3499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8330601" y="2262715"/>
              <a:ext cx="76910" cy="83879"/>
            </a:xfrm>
            <a:custGeom>
              <a:avLst/>
              <a:gdLst/>
              <a:ahLst/>
              <a:cxnLst/>
              <a:rect l="l" t="t" r="r" b="b"/>
              <a:pathLst>
                <a:path w="3090" h="3370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67" y="1427"/>
                    <a:pt x="1382" y="2497"/>
                    <a:pt x="1374" y="3370"/>
                  </a:cubicBezTo>
                  <a:lnTo>
                    <a:pt x="3082" y="2375"/>
                  </a:lnTo>
                  <a:cubicBezTo>
                    <a:pt x="3089" y="1503"/>
                    <a:pt x="2467" y="433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8184596" y="2259280"/>
              <a:ext cx="138289" cy="231253"/>
            </a:xfrm>
            <a:custGeom>
              <a:avLst/>
              <a:gdLst/>
              <a:ahLst/>
              <a:cxnLst/>
              <a:rect l="l" t="t" r="r" b="b"/>
              <a:pathLst>
                <a:path w="5556" h="9291" extrusionOk="0">
                  <a:moveTo>
                    <a:pt x="372" y="1"/>
                  </a:moveTo>
                  <a:cubicBezTo>
                    <a:pt x="152" y="1"/>
                    <a:pt x="1" y="172"/>
                    <a:pt x="1" y="472"/>
                  </a:cubicBezTo>
                  <a:cubicBezTo>
                    <a:pt x="23" y="943"/>
                    <a:pt x="274" y="1368"/>
                    <a:pt x="668" y="1626"/>
                  </a:cubicBezTo>
                  <a:cubicBezTo>
                    <a:pt x="775" y="1688"/>
                    <a:pt x="877" y="1718"/>
                    <a:pt x="968" y="1718"/>
                  </a:cubicBezTo>
                  <a:cubicBezTo>
                    <a:pt x="1185" y="1718"/>
                    <a:pt x="1336" y="1546"/>
                    <a:pt x="1336" y="1246"/>
                  </a:cubicBezTo>
                  <a:cubicBezTo>
                    <a:pt x="1314" y="776"/>
                    <a:pt x="1063" y="351"/>
                    <a:pt x="676" y="93"/>
                  </a:cubicBezTo>
                  <a:cubicBezTo>
                    <a:pt x="567" y="30"/>
                    <a:pt x="463" y="1"/>
                    <a:pt x="372" y="1"/>
                  </a:cubicBezTo>
                  <a:close/>
                  <a:moveTo>
                    <a:pt x="84" y="1876"/>
                  </a:moveTo>
                  <a:lnTo>
                    <a:pt x="77" y="6133"/>
                  </a:lnTo>
                  <a:lnTo>
                    <a:pt x="1230" y="6801"/>
                  </a:lnTo>
                  <a:lnTo>
                    <a:pt x="1238" y="2536"/>
                  </a:lnTo>
                  <a:lnTo>
                    <a:pt x="84" y="1876"/>
                  </a:lnTo>
                  <a:close/>
                  <a:moveTo>
                    <a:pt x="1959" y="2961"/>
                  </a:moveTo>
                  <a:lnTo>
                    <a:pt x="1951" y="7219"/>
                  </a:lnTo>
                  <a:lnTo>
                    <a:pt x="3104" y="7879"/>
                  </a:lnTo>
                  <a:lnTo>
                    <a:pt x="3104" y="5777"/>
                  </a:lnTo>
                  <a:cubicBezTo>
                    <a:pt x="3104" y="5350"/>
                    <a:pt x="3163" y="4968"/>
                    <a:pt x="3464" y="4968"/>
                  </a:cubicBezTo>
                  <a:cubicBezTo>
                    <a:pt x="3554" y="4968"/>
                    <a:pt x="3665" y="5002"/>
                    <a:pt x="3803" y="5079"/>
                  </a:cubicBezTo>
                  <a:cubicBezTo>
                    <a:pt x="4395" y="5420"/>
                    <a:pt x="4395" y="6057"/>
                    <a:pt x="4395" y="6558"/>
                  </a:cubicBezTo>
                  <a:lnTo>
                    <a:pt x="4395" y="8630"/>
                  </a:lnTo>
                  <a:lnTo>
                    <a:pt x="5541" y="9290"/>
                  </a:lnTo>
                  <a:lnTo>
                    <a:pt x="5548" y="6953"/>
                  </a:lnTo>
                  <a:cubicBezTo>
                    <a:pt x="5556" y="5807"/>
                    <a:pt x="5343" y="4798"/>
                    <a:pt x="4175" y="4122"/>
                  </a:cubicBezTo>
                  <a:cubicBezTo>
                    <a:pt x="3941" y="3990"/>
                    <a:pt x="3738" y="3936"/>
                    <a:pt x="3571" y="3936"/>
                  </a:cubicBezTo>
                  <a:cubicBezTo>
                    <a:pt x="3336" y="3936"/>
                    <a:pt x="3170" y="4041"/>
                    <a:pt x="3082" y="4183"/>
                  </a:cubicBezTo>
                  <a:lnTo>
                    <a:pt x="3067" y="4175"/>
                  </a:lnTo>
                  <a:lnTo>
                    <a:pt x="3067" y="3599"/>
                  </a:lnTo>
                  <a:lnTo>
                    <a:pt x="1959" y="29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8184596" y="2259206"/>
              <a:ext cx="33079" cy="169376"/>
            </a:xfrm>
            <a:custGeom>
              <a:avLst/>
              <a:gdLst/>
              <a:ahLst/>
              <a:cxnLst/>
              <a:rect l="l" t="t" r="r" b="b"/>
              <a:pathLst>
                <a:path w="1329" h="6805" extrusionOk="0">
                  <a:moveTo>
                    <a:pt x="368" y="0"/>
                  </a:moveTo>
                  <a:cubicBezTo>
                    <a:pt x="152" y="0"/>
                    <a:pt x="1" y="175"/>
                    <a:pt x="1" y="475"/>
                  </a:cubicBezTo>
                  <a:cubicBezTo>
                    <a:pt x="23" y="938"/>
                    <a:pt x="266" y="1371"/>
                    <a:pt x="661" y="1629"/>
                  </a:cubicBezTo>
                  <a:cubicBezTo>
                    <a:pt x="769" y="1690"/>
                    <a:pt x="870" y="1719"/>
                    <a:pt x="960" y="1719"/>
                  </a:cubicBezTo>
                  <a:cubicBezTo>
                    <a:pt x="1180" y="1719"/>
                    <a:pt x="1329" y="1545"/>
                    <a:pt x="1329" y="1249"/>
                  </a:cubicBezTo>
                  <a:cubicBezTo>
                    <a:pt x="1306" y="779"/>
                    <a:pt x="1063" y="346"/>
                    <a:pt x="668" y="96"/>
                  </a:cubicBezTo>
                  <a:cubicBezTo>
                    <a:pt x="561" y="31"/>
                    <a:pt x="459" y="0"/>
                    <a:pt x="368" y="0"/>
                  </a:cubicBezTo>
                  <a:close/>
                  <a:moveTo>
                    <a:pt x="84" y="1879"/>
                  </a:moveTo>
                  <a:lnTo>
                    <a:pt x="77" y="6136"/>
                  </a:lnTo>
                  <a:lnTo>
                    <a:pt x="1230" y="6804"/>
                  </a:lnTo>
                  <a:lnTo>
                    <a:pt x="1238" y="2539"/>
                  </a:lnTo>
                  <a:lnTo>
                    <a:pt x="84" y="1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8233131" y="2332780"/>
              <a:ext cx="89579" cy="157753"/>
            </a:xfrm>
            <a:custGeom>
              <a:avLst/>
              <a:gdLst/>
              <a:ahLst/>
              <a:cxnLst/>
              <a:rect l="l" t="t" r="r" b="b"/>
              <a:pathLst>
                <a:path w="3599" h="6338" extrusionOk="0">
                  <a:moveTo>
                    <a:pt x="9" y="1"/>
                  </a:moveTo>
                  <a:lnTo>
                    <a:pt x="1" y="4266"/>
                  </a:lnTo>
                  <a:lnTo>
                    <a:pt x="1147" y="4926"/>
                  </a:lnTo>
                  <a:lnTo>
                    <a:pt x="1154" y="2824"/>
                  </a:lnTo>
                  <a:cubicBezTo>
                    <a:pt x="1154" y="2394"/>
                    <a:pt x="1212" y="2008"/>
                    <a:pt x="1509" y="2008"/>
                  </a:cubicBezTo>
                  <a:cubicBezTo>
                    <a:pt x="1600" y="2008"/>
                    <a:pt x="1712" y="2044"/>
                    <a:pt x="1853" y="2126"/>
                  </a:cubicBezTo>
                  <a:cubicBezTo>
                    <a:pt x="2452" y="2475"/>
                    <a:pt x="2445" y="3104"/>
                    <a:pt x="2445" y="3598"/>
                  </a:cubicBezTo>
                  <a:lnTo>
                    <a:pt x="2445" y="5669"/>
                  </a:lnTo>
                  <a:lnTo>
                    <a:pt x="3591" y="6337"/>
                  </a:lnTo>
                  <a:lnTo>
                    <a:pt x="3598" y="4000"/>
                  </a:lnTo>
                  <a:cubicBezTo>
                    <a:pt x="3598" y="2854"/>
                    <a:pt x="3393" y="1845"/>
                    <a:pt x="2225" y="1169"/>
                  </a:cubicBezTo>
                  <a:lnTo>
                    <a:pt x="2225" y="1177"/>
                  </a:lnTo>
                  <a:cubicBezTo>
                    <a:pt x="1988" y="1040"/>
                    <a:pt x="1784" y="984"/>
                    <a:pt x="1616" y="984"/>
                  </a:cubicBezTo>
                  <a:cubicBezTo>
                    <a:pt x="1384" y="984"/>
                    <a:pt x="1220" y="1089"/>
                    <a:pt x="1132" y="1230"/>
                  </a:cubicBezTo>
                  <a:lnTo>
                    <a:pt x="1117" y="1222"/>
                  </a:lnTo>
                  <a:lnTo>
                    <a:pt x="1117" y="6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0" name="Google Shape;1470;p41"/>
          <p:cNvGrpSpPr/>
          <p:nvPr/>
        </p:nvGrpSpPr>
        <p:grpSpPr>
          <a:xfrm>
            <a:off x="4709955" y="2520758"/>
            <a:ext cx="313923" cy="446733"/>
            <a:chOff x="7542583" y="1610473"/>
            <a:chExt cx="262565" cy="373648"/>
          </a:xfrm>
        </p:grpSpPr>
        <p:sp>
          <p:nvSpPr>
            <p:cNvPr id="1471" name="Google Shape;1471;p41"/>
            <p:cNvSpPr/>
            <p:nvPr/>
          </p:nvSpPr>
          <p:spPr>
            <a:xfrm>
              <a:off x="7542583" y="1610522"/>
              <a:ext cx="262565" cy="373599"/>
            </a:xfrm>
            <a:custGeom>
              <a:avLst/>
              <a:gdLst/>
              <a:ahLst/>
              <a:cxnLst/>
              <a:rect l="l" t="t" r="r" b="b"/>
              <a:pathLst>
                <a:path w="10549" h="15010" extrusionOk="0">
                  <a:moveTo>
                    <a:pt x="2498" y="0"/>
                  </a:moveTo>
                  <a:cubicBezTo>
                    <a:pt x="2362" y="0"/>
                    <a:pt x="2239" y="33"/>
                    <a:pt x="2133" y="98"/>
                  </a:cubicBezTo>
                  <a:lnTo>
                    <a:pt x="425" y="1092"/>
                  </a:lnTo>
                  <a:cubicBezTo>
                    <a:pt x="175" y="1228"/>
                    <a:pt x="23" y="1540"/>
                    <a:pt x="23" y="1972"/>
                  </a:cubicBezTo>
                  <a:lnTo>
                    <a:pt x="0" y="8939"/>
                  </a:lnTo>
                  <a:cubicBezTo>
                    <a:pt x="0" y="9819"/>
                    <a:pt x="615" y="10881"/>
                    <a:pt x="1374" y="11322"/>
                  </a:cubicBezTo>
                  <a:lnTo>
                    <a:pt x="7437" y="14820"/>
                  </a:lnTo>
                  <a:cubicBezTo>
                    <a:pt x="7660" y="14948"/>
                    <a:pt x="7870" y="15009"/>
                    <a:pt x="8057" y="15009"/>
                  </a:cubicBezTo>
                  <a:cubicBezTo>
                    <a:pt x="8200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9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7"/>
                  </a:cubicBezTo>
                  <a:lnTo>
                    <a:pt x="10549" y="6070"/>
                  </a:lnTo>
                  <a:cubicBezTo>
                    <a:pt x="10549" y="5190"/>
                    <a:pt x="9934" y="4127"/>
                    <a:pt x="9175" y="3687"/>
                  </a:cubicBezTo>
                  <a:lnTo>
                    <a:pt x="3112" y="189"/>
                  </a:lnTo>
                  <a:cubicBezTo>
                    <a:pt x="2893" y="62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7752232" y="1934989"/>
              <a:ext cx="52344" cy="46694"/>
            </a:xfrm>
            <a:custGeom>
              <a:avLst/>
              <a:gdLst/>
              <a:ahLst/>
              <a:cxnLst/>
              <a:rect l="l" t="t" r="r" b="b"/>
              <a:pathLst>
                <a:path w="2103" h="1876" extrusionOk="0">
                  <a:moveTo>
                    <a:pt x="2103" y="1"/>
                  </a:moveTo>
                  <a:lnTo>
                    <a:pt x="395" y="995"/>
                  </a:lnTo>
                  <a:cubicBezTo>
                    <a:pt x="395" y="1427"/>
                    <a:pt x="244" y="1731"/>
                    <a:pt x="1" y="1875"/>
                  </a:cubicBezTo>
                  <a:lnTo>
                    <a:pt x="1708" y="881"/>
                  </a:lnTo>
                  <a:cubicBezTo>
                    <a:pt x="1951" y="737"/>
                    <a:pt x="2103" y="433"/>
                    <a:pt x="2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7552962" y="1610473"/>
              <a:ext cx="67079" cy="29495"/>
            </a:xfrm>
            <a:custGeom>
              <a:avLst/>
              <a:gdLst/>
              <a:ahLst/>
              <a:cxnLst/>
              <a:rect l="l" t="t" r="r" b="b"/>
              <a:pathLst>
                <a:path w="2695" h="1185" extrusionOk="0">
                  <a:moveTo>
                    <a:pt x="2068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8" y="995"/>
                    <a:pt x="761" y="1056"/>
                    <a:pt x="987" y="1185"/>
                  </a:cubicBezTo>
                  <a:lnTo>
                    <a:pt x="2695" y="191"/>
                  </a:lnTo>
                  <a:cubicBezTo>
                    <a:pt x="2469" y="62"/>
                    <a:pt x="2256" y="1"/>
                    <a:pt x="2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7762063" y="1761605"/>
              <a:ext cx="43085" cy="198149"/>
            </a:xfrm>
            <a:custGeom>
              <a:avLst/>
              <a:gdLst/>
              <a:ahLst/>
              <a:cxnLst/>
              <a:rect l="l" t="t" r="r" b="b"/>
              <a:pathLst>
                <a:path w="1731" h="7961" extrusionOk="0">
                  <a:moveTo>
                    <a:pt x="1731" y="0"/>
                  </a:moveTo>
                  <a:lnTo>
                    <a:pt x="23" y="994"/>
                  </a:lnTo>
                  <a:lnTo>
                    <a:pt x="0" y="7961"/>
                  </a:lnTo>
                  <a:lnTo>
                    <a:pt x="1716" y="6967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7577529" y="1615202"/>
              <a:ext cx="193445" cy="111856"/>
            </a:xfrm>
            <a:custGeom>
              <a:avLst/>
              <a:gdLst/>
              <a:ahLst/>
              <a:cxnLst/>
              <a:rect l="l" t="t" r="r" b="b"/>
              <a:pathLst>
                <a:path w="7772" h="4494" extrusionOk="0">
                  <a:moveTo>
                    <a:pt x="1708" y="1"/>
                  </a:moveTo>
                  <a:lnTo>
                    <a:pt x="0" y="995"/>
                  </a:lnTo>
                  <a:lnTo>
                    <a:pt x="6064" y="4493"/>
                  </a:lnTo>
                  <a:lnTo>
                    <a:pt x="7771" y="3499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7728437" y="1702292"/>
              <a:ext cx="76711" cy="84078"/>
            </a:xfrm>
            <a:custGeom>
              <a:avLst/>
              <a:gdLst/>
              <a:ahLst/>
              <a:cxnLst/>
              <a:rect l="l" t="t" r="r" b="b"/>
              <a:pathLst>
                <a:path w="3082" h="3378" extrusionOk="0">
                  <a:moveTo>
                    <a:pt x="1708" y="0"/>
                  </a:moveTo>
                  <a:lnTo>
                    <a:pt x="1" y="994"/>
                  </a:lnTo>
                  <a:cubicBezTo>
                    <a:pt x="759" y="1434"/>
                    <a:pt x="1374" y="2497"/>
                    <a:pt x="1374" y="3377"/>
                  </a:cubicBezTo>
                  <a:lnTo>
                    <a:pt x="3082" y="2383"/>
                  </a:lnTo>
                  <a:cubicBezTo>
                    <a:pt x="3082" y="1510"/>
                    <a:pt x="2467" y="44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7584498" y="1718346"/>
              <a:ext cx="137343" cy="152625"/>
            </a:xfrm>
            <a:custGeom>
              <a:avLst/>
              <a:gdLst/>
              <a:ahLst/>
              <a:cxnLst/>
              <a:rect l="l" t="t" r="r" b="b"/>
              <a:pathLst>
                <a:path w="5518" h="6132" extrusionOk="0">
                  <a:moveTo>
                    <a:pt x="396" y="0"/>
                  </a:moveTo>
                  <a:cubicBezTo>
                    <a:pt x="289" y="167"/>
                    <a:pt x="236" y="364"/>
                    <a:pt x="244" y="562"/>
                  </a:cubicBezTo>
                  <a:cubicBezTo>
                    <a:pt x="244" y="1010"/>
                    <a:pt x="441" y="1526"/>
                    <a:pt x="745" y="1928"/>
                  </a:cubicBezTo>
                  <a:cubicBezTo>
                    <a:pt x="547" y="1806"/>
                    <a:pt x="373" y="1655"/>
                    <a:pt x="229" y="1472"/>
                  </a:cubicBezTo>
                  <a:lnTo>
                    <a:pt x="229" y="1488"/>
                  </a:lnTo>
                  <a:cubicBezTo>
                    <a:pt x="229" y="2117"/>
                    <a:pt x="616" y="2869"/>
                    <a:pt x="1132" y="3286"/>
                  </a:cubicBezTo>
                  <a:cubicBezTo>
                    <a:pt x="1025" y="3256"/>
                    <a:pt x="927" y="3210"/>
                    <a:pt x="836" y="3157"/>
                  </a:cubicBezTo>
                  <a:cubicBezTo>
                    <a:pt x="760" y="3112"/>
                    <a:pt x="691" y="3066"/>
                    <a:pt x="623" y="3013"/>
                  </a:cubicBezTo>
                  <a:lnTo>
                    <a:pt x="623" y="3013"/>
                  </a:lnTo>
                  <a:cubicBezTo>
                    <a:pt x="767" y="3612"/>
                    <a:pt x="1177" y="4227"/>
                    <a:pt x="1670" y="4523"/>
                  </a:cubicBezTo>
                  <a:cubicBezTo>
                    <a:pt x="1554" y="4560"/>
                    <a:pt x="1429" y="4578"/>
                    <a:pt x="1296" y="4578"/>
                  </a:cubicBezTo>
                  <a:cubicBezTo>
                    <a:pt x="988" y="4578"/>
                    <a:pt x="640" y="4477"/>
                    <a:pt x="274" y="4265"/>
                  </a:cubicBezTo>
                  <a:cubicBezTo>
                    <a:pt x="183" y="4212"/>
                    <a:pt x="92" y="4159"/>
                    <a:pt x="1" y="4091"/>
                  </a:cubicBezTo>
                  <a:lnTo>
                    <a:pt x="1" y="4091"/>
                  </a:lnTo>
                  <a:cubicBezTo>
                    <a:pt x="471" y="4728"/>
                    <a:pt x="1056" y="5259"/>
                    <a:pt x="1739" y="5669"/>
                  </a:cubicBezTo>
                  <a:cubicBezTo>
                    <a:pt x="2295" y="5991"/>
                    <a:pt x="2783" y="6131"/>
                    <a:pt x="3201" y="6131"/>
                  </a:cubicBezTo>
                  <a:cubicBezTo>
                    <a:pt x="4340" y="6131"/>
                    <a:pt x="4951" y="5087"/>
                    <a:pt x="4956" y="3833"/>
                  </a:cubicBezTo>
                  <a:lnTo>
                    <a:pt x="4956" y="3666"/>
                  </a:lnTo>
                  <a:cubicBezTo>
                    <a:pt x="5177" y="3612"/>
                    <a:pt x="5366" y="3491"/>
                    <a:pt x="5518" y="3317"/>
                  </a:cubicBezTo>
                  <a:cubicBezTo>
                    <a:pt x="5290" y="3301"/>
                    <a:pt x="5070" y="3241"/>
                    <a:pt x="4865" y="3150"/>
                  </a:cubicBezTo>
                  <a:cubicBezTo>
                    <a:pt x="5108" y="3119"/>
                    <a:pt x="5306" y="2952"/>
                    <a:pt x="5366" y="2717"/>
                  </a:cubicBezTo>
                  <a:lnTo>
                    <a:pt x="5366" y="2717"/>
                  </a:lnTo>
                  <a:cubicBezTo>
                    <a:pt x="5314" y="2722"/>
                    <a:pt x="5262" y="2724"/>
                    <a:pt x="5210" y="2724"/>
                  </a:cubicBezTo>
                  <a:cubicBezTo>
                    <a:pt x="5020" y="2724"/>
                    <a:pt x="4830" y="2692"/>
                    <a:pt x="4645" y="2626"/>
                  </a:cubicBezTo>
                  <a:cubicBezTo>
                    <a:pt x="4456" y="2262"/>
                    <a:pt x="4167" y="1958"/>
                    <a:pt x="3826" y="1738"/>
                  </a:cubicBezTo>
                  <a:cubicBezTo>
                    <a:pt x="3642" y="1634"/>
                    <a:pt x="3470" y="1585"/>
                    <a:pt x="3318" y="1585"/>
                  </a:cubicBezTo>
                  <a:cubicBezTo>
                    <a:pt x="2946" y="1585"/>
                    <a:pt x="2693" y="1877"/>
                    <a:pt x="2687" y="2383"/>
                  </a:cubicBezTo>
                  <a:cubicBezTo>
                    <a:pt x="2687" y="2489"/>
                    <a:pt x="2703" y="2596"/>
                    <a:pt x="2718" y="2694"/>
                  </a:cubicBezTo>
                  <a:cubicBezTo>
                    <a:pt x="1784" y="2102"/>
                    <a:pt x="950" y="110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8" name="Google Shape;1478;p41"/>
          <p:cNvSpPr txBox="1"/>
          <p:nvPr/>
        </p:nvSpPr>
        <p:spPr>
          <a:xfrm>
            <a:off x="5502775" y="4545975"/>
            <a:ext cx="2076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Please keep this slide for attribution.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>
            <a:spLocks noGrp="1"/>
          </p:cNvSpPr>
          <p:nvPr>
            <p:ph type="subTitle" idx="7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>
                <a:solidFill>
                  <a:schemeClr val="accent3"/>
                </a:solidFill>
              </a:rPr>
              <a:t>The main goal of the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9" name="Google Shape;349;p30"/>
          <p:cNvSpPr txBox="1">
            <a:spLocks noGrp="1"/>
          </p:cNvSpPr>
          <p:nvPr>
            <p:ph type="subTitle" idx="9"/>
          </p:nvPr>
        </p:nvSpPr>
        <p:spPr>
          <a:xfrm>
            <a:off x="1392149" y="2380873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>
                <a:solidFill>
                  <a:schemeClr val="accent3"/>
                </a:solidFill>
              </a:rPr>
              <a:t>Methods that were used for the analysis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3"/>
          </p:nvPr>
        </p:nvSpPr>
        <p:spPr>
          <a:xfrm>
            <a:off x="4189499" y="987775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>
                <a:solidFill>
                  <a:schemeClr val="accent3"/>
                </a:solidFill>
              </a:rPr>
              <a:t>Data that was used in the project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1" name="Google Shape;351;p30"/>
          <p:cNvSpPr txBox="1">
            <a:spLocks noGrp="1"/>
          </p:cNvSpPr>
          <p:nvPr>
            <p:ph type="subTitle" idx="14"/>
          </p:nvPr>
        </p:nvSpPr>
        <p:spPr>
          <a:xfrm>
            <a:off x="4935416" y="4087606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Here you could describe the topic of the section</a:t>
            </a: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subTitle" idx="15"/>
          </p:nvPr>
        </p:nvSpPr>
        <p:spPr>
          <a:xfrm>
            <a:off x="6932112" y="2925142"/>
            <a:ext cx="166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ru"/>
              <a:t>Stages of our work</a:t>
            </a:r>
            <a:endParaRPr/>
          </a:p>
        </p:txBody>
      </p:sp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01</a:t>
            </a:r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03</a:t>
            </a:r>
            <a:endParaRPr/>
          </a:p>
        </p:txBody>
      </p:sp>
      <p:sp>
        <p:nvSpPr>
          <p:cNvPr id="355" name="Google Shape;355;p30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02</a:t>
            </a:r>
            <a:endParaRPr/>
          </a:p>
        </p:txBody>
      </p:sp>
      <p:sp>
        <p:nvSpPr>
          <p:cNvPr id="356" name="Google Shape;356;p30"/>
          <p:cNvSpPr txBox="1">
            <a:spLocks noGrp="1"/>
          </p:cNvSpPr>
          <p:nvPr>
            <p:ph type="title" idx="19"/>
          </p:nvPr>
        </p:nvSpPr>
        <p:spPr>
          <a:xfrm>
            <a:off x="3743019" y="3585219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05</a:t>
            </a:r>
            <a:endParaRPr/>
          </a:p>
        </p:txBody>
      </p:sp>
      <p:sp>
        <p:nvSpPr>
          <p:cNvPr id="357" name="Google Shape;357;p30"/>
          <p:cNvSpPr txBox="1">
            <a:spLocks noGrp="1"/>
          </p:cNvSpPr>
          <p:nvPr>
            <p:ph type="title" idx="20"/>
          </p:nvPr>
        </p:nvSpPr>
        <p:spPr>
          <a:xfrm>
            <a:off x="5739715" y="2417204"/>
            <a:ext cx="1212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04</a:t>
            </a:r>
            <a:endParaRPr/>
          </a:p>
        </p:txBody>
      </p:sp>
      <p:sp>
        <p:nvSpPr>
          <p:cNvPr id="358" name="Google Shape;358;p30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OUR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MAIN TASK</a:t>
            </a:r>
            <a:endParaRPr/>
          </a:p>
        </p:txBody>
      </p:sp>
      <p:sp>
        <p:nvSpPr>
          <p:cNvPr id="359" name="Google Shape;359;p30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MAIN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methods</a:t>
            </a:r>
            <a:endParaRPr/>
          </a:p>
        </p:txBody>
      </p:sp>
      <p:sp>
        <p:nvSpPr>
          <p:cNvPr id="360" name="Google Shape;360;p30"/>
          <p:cNvSpPr txBox="1">
            <a:spLocks noGrp="1"/>
          </p:cNvSpPr>
          <p:nvPr>
            <p:ph type="subTitle" idx="1"/>
          </p:nvPr>
        </p:nvSpPr>
        <p:spPr>
          <a:xfrm>
            <a:off x="4935415" y="3681090"/>
            <a:ext cx="804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OUR TEAM</a:t>
            </a:r>
            <a:endParaRPr/>
          </a:p>
        </p:txBody>
      </p:sp>
      <p:sp>
        <p:nvSpPr>
          <p:cNvPr id="361" name="Google Shape;361;p30"/>
          <p:cNvSpPr txBox="1">
            <a:spLocks noGrp="1"/>
          </p:cNvSpPr>
          <p:nvPr>
            <p:ph type="subTitle" idx="2"/>
          </p:nvPr>
        </p:nvSpPr>
        <p:spPr>
          <a:xfrm>
            <a:off x="6932111" y="2514251"/>
            <a:ext cx="1108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PROJECT STAGES</a:t>
            </a:r>
            <a:endParaRPr/>
          </a:p>
        </p:txBody>
      </p:sp>
      <p:sp>
        <p:nvSpPr>
          <p:cNvPr id="362" name="Google Shape;362;p30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Used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Make a correlation analysis of heat energy consumption by zones of Astana with changes in ambient temperature, determination of the heat front speed, visualization on the map.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OUR </a:t>
            </a:r>
            <a:br>
              <a:rPr lang="ru"/>
            </a:br>
            <a:r>
              <a:rPr lang="ru"/>
              <a:t>MAIN Task</a:t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5588729" y="1666522"/>
            <a:ext cx="98075" cy="153754"/>
          </a:xfrm>
          <a:custGeom>
            <a:avLst/>
            <a:gdLst/>
            <a:ahLst/>
            <a:cxnLst/>
            <a:rect l="l" t="t" r="r" b="b"/>
            <a:pathLst>
              <a:path w="2230" h="3496" extrusionOk="0">
                <a:moveTo>
                  <a:pt x="1557" y="0"/>
                </a:moveTo>
                <a:cubicBezTo>
                  <a:pt x="1448" y="0"/>
                  <a:pt x="1331" y="32"/>
                  <a:pt x="1205" y="93"/>
                </a:cubicBezTo>
                <a:cubicBezTo>
                  <a:pt x="594" y="403"/>
                  <a:pt x="55" y="1393"/>
                  <a:pt x="5" y="2308"/>
                </a:cubicBezTo>
                <a:cubicBezTo>
                  <a:pt x="0" y="2355"/>
                  <a:pt x="0" y="2400"/>
                  <a:pt x="0" y="2448"/>
                </a:cubicBezTo>
                <a:cubicBezTo>
                  <a:pt x="0" y="3097"/>
                  <a:pt x="271" y="3496"/>
                  <a:pt x="670" y="3496"/>
                </a:cubicBezTo>
                <a:cubicBezTo>
                  <a:pt x="779" y="3496"/>
                  <a:pt x="898" y="3465"/>
                  <a:pt x="1021" y="3404"/>
                </a:cubicBezTo>
                <a:cubicBezTo>
                  <a:pt x="1635" y="3093"/>
                  <a:pt x="2171" y="2103"/>
                  <a:pt x="2223" y="1188"/>
                </a:cubicBezTo>
                <a:cubicBezTo>
                  <a:pt x="2226" y="1141"/>
                  <a:pt x="2229" y="1096"/>
                  <a:pt x="2229" y="1049"/>
                </a:cubicBezTo>
                <a:cubicBezTo>
                  <a:pt x="2229" y="926"/>
                  <a:pt x="2219" y="806"/>
                  <a:pt x="2199" y="701"/>
                </a:cubicBezTo>
                <a:cubicBezTo>
                  <a:pt x="2120" y="271"/>
                  <a:pt x="1888" y="11"/>
                  <a:pt x="1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31"/>
          <p:cNvGrpSpPr/>
          <p:nvPr/>
        </p:nvGrpSpPr>
        <p:grpSpPr>
          <a:xfrm>
            <a:off x="4302508" y="2403742"/>
            <a:ext cx="790684" cy="1839751"/>
            <a:chOff x="4593707" y="2226241"/>
            <a:chExt cx="711367" cy="1655196"/>
          </a:xfrm>
        </p:grpSpPr>
        <p:sp>
          <p:nvSpPr>
            <p:cNvPr id="371" name="Google Shape;371;p31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727051" y="2553048"/>
              <a:ext cx="28367" cy="160923"/>
            </a:xfrm>
            <a:custGeom>
              <a:avLst/>
              <a:gdLst/>
              <a:ahLst/>
              <a:cxnLst/>
              <a:rect l="l" t="t" r="r" b="b"/>
              <a:pathLst>
                <a:path w="645" h="3659" extrusionOk="0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887178" y="2763619"/>
              <a:ext cx="43848" cy="52116"/>
            </a:xfrm>
            <a:custGeom>
              <a:avLst/>
              <a:gdLst/>
              <a:ahLst/>
              <a:cxnLst/>
              <a:rect l="l" t="t" r="r" b="b"/>
              <a:pathLst>
                <a:path w="997" h="1185" extrusionOk="0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1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1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31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407" name="Google Shape;407;p31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31"/>
          <p:cNvGrpSpPr/>
          <p:nvPr/>
        </p:nvGrpSpPr>
        <p:grpSpPr>
          <a:xfrm>
            <a:off x="4624352" y="875701"/>
            <a:ext cx="3395541" cy="3521497"/>
            <a:chOff x="4778639" y="938100"/>
            <a:chExt cx="3054917" cy="3168239"/>
          </a:xfrm>
        </p:grpSpPr>
        <p:grpSp>
          <p:nvGrpSpPr>
            <p:cNvPr id="410" name="Google Shape;410;p31"/>
            <p:cNvGrpSpPr/>
            <p:nvPr/>
          </p:nvGrpSpPr>
          <p:grpSpPr>
            <a:xfrm>
              <a:off x="7144033" y="2156930"/>
              <a:ext cx="326413" cy="477672"/>
              <a:chOff x="7144033" y="2156930"/>
              <a:chExt cx="326413" cy="477672"/>
            </a:xfrm>
          </p:grpSpPr>
          <p:sp>
            <p:nvSpPr>
              <p:cNvPr id="411" name="Google Shape;411;p31"/>
              <p:cNvSpPr/>
              <p:nvPr/>
            </p:nvSpPr>
            <p:spPr>
              <a:xfrm>
                <a:off x="7163129" y="2156930"/>
                <a:ext cx="235865" cy="451851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10274" extrusionOk="0">
                    <a:moveTo>
                      <a:pt x="1321" y="0"/>
                    </a:moveTo>
                    <a:cubicBezTo>
                      <a:pt x="519" y="0"/>
                      <a:pt x="1" y="723"/>
                      <a:pt x="1" y="1539"/>
                    </a:cubicBezTo>
                    <a:cubicBezTo>
                      <a:pt x="1" y="1942"/>
                      <a:pt x="127" y="2369"/>
                      <a:pt x="406" y="2741"/>
                    </a:cubicBezTo>
                    <a:cubicBezTo>
                      <a:pt x="2284" y="5246"/>
                      <a:pt x="3318" y="7434"/>
                      <a:pt x="3431" y="9352"/>
                    </a:cubicBezTo>
                    <a:lnTo>
                      <a:pt x="4445" y="9938"/>
                    </a:lnTo>
                    <a:cubicBezTo>
                      <a:pt x="4690" y="7580"/>
                      <a:pt x="4236" y="5662"/>
                      <a:pt x="3761" y="4389"/>
                    </a:cubicBezTo>
                    <a:cubicBezTo>
                      <a:pt x="3468" y="3611"/>
                      <a:pt x="3089" y="2856"/>
                      <a:pt x="2663" y="2208"/>
                    </a:cubicBezTo>
                    <a:cubicBezTo>
                      <a:pt x="2202" y="1505"/>
                      <a:pt x="1860" y="1181"/>
                      <a:pt x="1765" y="1099"/>
                    </a:cubicBezTo>
                    <a:cubicBezTo>
                      <a:pt x="1762" y="1095"/>
                      <a:pt x="1762" y="1092"/>
                      <a:pt x="1765" y="1089"/>
                    </a:cubicBezTo>
                    <a:lnTo>
                      <a:pt x="1775" y="1089"/>
                    </a:lnTo>
                    <a:cubicBezTo>
                      <a:pt x="1868" y="1171"/>
                      <a:pt x="2213" y="1498"/>
                      <a:pt x="2673" y="2201"/>
                    </a:cubicBezTo>
                    <a:cubicBezTo>
                      <a:pt x="3103" y="2850"/>
                      <a:pt x="3482" y="3604"/>
                      <a:pt x="3772" y="4386"/>
                    </a:cubicBezTo>
                    <a:cubicBezTo>
                      <a:pt x="4147" y="5386"/>
                      <a:pt x="4386" y="6437"/>
                      <a:pt x="4481" y="7509"/>
                    </a:cubicBezTo>
                    <a:cubicBezTo>
                      <a:pt x="4554" y="8311"/>
                      <a:pt x="4547" y="9127"/>
                      <a:pt x="4458" y="9946"/>
                    </a:cubicBezTo>
                    <a:lnTo>
                      <a:pt x="5028" y="10273"/>
                    </a:lnTo>
                    <a:cubicBezTo>
                      <a:pt x="5206" y="9300"/>
                      <a:pt x="5362" y="8055"/>
                      <a:pt x="5362" y="6802"/>
                    </a:cubicBezTo>
                    <a:cubicBezTo>
                      <a:pt x="5362" y="5912"/>
                      <a:pt x="5284" y="5020"/>
                      <a:pt x="5075" y="4222"/>
                    </a:cubicBezTo>
                    <a:cubicBezTo>
                      <a:pt x="4554" y="2205"/>
                      <a:pt x="3260" y="533"/>
                      <a:pt x="1769" y="71"/>
                    </a:cubicBezTo>
                    <a:cubicBezTo>
                      <a:pt x="1611" y="21"/>
                      <a:pt x="1461" y="0"/>
                      <a:pt x="13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 rot="1013989" flipH="1">
                <a:off x="7193816" y="2233553"/>
                <a:ext cx="226849" cy="376200"/>
              </a:xfrm>
              <a:custGeom>
                <a:avLst/>
                <a:gdLst/>
                <a:ahLst/>
                <a:cxnLst/>
                <a:rect l="l" t="t" r="r" b="b"/>
                <a:pathLst>
                  <a:path w="6390" h="10597" extrusionOk="0">
                    <a:moveTo>
                      <a:pt x="6379" y="0"/>
                    </a:moveTo>
                    <a:cubicBezTo>
                      <a:pt x="6378" y="0"/>
                      <a:pt x="6377" y="1"/>
                      <a:pt x="6375" y="2"/>
                    </a:cubicBezTo>
                    <a:cubicBezTo>
                      <a:pt x="6106" y="132"/>
                      <a:pt x="5608" y="565"/>
                      <a:pt x="5044" y="1159"/>
                    </a:cubicBezTo>
                    <a:cubicBezTo>
                      <a:pt x="4584" y="1647"/>
                      <a:pt x="3871" y="2466"/>
                      <a:pt x="3075" y="3596"/>
                    </a:cubicBezTo>
                    <a:cubicBezTo>
                      <a:pt x="2314" y="4685"/>
                      <a:pt x="1670" y="5790"/>
                      <a:pt x="1164" y="6882"/>
                    </a:cubicBezTo>
                    <a:cubicBezTo>
                      <a:pt x="567" y="8176"/>
                      <a:pt x="175" y="9425"/>
                      <a:pt x="4" y="10589"/>
                    </a:cubicBezTo>
                    <a:cubicBezTo>
                      <a:pt x="0" y="10592"/>
                      <a:pt x="4" y="10596"/>
                      <a:pt x="7" y="10596"/>
                    </a:cubicBezTo>
                    <a:lnTo>
                      <a:pt x="11" y="10596"/>
                    </a:lnTo>
                    <a:cubicBezTo>
                      <a:pt x="14" y="10596"/>
                      <a:pt x="14" y="10596"/>
                      <a:pt x="17" y="10592"/>
                    </a:cubicBezTo>
                    <a:cubicBezTo>
                      <a:pt x="416" y="7865"/>
                      <a:pt x="1908" y="5288"/>
                      <a:pt x="3089" y="3603"/>
                    </a:cubicBezTo>
                    <a:cubicBezTo>
                      <a:pt x="4537" y="1538"/>
                      <a:pt x="5912" y="238"/>
                      <a:pt x="6383" y="12"/>
                    </a:cubicBezTo>
                    <a:cubicBezTo>
                      <a:pt x="6386" y="12"/>
                      <a:pt x="6389" y="9"/>
                      <a:pt x="6386" y="5"/>
                    </a:cubicBezTo>
                    <a:cubicBezTo>
                      <a:pt x="6386" y="3"/>
                      <a:pt x="6383" y="0"/>
                      <a:pt x="637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31"/>
            <p:cNvSpPr/>
            <p:nvPr/>
          </p:nvSpPr>
          <p:spPr>
            <a:xfrm>
              <a:off x="4799968" y="2360289"/>
              <a:ext cx="3010651" cy="1746050"/>
            </a:xfrm>
            <a:custGeom>
              <a:avLst/>
              <a:gdLst/>
              <a:ahLst/>
              <a:cxnLst/>
              <a:rect l="l" t="t" r="r" b="b"/>
              <a:pathLst>
                <a:path w="68455" h="39701" extrusionOk="0">
                  <a:moveTo>
                    <a:pt x="43591" y="1"/>
                  </a:moveTo>
                  <a:cubicBezTo>
                    <a:pt x="43313" y="1"/>
                    <a:pt x="43035" y="62"/>
                    <a:pt x="42823" y="185"/>
                  </a:cubicBezTo>
                  <a:lnTo>
                    <a:pt x="424" y="24850"/>
                  </a:lnTo>
                  <a:cubicBezTo>
                    <a:pt x="1" y="25096"/>
                    <a:pt x="1" y="25499"/>
                    <a:pt x="424" y="25745"/>
                  </a:cubicBezTo>
                  <a:lnTo>
                    <a:pt x="24096" y="39516"/>
                  </a:lnTo>
                  <a:cubicBezTo>
                    <a:pt x="24308" y="39639"/>
                    <a:pt x="24586" y="39700"/>
                    <a:pt x="24864" y="39700"/>
                  </a:cubicBezTo>
                  <a:cubicBezTo>
                    <a:pt x="25142" y="39700"/>
                    <a:pt x="25421" y="39639"/>
                    <a:pt x="25632" y="39516"/>
                  </a:cubicBezTo>
                  <a:lnTo>
                    <a:pt x="68032" y="14851"/>
                  </a:lnTo>
                  <a:cubicBezTo>
                    <a:pt x="68454" y="14605"/>
                    <a:pt x="68454" y="14205"/>
                    <a:pt x="68032" y="13956"/>
                  </a:cubicBezTo>
                  <a:lnTo>
                    <a:pt x="44359" y="185"/>
                  </a:lnTo>
                  <a:cubicBezTo>
                    <a:pt x="44148" y="62"/>
                    <a:pt x="43869" y="1"/>
                    <a:pt x="43591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7314724" y="2206451"/>
              <a:ext cx="518832" cy="576314"/>
            </a:xfrm>
            <a:custGeom>
              <a:avLst/>
              <a:gdLst/>
              <a:ahLst/>
              <a:cxnLst/>
              <a:rect l="l" t="t" r="r" b="b"/>
              <a:pathLst>
                <a:path w="11797" h="13104" extrusionOk="0">
                  <a:moveTo>
                    <a:pt x="9848" y="1"/>
                  </a:moveTo>
                  <a:cubicBezTo>
                    <a:pt x="8619" y="1"/>
                    <a:pt x="7422" y="1292"/>
                    <a:pt x="6523" y="1812"/>
                  </a:cubicBezTo>
                  <a:cubicBezTo>
                    <a:pt x="6199" y="1999"/>
                    <a:pt x="5851" y="2044"/>
                    <a:pt x="5496" y="2044"/>
                  </a:cubicBezTo>
                  <a:cubicBezTo>
                    <a:pt x="5154" y="2044"/>
                    <a:pt x="4804" y="2002"/>
                    <a:pt x="4463" y="2002"/>
                  </a:cubicBezTo>
                  <a:cubicBezTo>
                    <a:pt x="3973" y="2002"/>
                    <a:pt x="3500" y="2090"/>
                    <a:pt x="3090" y="2519"/>
                  </a:cubicBezTo>
                  <a:cubicBezTo>
                    <a:pt x="2096" y="3560"/>
                    <a:pt x="3973" y="4895"/>
                    <a:pt x="2796" y="5980"/>
                  </a:cubicBezTo>
                  <a:cubicBezTo>
                    <a:pt x="1619" y="7062"/>
                    <a:pt x="1" y="7287"/>
                    <a:pt x="700" y="9659"/>
                  </a:cubicBezTo>
                  <a:lnTo>
                    <a:pt x="6523" y="13103"/>
                  </a:lnTo>
                  <a:cubicBezTo>
                    <a:pt x="7291" y="13010"/>
                    <a:pt x="8267" y="12768"/>
                    <a:pt x="8734" y="11826"/>
                  </a:cubicBezTo>
                  <a:cubicBezTo>
                    <a:pt x="9199" y="10888"/>
                    <a:pt x="7820" y="10089"/>
                    <a:pt x="7844" y="9297"/>
                  </a:cubicBezTo>
                  <a:cubicBezTo>
                    <a:pt x="7871" y="8505"/>
                    <a:pt x="8666" y="8157"/>
                    <a:pt x="9506" y="7837"/>
                  </a:cubicBezTo>
                  <a:cubicBezTo>
                    <a:pt x="10349" y="7519"/>
                    <a:pt x="11178" y="6383"/>
                    <a:pt x="10479" y="5577"/>
                  </a:cubicBezTo>
                  <a:cubicBezTo>
                    <a:pt x="9783" y="4768"/>
                    <a:pt x="9052" y="3754"/>
                    <a:pt x="9783" y="2754"/>
                  </a:cubicBezTo>
                  <a:cubicBezTo>
                    <a:pt x="10512" y="1755"/>
                    <a:pt x="11796" y="785"/>
                    <a:pt x="10612" y="185"/>
                  </a:cubicBezTo>
                  <a:cubicBezTo>
                    <a:pt x="10357" y="56"/>
                    <a:pt x="10102" y="1"/>
                    <a:pt x="9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7467990" y="2236400"/>
              <a:ext cx="281032" cy="466056"/>
            </a:xfrm>
            <a:custGeom>
              <a:avLst/>
              <a:gdLst/>
              <a:ahLst/>
              <a:cxnLst/>
              <a:rect l="l" t="t" r="r" b="b"/>
              <a:pathLst>
                <a:path w="6390" h="10597" extrusionOk="0">
                  <a:moveTo>
                    <a:pt x="6379" y="0"/>
                  </a:moveTo>
                  <a:cubicBezTo>
                    <a:pt x="6378" y="0"/>
                    <a:pt x="6377" y="1"/>
                    <a:pt x="6375" y="2"/>
                  </a:cubicBezTo>
                  <a:cubicBezTo>
                    <a:pt x="6106" y="132"/>
                    <a:pt x="5608" y="565"/>
                    <a:pt x="5044" y="1159"/>
                  </a:cubicBezTo>
                  <a:cubicBezTo>
                    <a:pt x="4584" y="1647"/>
                    <a:pt x="3871" y="2466"/>
                    <a:pt x="3075" y="3596"/>
                  </a:cubicBezTo>
                  <a:cubicBezTo>
                    <a:pt x="2314" y="4685"/>
                    <a:pt x="1670" y="5790"/>
                    <a:pt x="1164" y="6882"/>
                  </a:cubicBezTo>
                  <a:cubicBezTo>
                    <a:pt x="567" y="8176"/>
                    <a:pt x="175" y="9425"/>
                    <a:pt x="4" y="10589"/>
                  </a:cubicBezTo>
                  <a:cubicBezTo>
                    <a:pt x="0" y="10592"/>
                    <a:pt x="4" y="10596"/>
                    <a:pt x="7" y="10596"/>
                  </a:cubicBezTo>
                  <a:lnTo>
                    <a:pt x="11" y="10596"/>
                  </a:lnTo>
                  <a:cubicBezTo>
                    <a:pt x="14" y="10596"/>
                    <a:pt x="14" y="10596"/>
                    <a:pt x="17" y="10592"/>
                  </a:cubicBezTo>
                  <a:cubicBezTo>
                    <a:pt x="416" y="7865"/>
                    <a:pt x="1908" y="5288"/>
                    <a:pt x="3089" y="3603"/>
                  </a:cubicBezTo>
                  <a:cubicBezTo>
                    <a:pt x="4537" y="1538"/>
                    <a:pt x="5912" y="238"/>
                    <a:pt x="6383" y="12"/>
                  </a:cubicBezTo>
                  <a:cubicBezTo>
                    <a:pt x="6386" y="12"/>
                    <a:pt x="6389" y="9"/>
                    <a:pt x="6386" y="5"/>
                  </a:cubicBezTo>
                  <a:cubicBezTo>
                    <a:pt x="6386" y="3"/>
                    <a:pt x="6383" y="0"/>
                    <a:pt x="6379" y="0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7509858" y="2342741"/>
              <a:ext cx="63111" cy="99087"/>
            </a:xfrm>
            <a:custGeom>
              <a:avLst/>
              <a:gdLst/>
              <a:ahLst/>
              <a:cxnLst/>
              <a:rect l="l" t="t" r="r" b="b"/>
              <a:pathLst>
                <a:path w="1435" h="2253" extrusionOk="0">
                  <a:moveTo>
                    <a:pt x="7" y="1"/>
                  </a:moveTo>
                  <a:cubicBezTo>
                    <a:pt x="6" y="1"/>
                    <a:pt x="4" y="2"/>
                    <a:pt x="4" y="3"/>
                  </a:cubicBezTo>
                  <a:cubicBezTo>
                    <a:pt x="1" y="8"/>
                    <a:pt x="1" y="11"/>
                    <a:pt x="4" y="14"/>
                  </a:cubicBezTo>
                  <a:cubicBezTo>
                    <a:pt x="14" y="24"/>
                    <a:pt x="1154" y="1263"/>
                    <a:pt x="1420" y="2249"/>
                  </a:cubicBezTo>
                  <a:cubicBezTo>
                    <a:pt x="1420" y="2253"/>
                    <a:pt x="1424" y="2253"/>
                    <a:pt x="1427" y="2253"/>
                  </a:cubicBezTo>
                  <a:cubicBezTo>
                    <a:pt x="1430" y="2253"/>
                    <a:pt x="1434" y="2249"/>
                    <a:pt x="1434" y="2246"/>
                  </a:cubicBezTo>
                  <a:cubicBezTo>
                    <a:pt x="1168" y="1257"/>
                    <a:pt x="25" y="17"/>
                    <a:pt x="11" y="3"/>
                  </a:cubicBezTo>
                  <a:cubicBezTo>
                    <a:pt x="11" y="2"/>
                    <a:pt x="9" y="1"/>
                    <a:pt x="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7533299" y="2481055"/>
              <a:ext cx="187047" cy="29555"/>
            </a:xfrm>
            <a:custGeom>
              <a:avLst/>
              <a:gdLst/>
              <a:ahLst/>
              <a:cxnLst/>
              <a:rect l="l" t="t" r="r" b="b"/>
              <a:pathLst>
                <a:path w="4253" h="672" extrusionOk="0">
                  <a:moveTo>
                    <a:pt x="2907" y="1"/>
                  </a:moveTo>
                  <a:cubicBezTo>
                    <a:pt x="2654" y="1"/>
                    <a:pt x="2389" y="9"/>
                    <a:pt x="2123" y="29"/>
                  </a:cubicBezTo>
                  <a:cubicBezTo>
                    <a:pt x="1444" y="84"/>
                    <a:pt x="525" y="234"/>
                    <a:pt x="4" y="657"/>
                  </a:cubicBezTo>
                  <a:cubicBezTo>
                    <a:pt x="0" y="661"/>
                    <a:pt x="0" y="664"/>
                    <a:pt x="0" y="667"/>
                  </a:cubicBezTo>
                  <a:cubicBezTo>
                    <a:pt x="4" y="671"/>
                    <a:pt x="4" y="671"/>
                    <a:pt x="7" y="671"/>
                  </a:cubicBezTo>
                  <a:lnTo>
                    <a:pt x="10" y="671"/>
                  </a:lnTo>
                  <a:cubicBezTo>
                    <a:pt x="653" y="151"/>
                    <a:pt x="1897" y="18"/>
                    <a:pt x="2911" y="18"/>
                  </a:cubicBezTo>
                  <a:cubicBezTo>
                    <a:pt x="3474" y="18"/>
                    <a:pt x="3967" y="59"/>
                    <a:pt x="4246" y="98"/>
                  </a:cubicBezTo>
                  <a:cubicBezTo>
                    <a:pt x="4249" y="98"/>
                    <a:pt x="4252" y="94"/>
                    <a:pt x="4252" y="91"/>
                  </a:cubicBezTo>
                  <a:cubicBezTo>
                    <a:pt x="4252" y="87"/>
                    <a:pt x="4252" y="84"/>
                    <a:pt x="4249" y="84"/>
                  </a:cubicBezTo>
                  <a:cubicBezTo>
                    <a:pt x="3918" y="38"/>
                    <a:pt x="3439" y="1"/>
                    <a:pt x="2907" y="1"/>
                  </a:cubicBezTo>
                  <a:close/>
                </a:path>
              </a:pathLst>
            </a:custGeom>
            <a:solidFill>
              <a:srgbClr val="FAFAFA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921475" y="3214385"/>
              <a:ext cx="1359067" cy="660320"/>
            </a:xfrm>
            <a:custGeom>
              <a:avLst/>
              <a:gdLst/>
              <a:ahLst/>
              <a:cxnLst/>
              <a:rect l="l" t="t" r="r" b="b"/>
              <a:pathLst>
                <a:path w="30428" h="14783" extrusionOk="0">
                  <a:moveTo>
                    <a:pt x="9048" y="1"/>
                  </a:moveTo>
                  <a:lnTo>
                    <a:pt x="0" y="2438"/>
                  </a:lnTo>
                  <a:lnTo>
                    <a:pt x="21379" y="14783"/>
                  </a:lnTo>
                  <a:lnTo>
                    <a:pt x="30427" y="12342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778639" y="3182078"/>
              <a:ext cx="1556188" cy="748803"/>
            </a:xfrm>
            <a:custGeom>
              <a:avLst/>
              <a:gdLst/>
              <a:ahLst/>
              <a:cxnLst/>
              <a:rect l="l" t="t" r="r" b="b"/>
              <a:pathLst>
                <a:path w="35384" h="17026" extrusionOk="0">
                  <a:moveTo>
                    <a:pt x="11059" y="1"/>
                  </a:moveTo>
                  <a:lnTo>
                    <a:pt x="1" y="2981"/>
                  </a:lnTo>
                  <a:lnTo>
                    <a:pt x="24329" y="17025"/>
                  </a:lnTo>
                  <a:lnTo>
                    <a:pt x="35384" y="14045"/>
                  </a:lnTo>
                  <a:lnTo>
                    <a:pt x="33912" y="13192"/>
                  </a:lnTo>
                  <a:lnTo>
                    <a:pt x="24864" y="15633"/>
                  </a:lnTo>
                  <a:lnTo>
                    <a:pt x="3485" y="3288"/>
                  </a:lnTo>
                  <a:lnTo>
                    <a:pt x="12533" y="851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316500" y="2807775"/>
              <a:ext cx="1420839" cy="963559"/>
            </a:xfrm>
            <a:custGeom>
              <a:avLst/>
              <a:gdLst/>
              <a:ahLst/>
              <a:cxnLst/>
              <a:rect l="l" t="t" r="r" b="b"/>
              <a:pathLst>
                <a:path w="31701" h="21703" extrusionOk="0">
                  <a:moveTo>
                    <a:pt x="10321" y="0"/>
                  </a:moveTo>
                  <a:lnTo>
                    <a:pt x="0" y="9362"/>
                  </a:lnTo>
                  <a:lnTo>
                    <a:pt x="21379" y="21703"/>
                  </a:lnTo>
                  <a:lnTo>
                    <a:pt x="31700" y="12341"/>
                  </a:lnTo>
                  <a:lnTo>
                    <a:pt x="103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6266925" y="3350475"/>
              <a:ext cx="521781" cy="452051"/>
            </a:xfrm>
            <a:custGeom>
              <a:avLst/>
              <a:gdLst/>
              <a:ahLst/>
              <a:cxnLst/>
              <a:rect l="l" t="t" r="r" b="b"/>
              <a:pathLst>
                <a:path w="11793" h="10217" extrusionOk="0">
                  <a:moveTo>
                    <a:pt x="10321" y="1"/>
                  </a:moveTo>
                  <a:lnTo>
                    <a:pt x="0" y="9363"/>
                  </a:lnTo>
                  <a:lnTo>
                    <a:pt x="1472" y="10216"/>
                  </a:lnTo>
                  <a:lnTo>
                    <a:pt x="11792" y="854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265001" y="2770348"/>
              <a:ext cx="518788" cy="449168"/>
            </a:xfrm>
            <a:custGeom>
              <a:avLst/>
              <a:gdLst/>
              <a:ahLst/>
              <a:cxnLst/>
              <a:rect l="l" t="t" r="r" b="b"/>
              <a:pathLst>
                <a:path w="11796" h="10213" extrusionOk="0">
                  <a:moveTo>
                    <a:pt x="10318" y="1"/>
                  </a:moveTo>
                  <a:lnTo>
                    <a:pt x="0" y="9363"/>
                  </a:lnTo>
                  <a:lnTo>
                    <a:pt x="1474" y="10213"/>
                  </a:lnTo>
                  <a:lnTo>
                    <a:pt x="11795" y="851"/>
                  </a:lnTo>
                  <a:lnTo>
                    <a:pt x="1031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260300" y="2284971"/>
              <a:ext cx="1394218" cy="940744"/>
            </a:xfrm>
            <a:custGeom>
              <a:avLst/>
              <a:gdLst/>
              <a:ahLst/>
              <a:cxnLst/>
              <a:rect l="l" t="t" r="r" b="b"/>
              <a:pathLst>
                <a:path w="31271" h="21100" extrusionOk="0">
                  <a:moveTo>
                    <a:pt x="9891" y="0"/>
                  </a:moveTo>
                  <a:lnTo>
                    <a:pt x="0" y="8758"/>
                  </a:lnTo>
                  <a:lnTo>
                    <a:pt x="21376" y="21100"/>
                  </a:lnTo>
                  <a:lnTo>
                    <a:pt x="31270" y="12342"/>
                  </a:lnTo>
                  <a:lnTo>
                    <a:pt x="989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205049" y="2208693"/>
              <a:ext cx="1556320" cy="1048351"/>
            </a:xfrm>
            <a:custGeom>
              <a:avLst/>
              <a:gdLst/>
              <a:ahLst/>
              <a:cxnLst/>
              <a:rect l="l" t="t" r="r" b="b"/>
              <a:pathLst>
                <a:path w="35387" h="23837" extrusionOk="0">
                  <a:moveTo>
                    <a:pt x="11059" y="0"/>
                  </a:moveTo>
                  <a:lnTo>
                    <a:pt x="1" y="9793"/>
                  </a:lnTo>
                  <a:lnTo>
                    <a:pt x="1478" y="10642"/>
                  </a:lnTo>
                  <a:lnTo>
                    <a:pt x="11369" y="1884"/>
                  </a:lnTo>
                  <a:lnTo>
                    <a:pt x="32748" y="14226"/>
                  </a:lnTo>
                  <a:lnTo>
                    <a:pt x="22854" y="22984"/>
                  </a:lnTo>
                  <a:lnTo>
                    <a:pt x="24328" y="23837"/>
                  </a:lnTo>
                  <a:lnTo>
                    <a:pt x="35387" y="14045"/>
                  </a:lnTo>
                  <a:lnTo>
                    <a:pt x="1105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67950" y="2669275"/>
              <a:ext cx="1463143" cy="691092"/>
            </a:xfrm>
            <a:custGeom>
              <a:avLst/>
              <a:gdLst/>
              <a:ahLst/>
              <a:cxnLst/>
              <a:rect l="l" t="t" r="r" b="b"/>
              <a:pathLst>
                <a:path w="32435" h="15321" extrusionOk="0">
                  <a:moveTo>
                    <a:pt x="11058" y="0"/>
                  </a:moveTo>
                  <a:lnTo>
                    <a:pt x="0" y="2980"/>
                  </a:lnTo>
                  <a:lnTo>
                    <a:pt x="21379" y="15321"/>
                  </a:lnTo>
                  <a:lnTo>
                    <a:pt x="32434" y="12342"/>
                  </a:lnTo>
                  <a:lnTo>
                    <a:pt x="1105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718731" y="2639335"/>
              <a:ext cx="551377" cy="168487"/>
            </a:xfrm>
            <a:custGeom>
              <a:avLst/>
              <a:gdLst/>
              <a:ahLst/>
              <a:cxnLst/>
              <a:rect l="l" t="t" r="r" b="b"/>
              <a:pathLst>
                <a:path w="12537" h="3831" extrusionOk="0">
                  <a:moveTo>
                    <a:pt x="11059" y="1"/>
                  </a:moveTo>
                  <a:lnTo>
                    <a:pt x="1" y="2980"/>
                  </a:lnTo>
                  <a:lnTo>
                    <a:pt x="1478" y="3830"/>
                  </a:lnTo>
                  <a:lnTo>
                    <a:pt x="12536" y="850"/>
                  </a:lnTo>
                  <a:lnTo>
                    <a:pt x="110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861258" y="2556654"/>
              <a:ext cx="279405" cy="326156"/>
            </a:xfrm>
            <a:custGeom>
              <a:avLst/>
              <a:gdLst/>
              <a:ahLst/>
              <a:cxnLst/>
              <a:rect l="l" t="t" r="r" b="b"/>
              <a:pathLst>
                <a:path w="6353" h="7416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68" y="7397"/>
                    <a:pt x="2133" y="7416"/>
                    <a:pt x="2517" y="7416"/>
                  </a:cubicBezTo>
                  <a:cubicBezTo>
                    <a:pt x="2601" y="7416"/>
                    <a:pt x="2687" y="7415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6964388" y="2690966"/>
              <a:ext cx="680942" cy="360152"/>
            </a:xfrm>
            <a:custGeom>
              <a:avLst/>
              <a:gdLst/>
              <a:ahLst/>
              <a:cxnLst/>
              <a:rect l="l" t="t" r="r" b="b"/>
              <a:pathLst>
                <a:path w="15483" h="8189" extrusionOk="0">
                  <a:moveTo>
                    <a:pt x="9840" y="1"/>
                  </a:moveTo>
                  <a:cubicBezTo>
                    <a:pt x="7731" y="3519"/>
                    <a:pt x="3044" y="5327"/>
                    <a:pt x="644" y="5327"/>
                  </a:cubicBezTo>
                  <a:cubicBezTo>
                    <a:pt x="570" y="5327"/>
                    <a:pt x="497" y="5325"/>
                    <a:pt x="428" y="5322"/>
                  </a:cubicBezTo>
                  <a:cubicBezTo>
                    <a:pt x="428" y="5322"/>
                    <a:pt x="1" y="5390"/>
                    <a:pt x="428" y="5635"/>
                  </a:cubicBezTo>
                  <a:cubicBezTo>
                    <a:pt x="854" y="5881"/>
                    <a:pt x="4851" y="8188"/>
                    <a:pt x="4851" y="8188"/>
                  </a:cubicBezTo>
                  <a:lnTo>
                    <a:pt x="11407" y="6867"/>
                  </a:lnTo>
                  <a:lnTo>
                    <a:pt x="15482" y="3260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6751443" y="2898018"/>
              <a:ext cx="509948" cy="321494"/>
            </a:xfrm>
            <a:custGeom>
              <a:avLst/>
              <a:gdLst/>
              <a:ahLst/>
              <a:cxnLst/>
              <a:rect l="l" t="t" r="r" b="b"/>
              <a:pathLst>
                <a:path w="11595" h="7310" extrusionOk="0">
                  <a:moveTo>
                    <a:pt x="601" y="0"/>
                  </a:moveTo>
                  <a:cubicBezTo>
                    <a:pt x="224" y="0"/>
                    <a:pt x="1" y="581"/>
                    <a:pt x="109" y="1351"/>
                  </a:cubicBezTo>
                  <a:lnTo>
                    <a:pt x="10430" y="7310"/>
                  </a:lnTo>
                  <a:lnTo>
                    <a:pt x="11594" y="6279"/>
                  </a:lnTo>
                  <a:cubicBezTo>
                    <a:pt x="11594" y="6279"/>
                    <a:pt x="1365" y="374"/>
                    <a:pt x="846" y="74"/>
                  </a:cubicBezTo>
                  <a:cubicBezTo>
                    <a:pt x="759" y="24"/>
                    <a:pt x="677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338" y="1567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5783732" y="2752228"/>
              <a:ext cx="446265" cy="205211"/>
            </a:xfrm>
            <a:custGeom>
              <a:avLst/>
              <a:gdLst/>
              <a:ahLst/>
              <a:cxnLst/>
              <a:rect l="l" t="t" r="r" b="b"/>
              <a:pathLst>
                <a:path w="10147" h="4666" extrusionOk="0">
                  <a:moveTo>
                    <a:pt x="4679" y="0"/>
                  </a:moveTo>
                  <a:lnTo>
                    <a:pt x="0" y="1263"/>
                  </a:lnTo>
                  <a:lnTo>
                    <a:pt x="5895" y="4666"/>
                  </a:lnTo>
                  <a:lnTo>
                    <a:pt x="10147" y="3522"/>
                  </a:lnTo>
                  <a:lnTo>
                    <a:pt x="467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057500" y="2706007"/>
              <a:ext cx="103925" cy="69972"/>
            </a:xfrm>
            <a:custGeom>
              <a:avLst/>
              <a:gdLst/>
              <a:ahLst/>
              <a:cxnLst/>
              <a:rect l="l" t="t" r="r" b="b"/>
              <a:pathLst>
                <a:path w="2363" h="1591" extrusionOk="0">
                  <a:moveTo>
                    <a:pt x="2362" y="0"/>
                  </a:moveTo>
                  <a:lnTo>
                    <a:pt x="1" y="638"/>
                  </a:lnTo>
                  <a:lnTo>
                    <a:pt x="1478" y="1590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172505" y="2676717"/>
              <a:ext cx="356810" cy="212160"/>
            </a:xfrm>
            <a:custGeom>
              <a:avLst/>
              <a:gdLst/>
              <a:ahLst/>
              <a:cxnLst/>
              <a:rect l="l" t="t" r="r" b="b"/>
              <a:pathLst>
                <a:path w="8113" h="4824" extrusionOk="0">
                  <a:moveTo>
                    <a:pt x="2218" y="0"/>
                  </a:moveTo>
                  <a:lnTo>
                    <a:pt x="1557" y="178"/>
                  </a:lnTo>
                  <a:lnTo>
                    <a:pt x="0" y="2987"/>
                  </a:lnTo>
                  <a:lnTo>
                    <a:pt x="0" y="2990"/>
                  </a:lnTo>
                  <a:lnTo>
                    <a:pt x="2850" y="4823"/>
                  </a:lnTo>
                  <a:lnTo>
                    <a:pt x="8113" y="340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756236" y="2957390"/>
              <a:ext cx="453962" cy="294974"/>
            </a:xfrm>
            <a:custGeom>
              <a:avLst/>
              <a:gdLst/>
              <a:ahLst/>
              <a:cxnLst/>
              <a:rect l="l" t="t" r="r" b="b"/>
              <a:pathLst>
                <a:path w="10322" h="6707" extrusionOk="0">
                  <a:moveTo>
                    <a:pt x="0" y="1"/>
                  </a:moveTo>
                  <a:cubicBezTo>
                    <a:pt x="0" y="1"/>
                    <a:pt x="1966" y="4363"/>
                    <a:pt x="2368" y="5110"/>
                  </a:cubicBezTo>
                  <a:cubicBezTo>
                    <a:pt x="2768" y="5854"/>
                    <a:pt x="3253" y="6031"/>
                    <a:pt x="4017" y="6195"/>
                  </a:cubicBezTo>
                  <a:cubicBezTo>
                    <a:pt x="4768" y="6355"/>
                    <a:pt x="7457" y="6694"/>
                    <a:pt x="7557" y="6707"/>
                  </a:cubicBezTo>
                  <a:lnTo>
                    <a:pt x="7560" y="6707"/>
                  </a:lnTo>
                  <a:lnTo>
                    <a:pt x="10321" y="59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6346309" y="2857866"/>
              <a:ext cx="474808" cy="367805"/>
            </a:xfrm>
            <a:custGeom>
              <a:avLst/>
              <a:gdLst/>
              <a:ahLst/>
              <a:cxnLst/>
              <a:rect l="l" t="t" r="r" b="b"/>
              <a:pathLst>
                <a:path w="10796" h="8363" extrusionOk="0">
                  <a:moveTo>
                    <a:pt x="5399" y="1"/>
                  </a:moveTo>
                  <a:lnTo>
                    <a:pt x="0" y="1413"/>
                  </a:lnTo>
                  <a:lnTo>
                    <a:pt x="10796" y="8363"/>
                  </a:lnTo>
                  <a:lnTo>
                    <a:pt x="10796" y="8363"/>
                  </a:lnTo>
                  <a:lnTo>
                    <a:pt x="7847" y="141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6093079" y="2937863"/>
              <a:ext cx="593114" cy="300427"/>
            </a:xfrm>
            <a:custGeom>
              <a:avLst/>
              <a:gdLst/>
              <a:ahLst/>
              <a:cxnLst/>
              <a:rect l="l" t="t" r="r" b="b"/>
              <a:pathLst>
                <a:path w="13486" h="6831" extrusionOk="0">
                  <a:moveTo>
                    <a:pt x="4202" y="1"/>
                  </a:moveTo>
                  <a:lnTo>
                    <a:pt x="4" y="1100"/>
                  </a:lnTo>
                  <a:lnTo>
                    <a:pt x="0" y="1107"/>
                  </a:lnTo>
                  <a:lnTo>
                    <a:pt x="9919" y="6831"/>
                  </a:lnTo>
                  <a:lnTo>
                    <a:pt x="13485" y="5980"/>
                  </a:lnTo>
                  <a:lnTo>
                    <a:pt x="4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6594130" y="3239426"/>
              <a:ext cx="267179" cy="111093"/>
            </a:xfrm>
            <a:custGeom>
              <a:avLst/>
              <a:gdLst/>
              <a:ahLst/>
              <a:cxnLst/>
              <a:rect l="l" t="t" r="r" b="b"/>
              <a:pathLst>
                <a:path w="6075" h="2526" extrusionOk="0">
                  <a:moveTo>
                    <a:pt x="3458" y="1"/>
                  </a:moveTo>
                  <a:lnTo>
                    <a:pt x="0" y="823"/>
                  </a:lnTo>
                  <a:lnTo>
                    <a:pt x="2952" y="2526"/>
                  </a:lnTo>
                  <a:lnTo>
                    <a:pt x="6075" y="1686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6871021" y="3265550"/>
              <a:ext cx="112193" cy="31710"/>
            </a:xfrm>
            <a:custGeom>
              <a:avLst/>
              <a:gdLst/>
              <a:ahLst/>
              <a:cxnLst/>
              <a:rect l="l" t="t" r="r" b="b"/>
              <a:pathLst>
                <a:path w="2551" h="721" extrusionOk="0">
                  <a:moveTo>
                    <a:pt x="1" y="0"/>
                  </a:moveTo>
                  <a:lnTo>
                    <a:pt x="1158" y="720"/>
                  </a:lnTo>
                  <a:lnTo>
                    <a:pt x="2551" y="3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6626543" y="2291550"/>
              <a:ext cx="422560" cy="272896"/>
            </a:xfrm>
            <a:custGeom>
              <a:avLst/>
              <a:gdLst/>
              <a:ahLst/>
              <a:cxnLst/>
              <a:rect l="l" t="t" r="r" b="b"/>
              <a:pathLst>
                <a:path w="9608" h="6205" extrusionOk="0">
                  <a:moveTo>
                    <a:pt x="1785" y="0"/>
                  </a:moveTo>
                  <a:lnTo>
                    <a:pt x="0" y="1581"/>
                  </a:lnTo>
                  <a:lnTo>
                    <a:pt x="738" y="6205"/>
                  </a:lnTo>
                  <a:lnTo>
                    <a:pt x="9608" y="451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024903" y="2526925"/>
              <a:ext cx="329806" cy="288069"/>
            </a:xfrm>
            <a:custGeom>
              <a:avLst/>
              <a:gdLst/>
              <a:ahLst/>
              <a:cxnLst/>
              <a:rect l="l" t="t" r="r" b="b"/>
              <a:pathLst>
                <a:path w="7499" h="6550" extrusionOk="0">
                  <a:moveTo>
                    <a:pt x="2000" y="0"/>
                  </a:moveTo>
                  <a:lnTo>
                    <a:pt x="0" y="393"/>
                  </a:lnTo>
                  <a:lnTo>
                    <a:pt x="3898" y="6550"/>
                  </a:lnTo>
                  <a:cubicBezTo>
                    <a:pt x="5280" y="5775"/>
                    <a:pt x="6615" y="4673"/>
                    <a:pt x="7498" y="3174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6861258" y="2556654"/>
              <a:ext cx="279405" cy="326200"/>
            </a:xfrm>
            <a:custGeom>
              <a:avLst/>
              <a:gdLst/>
              <a:ahLst/>
              <a:cxnLst/>
              <a:rect l="l" t="t" r="r" b="b"/>
              <a:pathLst>
                <a:path w="6353" h="7417" extrusionOk="0">
                  <a:moveTo>
                    <a:pt x="2270" y="0"/>
                  </a:moveTo>
                  <a:lnTo>
                    <a:pt x="1" y="440"/>
                  </a:lnTo>
                  <a:lnTo>
                    <a:pt x="1421" y="7358"/>
                  </a:lnTo>
                  <a:cubicBezTo>
                    <a:pt x="1759" y="7396"/>
                    <a:pt x="2110" y="7416"/>
                    <a:pt x="2479" y="7416"/>
                  </a:cubicBezTo>
                  <a:cubicBezTo>
                    <a:pt x="2578" y="7416"/>
                    <a:pt x="2673" y="7416"/>
                    <a:pt x="2773" y="7413"/>
                  </a:cubicBezTo>
                  <a:cubicBezTo>
                    <a:pt x="3575" y="7389"/>
                    <a:pt x="4923" y="7109"/>
                    <a:pt x="6353" y="6498"/>
                  </a:cubicBezTo>
                  <a:lnTo>
                    <a:pt x="227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6666915" y="2587132"/>
              <a:ext cx="192764" cy="281428"/>
            </a:xfrm>
            <a:custGeom>
              <a:avLst/>
              <a:gdLst/>
              <a:ahLst/>
              <a:cxnLst/>
              <a:rect l="l" t="t" r="r" b="b"/>
              <a:pathLst>
                <a:path w="4383" h="6399" extrusionOk="0">
                  <a:moveTo>
                    <a:pt x="3137" y="0"/>
                  </a:moveTo>
                  <a:lnTo>
                    <a:pt x="1" y="610"/>
                  </a:lnTo>
                  <a:lnTo>
                    <a:pt x="631" y="4522"/>
                  </a:lnTo>
                  <a:cubicBezTo>
                    <a:pt x="1324" y="4976"/>
                    <a:pt x="2529" y="5911"/>
                    <a:pt x="4383" y="6399"/>
                  </a:cubicBezTo>
                  <a:lnTo>
                    <a:pt x="313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974943" y="2690966"/>
              <a:ext cx="670387" cy="360152"/>
            </a:xfrm>
            <a:custGeom>
              <a:avLst/>
              <a:gdLst/>
              <a:ahLst/>
              <a:cxnLst/>
              <a:rect l="l" t="t" r="r" b="b"/>
              <a:pathLst>
                <a:path w="15243" h="8189" extrusionOk="0">
                  <a:moveTo>
                    <a:pt x="9600" y="1"/>
                  </a:moveTo>
                  <a:lnTo>
                    <a:pt x="9600" y="4"/>
                  </a:lnTo>
                  <a:cubicBezTo>
                    <a:pt x="7491" y="3519"/>
                    <a:pt x="2806" y="5328"/>
                    <a:pt x="402" y="5328"/>
                  </a:cubicBezTo>
                  <a:cubicBezTo>
                    <a:pt x="331" y="5328"/>
                    <a:pt x="259" y="5325"/>
                    <a:pt x="188" y="5322"/>
                  </a:cubicBezTo>
                  <a:cubicBezTo>
                    <a:pt x="188" y="5322"/>
                    <a:pt x="0" y="5352"/>
                    <a:pt x="0" y="5444"/>
                  </a:cubicBezTo>
                  <a:cubicBezTo>
                    <a:pt x="0" y="5489"/>
                    <a:pt x="44" y="5553"/>
                    <a:pt x="188" y="5635"/>
                  </a:cubicBezTo>
                  <a:cubicBezTo>
                    <a:pt x="614" y="5881"/>
                    <a:pt x="4611" y="8188"/>
                    <a:pt x="4611" y="8188"/>
                  </a:cubicBezTo>
                  <a:lnTo>
                    <a:pt x="11167" y="6867"/>
                  </a:lnTo>
                  <a:lnTo>
                    <a:pt x="15242" y="3260"/>
                  </a:lnTo>
                  <a:lnTo>
                    <a:pt x="960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231120" y="3047327"/>
              <a:ext cx="173589" cy="81539"/>
            </a:xfrm>
            <a:custGeom>
              <a:avLst/>
              <a:gdLst/>
              <a:ahLst/>
              <a:cxnLst/>
              <a:rect l="l" t="t" r="r" b="b"/>
              <a:pathLst>
                <a:path w="3947" h="1854" extrusionOk="0">
                  <a:moveTo>
                    <a:pt x="3946" y="0"/>
                  </a:moveTo>
                  <a:lnTo>
                    <a:pt x="1" y="785"/>
                  </a:lnTo>
                  <a:lnTo>
                    <a:pt x="1850" y="185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577154" y="2404707"/>
              <a:ext cx="49434" cy="365694"/>
            </a:xfrm>
            <a:custGeom>
              <a:avLst/>
              <a:gdLst/>
              <a:ahLst/>
              <a:cxnLst/>
              <a:rect l="l" t="t" r="r" b="b"/>
              <a:pathLst>
                <a:path w="1124" h="8315" extrusionOk="0">
                  <a:moveTo>
                    <a:pt x="0" y="1"/>
                  </a:moveTo>
                  <a:lnTo>
                    <a:pt x="0" y="1"/>
                  </a:lnTo>
                  <a:lnTo>
                    <a:pt x="1123" y="8315"/>
                  </a:lnTo>
                  <a:close/>
                </a:path>
              </a:pathLst>
            </a:custGeom>
            <a:solidFill>
              <a:srgbClr val="2E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270050" y="2404707"/>
              <a:ext cx="356546" cy="421680"/>
            </a:xfrm>
            <a:custGeom>
              <a:avLst/>
              <a:gdLst/>
              <a:ahLst/>
              <a:cxnLst/>
              <a:rect l="l" t="t" r="r" b="b"/>
              <a:pathLst>
                <a:path w="8107" h="9588" extrusionOk="0">
                  <a:moveTo>
                    <a:pt x="6983" y="1"/>
                  </a:moveTo>
                  <a:lnTo>
                    <a:pt x="6747" y="209"/>
                  </a:lnTo>
                  <a:cubicBezTo>
                    <a:pt x="5857" y="2485"/>
                    <a:pt x="4737" y="4837"/>
                    <a:pt x="4195" y="5946"/>
                  </a:cubicBezTo>
                  <a:cubicBezTo>
                    <a:pt x="4096" y="6151"/>
                    <a:pt x="3894" y="6264"/>
                    <a:pt x="3690" y="6264"/>
                  </a:cubicBezTo>
                  <a:cubicBezTo>
                    <a:pt x="3587" y="6264"/>
                    <a:pt x="3482" y="6233"/>
                    <a:pt x="3389" y="6175"/>
                  </a:cubicBezTo>
                  <a:lnTo>
                    <a:pt x="1847" y="5301"/>
                  </a:lnTo>
                  <a:cubicBezTo>
                    <a:pt x="1847" y="5301"/>
                    <a:pt x="1680" y="5168"/>
                    <a:pt x="1417" y="4929"/>
                  </a:cubicBezTo>
                  <a:lnTo>
                    <a:pt x="0" y="6185"/>
                  </a:lnTo>
                  <a:lnTo>
                    <a:pt x="5895" y="9588"/>
                  </a:lnTo>
                  <a:lnTo>
                    <a:pt x="8106" y="8315"/>
                  </a:lnTo>
                  <a:lnTo>
                    <a:pt x="6983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6755005" y="2898106"/>
              <a:ext cx="506386" cy="321406"/>
            </a:xfrm>
            <a:custGeom>
              <a:avLst/>
              <a:gdLst/>
              <a:ahLst/>
              <a:cxnLst/>
              <a:rect l="l" t="t" r="r" b="b"/>
              <a:pathLst>
                <a:path w="11514" h="7308" extrusionOk="0">
                  <a:moveTo>
                    <a:pt x="520" y="0"/>
                  </a:moveTo>
                  <a:cubicBezTo>
                    <a:pt x="209" y="0"/>
                    <a:pt x="0" y="396"/>
                    <a:pt x="0" y="969"/>
                  </a:cubicBezTo>
                  <a:cubicBezTo>
                    <a:pt x="0" y="1089"/>
                    <a:pt x="11" y="1219"/>
                    <a:pt x="28" y="1349"/>
                  </a:cubicBezTo>
                  <a:lnTo>
                    <a:pt x="10349" y="7308"/>
                  </a:lnTo>
                  <a:lnTo>
                    <a:pt x="11513" y="6277"/>
                  </a:lnTo>
                  <a:cubicBezTo>
                    <a:pt x="11513" y="6277"/>
                    <a:pt x="1284" y="372"/>
                    <a:pt x="765" y="72"/>
                  </a:cubicBezTo>
                  <a:cubicBezTo>
                    <a:pt x="680" y="21"/>
                    <a:pt x="598" y="0"/>
                    <a:pt x="520" y="0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583751" y="2821407"/>
              <a:ext cx="137965" cy="98647"/>
            </a:xfrm>
            <a:custGeom>
              <a:avLst/>
              <a:gdLst/>
              <a:ahLst/>
              <a:cxnLst/>
              <a:rect l="l" t="t" r="r" b="b"/>
              <a:pathLst>
                <a:path w="3137" h="2243" extrusionOk="0">
                  <a:moveTo>
                    <a:pt x="1512" y="1"/>
                  </a:moveTo>
                  <a:lnTo>
                    <a:pt x="0" y="830"/>
                  </a:lnTo>
                  <a:lnTo>
                    <a:pt x="2448" y="2242"/>
                  </a:lnTo>
                  <a:cubicBezTo>
                    <a:pt x="2440" y="2198"/>
                    <a:pt x="2437" y="2157"/>
                    <a:pt x="2437" y="2113"/>
                  </a:cubicBezTo>
                  <a:cubicBezTo>
                    <a:pt x="2437" y="1492"/>
                    <a:pt x="3137" y="966"/>
                    <a:pt x="3137" y="966"/>
                  </a:cubicBezTo>
                  <a:cubicBezTo>
                    <a:pt x="3137" y="966"/>
                    <a:pt x="2021" y="294"/>
                    <a:pt x="1512" y="1"/>
                  </a:cubicBez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346309" y="3275621"/>
              <a:ext cx="377700" cy="243341"/>
            </a:xfrm>
            <a:custGeom>
              <a:avLst/>
              <a:gdLst/>
              <a:ahLst/>
              <a:cxnLst/>
              <a:rect l="l" t="t" r="r" b="b"/>
              <a:pathLst>
                <a:path w="8588" h="5533" extrusionOk="0">
                  <a:moveTo>
                    <a:pt x="5635" y="0"/>
                  </a:moveTo>
                  <a:lnTo>
                    <a:pt x="908" y="1621"/>
                  </a:lnTo>
                  <a:lnTo>
                    <a:pt x="0" y="5110"/>
                  </a:lnTo>
                  <a:lnTo>
                    <a:pt x="4362" y="5532"/>
                  </a:lnTo>
                  <a:lnTo>
                    <a:pt x="8587" y="170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5329826" y="3084797"/>
              <a:ext cx="521779" cy="275491"/>
            </a:xfrm>
            <a:custGeom>
              <a:avLst/>
              <a:gdLst/>
              <a:ahLst/>
              <a:cxnLst/>
              <a:rect l="l" t="t" r="r" b="b"/>
              <a:pathLst>
                <a:path w="11864" h="6264" extrusionOk="0">
                  <a:moveTo>
                    <a:pt x="7782" y="1"/>
                  </a:moveTo>
                  <a:lnTo>
                    <a:pt x="3304" y="2523"/>
                  </a:lnTo>
                  <a:lnTo>
                    <a:pt x="673" y="2455"/>
                  </a:lnTo>
                  <a:lnTo>
                    <a:pt x="0" y="3063"/>
                  </a:lnTo>
                  <a:lnTo>
                    <a:pt x="5539" y="6264"/>
                  </a:lnTo>
                  <a:lnTo>
                    <a:pt x="11864" y="841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5990256" y="2986504"/>
              <a:ext cx="539063" cy="307904"/>
            </a:xfrm>
            <a:custGeom>
              <a:avLst/>
              <a:gdLst/>
              <a:ahLst/>
              <a:cxnLst/>
              <a:rect l="l" t="t" r="r" b="b"/>
              <a:pathLst>
                <a:path w="12257" h="7001" extrusionOk="0">
                  <a:moveTo>
                    <a:pt x="2338" y="1"/>
                  </a:moveTo>
                  <a:lnTo>
                    <a:pt x="0" y="2052"/>
                  </a:lnTo>
                  <a:lnTo>
                    <a:pt x="8571" y="7001"/>
                  </a:lnTo>
                  <a:lnTo>
                    <a:pt x="12257" y="5725"/>
                  </a:lnTo>
                  <a:lnTo>
                    <a:pt x="2338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5772429" y="2807774"/>
              <a:ext cx="270565" cy="272588"/>
            </a:xfrm>
            <a:custGeom>
              <a:avLst/>
              <a:gdLst/>
              <a:ahLst/>
              <a:cxnLst/>
              <a:rect l="l" t="t" r="r" b="b"/>
              <a:pathLst>
                <a:path w="6152" h="6198" extrusionOk="0">
                  <a:moveTo>
                    <a:pt x="257" y="0"/>
                  </a:moveTo>
                  <a:lnTo>
                    <a:pt x="1" y="5532"/>
                  </a:lnTo>
                  <a:lnTo>
                    <a:pt x="2896" y="6198"/>
                  </a:lnTo>
                  <a:lnTo>
                    <a:pt x="6152" y="340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603462" y="2863891"/>
              <a:ext cx="118306" cy="182737"/>
            </a:xfrm>
            <a:custGeom>
              <a:avLst/>
              <a:gdLst/>
              <a:ahLst/>
              <a:cxnLst/>
              <a:rect l="l" t="t" r="r" b="b"/>
              <a:pathLst>
                <a:path w="2690" h="4155" extrusionOk="0">
                  <a:moveTo>
                    <a:pt x="2690" y="0"/>
                  </a:moveTo>
                  <a:lnTo>
                    <a:pt x="2174" y="468"/>
                  </a:lnTo>
                  <a:lnTo>
                    <a:pt x="0" y="2444"/>
                  </a:lnTo>
                  <a:lnTo>
                    <a:pt x="584" y="4154"/>
                  </a:lnTo>
                  <a:lnTo>
                    <a:pt x="1150" y="3830"/>
                  </a:lnTo>
                  <a:lnTo>
                    <a:pt x="2509" y="402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417168" y="3019972"/>
              <a:ext cx="153446" cy="120285"/>
            </a:xfrm>
            <a:custGeom>
              <a:avLst/>
              <a:gdLst/>
              <a:ahLst/>
              <a:cxnLst/>
              <a:rect l="l" t="t" r="r" b="b"/>
              <a:pathLst>
                <a:path w="3489" h="2735" extrusionOk="0">
                  <a:moveTo>
                    <a:pt x="3014" y="1"/>
                  </a:moveTo>
                  <a:lnTo>
                    <a:pt x="1" y="2735"/>
                  </a:lnTo>
                  <a:lnTo>
                    <a:pt x="1206" y="2694"/>
                  </a:lnTo>
                  <a:lnTo>
                    <a:pt x="3489" y="1376"/>
                  </a:lnTo>
                  <a:lnTo>
                    <a:pt x="301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5733156" y="3121871"/>
              <a:ext cx="565319" cy="322329"/>
            </a:xfrm>
            <a:custGeom>
              <a:avLst/>
              <a:gdLst/>
              <a:ahLst/>
              <a:cxnLst/>
              <a:rect l="l" t="t" r="r" b="b"/>
              <a:pathLst>
                <a:path w="12854" h="7329" extrusionOk="0">
                  <a:moveTo>
                    <a:pt x="4676" y="1"/>
                  </a:moveTo>
                  <a:lnTo>
                    <a:pt x="0" y="4110"/>
                  </a:lnTo>
                  <a:lnTo>
                    <a:pt x="5574" y="7329"/>
                  </a:lnTo>
                  <a:lnTo>
                    <a:pt x="12853" y="4721"/>
                  </a:lnTo>
                  <a:lnTo>
                    <a:pt x="4676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978250" y="3376025"/>
              <a:ext cx="335963" cy="353115"/>
            </a:xfrm>
            <a:custGeom>
              <a:avLst/>
              <a:gdLst/>
              <a:ahLst/>
              <a:cxnLst/>
              <a:rect l="l" t="t" r="r" b="b"/>
              <a:pathLst>
                <a:path w="7639" h="8029" extrusionOk="0">
                  <a:moveTo>
                    <a:pt x="7639" y="1"/>
                  </a:moveTo>
                  <a:lnTo>
                    <a:pt x="1" y="2741"/>
                  </a:lnTo>
                  <a:lnTo>
                    <a:pt x="598" y="5297"/>
                  </a:lnTo>
                  <a:lnTo>
                    <a:pt x="598" y="5300"/>
                  </a:lnTo>
                  <a:lnTo>
                    <a:pt x="5322" y="802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280561" y="3556426"/>
              <a:ext cx="201472" cy="196239"/>
            </a:xfrm>
            <a:custGeom>
              <a:avLst/>
              <a:gdLst/>
              <a:ahLst/>
              <a:cxnLst/>
              <a:rect l="l" t="t" r="r" b="b"/>
              <a:pathLst>
                <a:path w="4581" h="4462" extrusionOk="0">
                  <a:moveTo>
                    <a:pt x="1164" y="1"/>
                  </a:moveTo>
                  <a:lnTo>
                    <a:pt x="1" y="4462"/>
                  </a:lnTo>
                  <a:lnTo>
                    <a:pt x="1642" y="2973"/>
                  </a:lnTo>
                  <a:lnTo>
                    <a:pt x="4580" y="305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5836110" y="3500309"/>
              <a:ext cx="115008" cy="77317"/>
            </a:xfrm>
            <a:custGeom>
              <a:avLst/>
              <a:gdLst/>
              <a:ahLst/>
              <a:cxnLst/>
              <a:rect l="l" t="t" r="r" b="b"/>
              <a:pathLst>
                <a:path w="2615" h="1758" extrusionOk="0">
                  <a:moveTo>
                    <a:pt x="2120" y="1"/>
                  </a:moveTo>
                  <a:lnTo>
                    <a:pt x="0" y="263"/>
                  </a:lnTo>
                  <a:lnTo>
                    <a:pt x="2591" y="1758"/>
                  </a:lnTo>
                  <a:lnTo>
                    <a:pt x="2615" y="1704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5630157" y="3340446"/>
              <a:ext cx="275183" cy="137965"/>
            </a:xfrm>
            <a:custGeom>
              <a:avLst/>
              <a:gdLst/>
              <a:ahLst/>
              <a:cxnLst/>
              <a:rect l="l" t="t" r="r" b="b"/>
              <a:pathLst>
                <a:path w="6257" h="3137" extrusionOk="0">
                  <a:moveTo>
                    <a:pt x="1363" y="0"/>
                  </a:moveTo>
                  <a:lnTo>
                    <a:pt x="4" y="1195"/>
                  </a:lnTo>
                  <a:lnTo>
                    <a:pt x="0" y="1195"/>
                  </a:lnTo>
                  <a:lnTo>
                    <a:pt x="3363" y="3137"/>
                  </a:lnTo>
                  <a:lnTo>
                    <a:pt x="3366" y="3137"/>
                  </a:lnTo>
                  <a:lnTo>
                    <a:pt x="6257" y="2690"/>
                  </a:lnTo>
                  <a:lnTo>
                    <a:pt x="1363" y="0"/>
                  </a:lnTo>
                  <a:close/>
                </a:path>
              </a:pathLst>
            </a:custGeom>
            <a:solidFill>
              <a:srgbClr val="202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4931905" y="3239426"/>
              <a:ext cx="384605" cy="177899"/>
            </a:xfrm>
            <a:custGeom>
              <a:avLst/>
              <a:gdLst/>
              <a:ahLst/>
              <a:cxnLst/>
              <a:rect l="l" t="t" r="r" b="b"/>
              <a:pathLst>
                <a:path w="8745" h="4045" extrusionOk="0">
                  <a:moveTo>
                    <a:pt x="7373" y="1"/>
                  </a:moveTo>
                  <a:lnTo>
                    <a:pt x="0" y="1984"/>
                  </a:lnTo>
                  <a:lnTo>
                    <a:pt x="3570" y="4045"/>
                  </a:lnTo>
                  <a:lnTo>
                    <a:pt x="8745" y="3438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5297413" y="3219460"/>
              <a:ext cx="276062" cy="165937"/>
            </a:xfrm>
            <a:custGeom>
              <a:avLst/>
              <a:gdLst/>
              <a:ahLst/>
              <a:cxnLst/>
              <a:rect l="l" t="t" r="r" b="b"/>
              <a:pathLst>
                <a:path w="6277" h="3773" extrusionOk="0">
                  <a:moveTo>
                    <a:pt x="737" y="1"/>
                  </a:moveTo>
                  <a:lnTo>
                    <a:pt x="0" y="198"/>
                  </a:lnTo>
                  <a:lnTo>
                    <a:pt x="1448" y="3772"/>
                  </a:lnTo>
                  <a:lnTo>
                    <a:pt x="6276" y="3202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5151491" y="3392956"/>
              <a:ext cx="626583" cy="252841"/>
            </a:xfrm>
            <a:custGeom>
              <a:avLst/>
              <a:gdLst/>
              <a:ahLst/>
              <a:cxnLst/>
              <a:rect l="l" t="t" r="r" b="b"/>
              <a:pathLst>
                <a:path w="14247" h="5749" extrusionOk="0">
                  <a:moveTo>
                    <a:pt x="10884" y="1"/>
                  </a:moveTo>
                  <a:lnTo>
                    <a:pt x="1" y="1377"/>
                  </a:lnTo>
                  <a:lnTo>
                    <a:pt x="7571" y="5748"/>
                  </a:lnTo>
                  <a:lnTo>
                    <a:pt x="14247" y="1943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5905289" y="3609113"/>
              <a:ext cx="307024" cy="251478"/>
            </a:xfrm>
            <a:custGeom>
              <a:avLst/>
              <a:gdLst/>
              <a:ahLst/>
              <a:cxnLst/>
              <a:rect l="l" t="t" r="r" b="b"/>
              <a:pathLst>
                <a:path w="6981" h="5718" extrusionOk="0">
                  <a:moveTo>
                    <a:pt x="2257" y="0"/>
                  </a:moveTo>
                  <a:lnTo>
                    <a:pt x="1" y="5718"/>
                  </a:lnTo>
                  <a:lnTo>
                    <a:pt x="5499" y="4236"/>
                  </a:lnTo>
                  <a:lnTo>
                    <a:pt x="6981" y="272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5541628" y="3511831"/>
              <a:ext cx="408486" cy="338558"/>
            </a:xfrm>
            <a:custGeom>
              <a:avLst/>
              <a:gdLst/>
              <a:ahLst/>
              <a:cxnLst/>
              <a:rect l="l" t="t" r="r" b="b"/>
              <a:pathLst>
                <a:path w="9288" h="7698" extrusionOk="0">
                  <a:moveTo>
                    <a:pt x="6696" y="1"/>
                  </a:moveTo>
                  <a:lnTo>
                    <a:pt x="0" y="3793"/>
                  </a:lnTo>
                  <a:lnTo>
                    <a:pt x="6761" y="7697"/>
                  </a:lnTo>
                  <a:lnTo>
                    <a:pt x="9287" y="1496"/>
                  </a:lnTo>
                  <a:lnTo>
                    <a:pt x="669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183895" y="1995132"/>
              <a:ext cx="382934" cy="681470"/>
            </a:xfrm>
            <a:custGeom>
              <a:avLst/>
              <a:gdLst/>
              <a:ahLst/>
              <a:cxnLst/>
              <a:rect l="l" t="t" r="r" b="b"/>
              <a:pathLst>
                <a:path w="8707" h="15495" extrusionOk="0">
                  <a:moveTo>
                    <a:pt x="5095" y="2657"/>
                  </a:moveTo>
                  <a:cubicBezTo>
                    <a:pt x="5777" y="2657"/>
                    <a:pt x="6246" y="3202"/>
                    <a:pt x="6246" y="4144"/>
                  </a:cubicBezTo>
                  <a:cubicBezTo>
                    <a:pt x="6246" y="5471"/>
                    <a:pt x="5314" y="7085"/>
                    <a:pt x="4164" y="7748"/>
                  </a:cubicBezTo>
                  <a:cubicBezTo>
                    <a:pt x="3830" y="7941"/>
                    <a:pt x="3514" y="8033"/>
                    <a:pt x="3234" y="8033"/>
                  </a:cubicBezTo>
                  <a:cubicBezTo>
                    <a:pt x="2551" y="8033"/>
                    <a:pt x="2082" y="7488"/>
                    <a:pt x="2082" y="6546"/>
                  </a:cubicBezTo>
                  <a:cubicBezTo>
                    <a:pt x="2700" y="6447"/>
                    <a:pt x="4256" y="3791"/>
                    <a:pt x="4164" y="2942"/>
                  </a:cubicBezTo>
                  <a:cubicBezTo>
                    <a:pt x="4499" y="2748"/>
                    <a:pt x="4815" y="2657"/>
                    <a:pt x="5095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9"/>
                  </a:cubicBezTo>
                  <a:cubicBezTo>
                    <a:pt x="1864" y="1863"/>
                    <a:pt x="0" y="5235"/>
                    <a:pt x="0" y="8065"/>
                  </a:cubicBezTo>
                  <a:lnTo>
                    <a:pt x="0" y="8710"/>
                  </a:lnTo>
                  <a:cubicBezTo>
                    <a:pt x="0" y="11539"/>
                    <a:pt x="3806" y="14614"/>
                    <a:pt x="3806" y="14614"/>
                  </a:cubicBezTo>
                  <a:lnTo>
                    <a:pt x="5362" y="15495"/>
                  </a:lnTo>
                  <a:cubicBezTo>
                    <a:pt x="5362" y="15495"/>
                    <a:pt x="4427" y="14430"/>
                    <a:pt x="4533" y="14208"/>
                  </a:cubicBezTo>
                  <a:cubicBezTo>
                    <a:pt x="5553" y="12119"/>
                    <a:pt x="8325" y="6212"/>
                    <a:pt x="8325" y="3901"/>
                  </a:cubicBezTo>
                  <a:lnTo>
                    <a:pt x="8325" y="3259"/>
                  </a:lnTo>
                  <a:cubicBezTo>
                    <a:pt x="8325" y="2740"/>
                    <a:pt x="8263" y="2280"/>
                    <a:pt x="8147" y="1877"/>
                  </a:cubicBezTo>
                  <a:lnTo>
                    <a:pt x="8147" y="1877"/>
                  </a:lnTo>
                  <a:lnTo>
                    <a:pt x="8325" y="1979"/>
                  </a:lnTo>
                  <a:lnTo>
                    <a:pt x="8706" y="1259"/>
                  </a:lnTo>
                  <a:lnTo>
                    <a:pt x="7126" y="351"/>
                  </a:lnTo>
                  <a:cubicBezTo>
                    <a:pt x="6781" y="121"/>
                    <a:pt x="6376" y="0"/>
                    <a:pt x="5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257164" y="2037396"/>
              <a:ext cx="366090" cy="642812"/>
            </a:xfrm>
            <a:custGeom>
              <a:avLst/>
              <a:gdLst/>
              <a:ahLst/>
              <a:cxnLst/>
              <a:rect l="l" t="t" r="r" b="b"/>
              <a:pathLst>
                <a:path w="8324" h="14616" extrusionOk="0">
                  <a:moveTo>
                    <a:pt x="5090" y="2657"/>
                  </a:moveTo>
                  <a:cubicBezTo>
                    <a:pt x="5773" y="2657"/>
                    <a:pt x="6242" y="3201"/>
                    <a:pt x="6242" y="4141"/>
                  </a:cubicBezTo>
                  <a:cubicBezTo>
                    <a:pt x="6242" y="5469"/>
                    <a:pt x="5310" y="7083"/>
                    <a:pt x="4164" y="7749"/>
                  </a:cubicBezTo>
                  <a:cubicBezTo>
                    <a:pt x="3829" y="7941"/>
                    <a:pt x="3514" y="8033"/>
                    <a:pt x="3234" y="8033"/>
                  </a:cubicBezTo>
                  <a:cubicBezTo>
                    <a:pt x="2551" y="8033"/>
                    <a:pt x="2082" y="7489"/>
                    <a:pt x="2082" y="6547"/>
                  </a:cubicBezTo>
                  <a:cubicBezTo>
                    <a:pt x="2082" y="5220"/>
                    <a:pt x="3014" y="3605"/>
                    <a:pt x="4164" y="2940"/>
                  </a:cubicBezTo>
                  <a:cubicBezTo>
                    <a:pt x="4496" y="2748"/>
                    <a:pt x="4811" y="2657"/>
                    <a:pt x="5090" y="2657"/>
                  </a:cubicBezTo>
                  <a:close/>
                  <a:moveTo>
                    <a:pt x="5928" y="0"/>
                  </a:moveTo>
                  <a:cubicBezTo>
                    <a:pt x="5392" y="0"/>
                    <a:pt x="4794" y="173"/>
                    <a:pt x="4164" y="537"/>
                  </a:cubicBezTo>
                  <a:cubicBezTo>
                    <a:pt x="1864" y="1865"/>
                    <a:pt x="0" y="5237"/>
                    <a:pt x="0" y="8066"/>
                  </a:cubicBezTo>
                  <a:lnTo>
                    <a:pt x="0" y="8708"/>
                  </a:lnTo>
                  <a:cubicBezTo>
                    <a:pt x="0" y="10889"/>
                    <a:pt x="2467" y="13417"/>
                    <a:pt x="3604" y="14466"/>
                  </a:cubicBezTo>
                  <a:cubicBezTo>
                    <a:pt x="3714" y="14567"/>
                    <a:pt x="3850" y="14616"/>
                    <a:pt x="3984" y="14616"/>
                  </a:cubicBezTo>
                  <a:cubicBezTo>
                    <a:pt x="4189" y="14616"/>
                    <a:pt x="4389" y="14504"/>
                    <a:pt x="4488" y="14298"/>
                  </a:cubicBezTo>
                  <a:cubicBezTo>
                    <a:pt x="5468" y="12291"/>
                    <a:pt x="8324" y="6247"/>
                    <a:pt x="8324" y="3903"/>
                  </a:cubicBezTo>
                  <a:lnTo>
                    <a:pt x="8324" y="3257"/>
                  </a:lnTo>
                  <a:cubicBezTo>
                    <a:pt x="8324" y="1205"/>
                    <a:pt x="7343" y="0"/>
                    <a:pt x="592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257164" y="2037440"/>
              <a:ext cx="366090" cy="642768"/>
            </a:xfrm>
            <a:custGeom>
              <a:avLst/>
              <a:gdLst/>
              <a:ahLst/>
              <a:cxnLst/>
              <a:rect l="l" t="t" r="r" b="b"/>
              <a:pathLst>
                <a:path w="8324" h="14615" extrusionOk="0">
                  <a:moveTo>
                    <a:pt x="5092" y="2656"/>
                  </a:moveTo>
                  <a:cubicBezTo>
                    <a:pt x="5775" y="2656"/>
                    <a:pt x="6242" y="3202"/>
                    <a:pt x="6242" y="4140"/>
                  </a:cubicBezTo>
                  <a:cubicBezTo>
                    <a:pt x="6242" y="5468"/>
                    <a:pt x="5310" y="7082"/>
                    <a:pt x="4164" y="7748"/>
                  </a:cubicBezTo>
                  <a:cubicBezTo>
                    <a:pt x="3830" y="7939"/>
                    <a:pt x="3512" y="8031"/>
                    <a:pt x="3232" y="8031"/>
                  </a:cubicBezTo>
                  <a:cubicBezTo>
                    <a:pt x="2658" y="8031"/>
                    <a:pt x="2235" y="7646"/>
                    <a:pt x="2116" y="6966"/>
                  </a:cubicBezTo>
                  <a:cubicBezTo>
                    <a:pt x="2092" y="6836"/>
                    <a:pt x="2082" y="6696"/>
                    <a:pt x="2082" y="6546"/>
                  </a:cubicBezTo>
                  <a:cubicBezTo>
                    <a:pt x="2082" y="5219"/>
                    <a:pt x="3014" y="3604"/>
                    <a:pt x="4164" y="2939"/>
                  </a:cubicBezTo>
                  <a:cubicBezTo>
                    <a:pt x="4495" y="2747"/>
                    <a:pt x="4812" y="2656"/>
                    <a:pt x="5092" y="2656"/>
                  </a:cubicBezTo>
                  <a:close/>
                  <a:moveTo>
                    <a:pt x="5928" y="0"/>
                  </a:moveTo>
                  <a:cubicBezTo>
                    <a:pt x="5392" y="0"/>
                    <a:pt x="4795" y="171"/>
                    <a:pt x="4164" y="536"/>
                  </a:cubicBezTo>
                  <a:cubicBezTo>
                    <a:pt x="2515" y="1488"/>
                    <a:pt x="1092" y="3489"/>
                    <a:pt x="416" y="5587"/>
                  </a:cubicBezTo>
                  <a:cubicBezTo>
                    <a:pt x="150" y="6417"/>
                    <a:pt x="0" y="7263"/>
                    <a:pt x="0" y="8065"/>
                  </a:cubicBezTo>
                  <a:lnTo>
                    <a:pt x="0" y="8707"/>
                  </a:lnTo>
                  <a:cubicBezTo>
                    <a:pt x="0" y="10888"/>
                    <a:pt x="2467" y="13416"/>
                    <a:pt x="3604" y="14465"/>
                  </a:cubicBezTo>
                  <a:cubicBezTo>
                    <a:pt x="3713" y="14563"/>
                    <a:pt x="3850" y="14615"/>
                    <a:pt x="3983" y="14615"/>
                  </a:cubicBezTo>
                  <a:cubicBezTo>
                    <a:pt x="4187" y="14615"/>
                    <a:pt x="4389" y="14502"/>
                    <a:pt x="4488" y="14297"/>
                  </a:cubicBezTo>
                  <a:cubicBezTo>
                    <a:pt x="5468" y="12290"/>
                    <a:pt x="8324" y="6246"/>
                    <a:pt x="8324" y="3902"/>
                  </a:cubicBezTo>
                  <a:lnTo>
                    <a:pt x="8324" y="3256"/>
                  </a:lnTo>
                  <a:cubicBezTo>
                    <a:pt x="8324" y="1205"/>
                    <a:pt x="7344" y="0"/>
                    <a:pt x="5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993667" y="3675610"/>
              <a:ext cx="572224" cy="400306"/>
            </a:xfrm>
            <a:custGeom>
              <a:avLst/>
              <a:gdLst/>
              <a:ahLst/>
              <a:cxnLst/>
              <a:rect l="l" t="t" r="r" b="b"/>
              <a:pathLst>
                <a:path w="13011" h="9102" extrusionOk="0">
                  <a:moveTo>
                    <a:pt x="1" y="0"/>
                  </a:moveTo>
                  <a:lnTo>
                    <a:pt x="1" y="1741"/>
                  </a:lnTo>
                  <a:lnTo>
                    <a:pt x="4" y="1741"/>
                  </a:lnTo>
                  <a:cubicBezTo>
                    <a:pt x="4" y="1778"/>
                    <a:pt x="21" y="1826"/>
                    <a:pt x="62" y="1884"/>
                  </a:cubicBezTo>
                  <a:lnTo>
                    <a:pt x="5130" y="8987"/>
                  </a:lnTo>
                  <a:cubicBezTo>
                    <a:pt x="5184" y="9063"/>
                    <a:pt x="5240" y="9101"/>
                    <a:pt x="5290" y="9101"/>
                  </a:cubicBezTo>
                  <a:cubicBezTo>
                    <a:pt x="5353" y="9101"/>
                    <a:pt x="5405" y="9040"/>
                    <a:pt x="5427" y="8922"/>
                  </a:cubicBezTo>
                  <a:lnTo>
                    <a:pt x="6069" y="5591"/>
                  </a:lnTo>
                  <a:cubicBezTo>
                    <a:pt x="6110" y="5379"/>
                    <a:pt x="6315" y="5198"/>
                    <a:pt x="6529" y="5184"/>
                  </a:cubicBezTo>
                  <a:lnTo>
                    <a:pt x="12850" y="4779"/>
                  </a:lnTo>
                  <a:cubicBezTo>
                    <a:pt x="12956" y="4771"/>
                    <a:pt x="13011" y="4754"/>
                    <a:pt x="13011" y="4734"/>
                  </a:cubicBezTo>
                  <a:lnTo>
                    <a:pt x="13011" y="2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991908" y="3671256"/>
              <a:ext cx="576402" cy="328047"/>
            </a:xfrm>
            <a:custGeom>
              <a:avLst/>
              <a:gdLst/>
              <a:ahLst/>
              <a:cxnLst/>
              <a:rect l="l" t="t" r="r" b="b"/>
              <a:pathLst>
                <a:path w="13106" h="7459" extrusionOk="0">
                  <a:moveTo>
                    <a:pt x="160" y="1"/>
                  </a:moveTo>
                  <a:cubicBezTo>
                    <a:pt x="30" y="1"/>
                    <a:pt x="1" y="96"/>
                    <a:pt x="102" y="239"/>
                  </a:cubicBezTo>
                  <a:lnTo>
                    <a:pt x="5170" y="7345"/>
                  </a:lnTo>
                  <a:cubicBezTo>
                    <a:pt x="5224" y="7421"/>
                    <a:pt x="5280" y="7458"/>
                    <a:pt x="5329" y="7458"/>
                  </a:cubicBezTo>
                  <a:cubicBezTo>
                    <a:pt x="5392" y="7458"/>
                    <a:pt x="5444" y="7397"/>
                    <a:pt x="5467" y="7280"/>
                  </a:cubicBezTo>
                  <a:lnTo>
                    <a:pt x="6109" y="3946"/>
                  </a:lnTo>
                  <a:cubicBezTo>
                    <a:pt x="6150" y="3734"/>
                    <a:pt x="6355" y="3553"/>
                    <a:pt x="6569" y="3539"/>
                  </a:cubicBezTo>
                  <a:lnTo>
                    <a:pt x="12890" y="3133"/>
                  </a:lnTo>
                  <a:cubicBezTo>
                    <a:pt x="13102" y="3120"/>
                    <a:pt x="13106" y="3068"/>
                    <a:pt x="12897" y="3021"/>
                  </a:cubicBezTo>
                  <a:lnTo>
                    <a:pt x="255" y="14"/>
                  </a:lnTo>
                  <a:cubicBezTo>
                    <a:pt x="219" y="5"/>
                    <a:pt x="187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5151227" y="1167450"/>
              <a:ext cx="822998" cy="1082436"/>
            </a:xfrm>
            <a:custGeom>
              <a:avLst/>
              <a:gdLst/>
              <a:ahLst/>
              <a:cxnLst/>
              <a:rect l="l" t="t" r="r" b="b"/>
              <a:pathLst>
                <a:path w="18713" h="24612" extrusionOk="0">
                  <a:moveTo>
                    <a:pt x="13050" y="1"/>
                  </a:moveTo>
                  <a:cubicBezTo>
                    <a:pt x="11838" y="1"/>
                    <a:pt x="10469" y="397"/>
                    <a:pt x="9020" y="1232"/>
                  </a:cubicBezTo>
                  <a:cubicBezTo>
                    <a:pt x="4038" y="4110"/>
                    <a:pt x="0" y="11107"/>
                    <a:pt x="0" y="16857"/>
                  </a:cubicBezTo>
                  <a:cubicBezTo>
                    <a:pt x="0" y="19717"/>
                    <a:pt x="996" y="21731"/>
                    <a:pt x="2611" y="22680"/>
                  </a:cubicBezTo>
                  <a:lnTo>
                    <a:pt x="2611" y="22683"/>
                  </a:lnTo>
                  <a:lnTo>
                    <a:pt x="2635" y="22697"/>
                  </a:lnTo>
                  <a:cubicBezTo>
                    <a:pt x="2642" y="22697"/>
                    <a:pt x="2645" y="22701"/>
                    <a:pt x="2648" y="22704"/>
                  </a:cubicBezTo>
                  <a:lnTo>
                    <a:pt x="5952" y="24612"/>
                  </a:lnTo>
                  <a:lnTo>
                    <a:pt x="6525" y="23100"/>
                  </a:lnTo>
                  <a:cubicBezTo>
                    <a:pt x="7321" y="22905"/>
                    <a:pt x="8157" y="22567"/>
                    <a:pt x="9020" y="22069"/>
                  </a:cubicBezTo>
                  <a:cubicBezTo>
                    <a:pt x="14003" y="19192"/>
                    <a:pt x="18045" y="12195"/>
                    <a:pt x="18045" y="6441"/>
                  </a:cubicBezTo>
                  <a:cubicBezTo>
                    <a:pt x="18045" y="5448"/>
                    <a:pt x="17922" y="4564"/>
                    <a:pt x="17696" y="3782"/>
                  </a:cubicBezTo>
                  <a:lnTo>
                    <a:pt x="18713" y="2513"/>
                  </a:lnTo>
                  <a:lnTo>
                    <a:pt x="15406" y="605"/>
                  </a:lnTo>
                  <a:cubicBezTo>
                    <a:pt x="15403" y="602"/>
                    <a:pt x="15400" y="598"/>
                    <a:pt x="15396" y="598"/>
                  </a:cubicBezTo>
                  <a:lnTo>
                    <a:pt x="15369" y="584"/>
                  </a:lnTo>
                  <a:cubicBezTo>
                    <a:pt x="14693" y="200"/>
                    <a:pt x="13911" y="1"/>
                    <a:pt x="1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5557944" y="938100"/>
              <a:ext cx="234062" cy="335391"/>
            </a:xfrm>
            <a:custGeom>
              <a:avLst/>
              <a:gdLst/>
              <a:ahLst/>
              <a:cxnLst/>
              <a:rect l="l" t="t" r="r" b="b"/>
              <a:pathLst>
                <a:path w="5322" h="7626" extrusionOk="0">
                  <a:moveTo>
                    <a:pt x="1510" y="1"/>
                  </a:moveTo>
                  <a:cubicBezTo>
                    <a:pt x="1425" y="1"/>
                    <a:pt x="1360" y="69"/>
                    <a:pt x="1360" y="151"/>
                  </a:cubicBezTo>
                  <a:cubicBezTo>
                    <a:pt x="1360" y="233"/>
                    <a:pt x="1425" y="301"/>
                    <a:pt x="1510" y="301"/>
                  </a:cubicBezTo>
                  <a:cubicBezTo>
                    <a:pt x="3444" y="301"/>
                    <a:pt x="5021" y="1874"/>
                    <a:pt x="5021" y="3813"/>
                  </a:cubicBezTo>
                  <a:cubicBezTo>
                    <a:pt x="5021" y="5751"/>
                    <a:pt x="3444" y="7325"/>
                    <a:pt x="1510" y="7325"/>
                  </a:cubicBezTo>
                  <a:cubicBezTo>
                    <a:pt x="1066" y="7325"/>
                    <a:pt x="632" y="7246"/>
                    <a:pt x="226" y="7082"/>
                  </a:cubicBezTo>
                  <a:cubicBezTo>
                    <a:pt x="209" y="7076"/>
                    <a:pt x="191" y="7073"/>
                    <a:pt x="174" y="7073"/>
                  </a:cubicBezTo>
                  <a:cubicBezTo>
                    <a:pt x="113" y="7073"/>
                    <a:pt x="56" y="7109"/>
                    <a:pt x="32" y="7168"/>
                  </a:cubicBezTo>
                  <a:cubicBezTo>
                    <a:pt x="1" y="7246"/>
                    <a:pt x="39" y="7332"/>
                    <a:pt x="117" y="7362"/>
                  </a:cubicBezTo>
                  <a:cubicBezTo>
                    <a:pt x="561" y="7537"/>
                    <a:pt x="1028" y="7625"/>
                    <a:pt x="1510" y="7625"/>
                  </a:cubicBezTo>
                  <a:cubicBezTo>
                    <a:pt x="3612" y="7625"/>
                    <a:pt x="5322" y="5915"/>
                    <a:pt x="5322" y="3813"/>
                  </a:cubicBezTo>
                  <a:cubicBezTo>
                    <a:pt x="5322" y="1710"/>
                    <a:pt x="3612" y="1"/>
                    <a:pt x="15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5298161" y="1252241"/>
              <a:ext cx="793619" cy="1024822"/>
            </a:xfrm>
            <a:custGeom>
              <a:avLst/>
              <a:gdLst/>
              <a:ahLst/>
              <a:cxnLst/>
              <a:rect l="l" t="t" r="r" b="b"/>
              <a:pathLst>
                <a:path w="18045" h="23302" extrusionOk="0">
                  <a:moveTo>
                    <a:pt x="13052" y="1"/>
                  </a:moveTo>
                  <a:cubicBezTo>
                    <a:pt x="11838" y="1"/>
                    <a:pt x="10469" y="397"/>
                    <a:pt x="9021" y="1233"/>
                  </a:cubicBezTo>
                  <a:cubicBezTo>
                    <a:pt x="4038" y="4110"/>
                    <a:pt x="0" y="11107"/>
                    <a:pt x="0" y="16861"/>
                  </a:cubicBezTo>
                  <a:cubicBezTo>
                    <a:pt x="0" y="20941"/>
                    <a:pt x="2032" y="23302"/>
                    <a:pt x="4992" y="23302"/>
                  </a:cubicBezTo>
                  <a:cubicBezTo>
                    <a:pt x="6204" y="23302"/>
                    <a:pt x="7573" y="22905"/>
                    <a:pt x="9021" y="22069"/>
                  </a:cubicBezTo>
                  <a:cubicBezTo>
                    <a:pt x="14004" y="19193"/>
                    <a:pt x="18045" y="12196"/>
                    <a:pt x="18045" y="6441"/>
                  </a:cubicBezTo>
                  <a:cubicBezTo>
                    <a:pt x="18045" y="2360"/>
                    <a:pt x="16012" y="1"/>
                    <a:pt x="130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5406657" y="1360781"/>
              <a:ext cx="576578" cy="807781"/>
            </a:xfrm>
            <a:custGeom>
              <a:avLst/>
              <a:gdLst/>
              <a:ahLst/>
              <a:cxnLst/>
              <a:rect l="l" t="t" r="r" b="b"/>
              <a:pathLst>
                <a:path w="13110" h="18367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1083" y="17960"/>
                    <a:pt x="1656" y="18366"/>
                    <a:pt x="2527" y="18366"/>
                  </a:cubicBezTo>
                  <a:cubicBezTo>
                    <a:pt x="3332" y="18366"/>
                    <a:pt x="4298" y="18052"/>
                    <a:pt x="5322" y="17465"/>
                  </a:cubicBezTo>
                  <a:cubicBezTo>
                    <a:pt x="9543" y="15025"/>
                    <a:pt x="13110" y="8847"/>
                    <a:pt x="13110" y="3973"/>
                  </a:cubicBezTo>
                  <a:cubicBezTo>
                    <a:pt x="13110" y="2806"/>
                    <a:pt x="12875" y="123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5406657" y="1360781"/>
              <a:ext cx="503043" cy="765296"/>
            </a:xfrm>
            <a:custGeom>
              <a:avLst/>
              <a:gdLst/>
              <a:ahLst/>
              <a:cxnLst/>
              <a:rect l="l" t="t" r="r" b="b"/>
              <a:pathLst>
                <a:path w="11438" h="17401" extrusionOk="0">
                  <a:moveTo>
                    <a:pt x="10584" y="1"/>
                  </a:moveTo>
                  <a:cubicBezTo>
                    <a:pt x="9779" y="1"/>
                    <a:pt x="8809" y="311"/>
                    <a:pt x="7790" y="902"/>
                  </a:cubicBezTo>
                  <a:cubicBezTo>
                    <a:pt x="3567" y="3339"/>
                    <a:pt x="1" y="9520"/>
                    <a:pt x="1" y="14393"/>
                  </a:cubicBezTo>
                  <a:cubicBezTo>
                    <a:pt x="1" y="15131"/>
                    <a:pt x="96" y="16475"/>
                    <a:pt x="707" y="17396"/>
                  </a:cubicBezTo>
                  <a:cubicBezTo>
                    <a:pt x="755" y="17400"/>
                    <a:pt x="803" y="17400"/>
                    <a:pt x="854" y="17400"/>
                  </a:cubicBezTo>
                  <a:cubicBezTo>
                    <a:pt x="1663" y="17400"/>
                    <a:pt x="2629" y="17089"/>
                    <a:pt x="3649" y="16499"/>
                  </a:cubicBezTo>
                  <a:cubicBezTo>
                    <a:pt x="7871" y="14062"/>
                    <a:pt x="11438" y="7885"/>
                    <a:pt x="11438" y="3011"/>
                  </a:cubicBezTo>
                  <a:cubicBezTo>
                    <a:pt x="11438" y="2270"/>
                    <a:pt x="11345" y="925"/>
                    <a:pt x="10731" y="4"/>
                  </a:cubicBezTo>
                  <a:cubicBezTo>
                    <a:pt x="10684" y="1"/>
                    <a:pt x="10636" y="1"/>
                    <a:pt x="105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5558912" y="1656671"/>
              <a:ext cx="84661" cy="105992"/>
            </a:xfrm>
            <a:custGeom>
              <a:avLst/>
              <a:gdLst/>
              <a:ahLst/>
              <a:cxnLst/>
              <a:rect l="l" t="t" r="r" b="b"/>
              <a:pathLst>
                <a:path w="1925" h="2410" extrusionOk="0">
                  <a:moveTo>
                    <a:pt x="260" y="1"/>
                  </a:moveTo>
                  <a:cubicBezTo>
                    <a:pt x="137" y="1"/>
                    <a:pt x="0" y="284"/>
                    <a:pt x="71" y="423"/>
                  </a:cubicBezTo>
                  <a:lnTo>
                    <a:pt x="1099" y="2409"/>
                  </a:lnTo>
                  <a:lnTo>
                    <a:pt x="1924" y="884"/>
                  </a:lnTo>
                  <a:lnTo>
                    <a:pt x="297" y="10"/>
                  </a:lnTo>
                  <a:cubicBezTo>
                    <a:pt x="285" y="4"/>
                    <a:pt x="272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5631829" y="1724178"/>
              <a:ext cx="84837" cy="105992"/>
            </a:xfrm>
            <a:custGeom>
              <a:avLst/>
              <a:gdLst/>
              <a:ahLst/>
              <a:cxnLst/>
              <a:rect l="l" t="t" r="r" b="b"/>
              <a:pathLst>
                <a:path w="1929" h="2410" extrusionOk="0">
                  <a:moveTo>
                    <a:pt x="830" y="0"/>
                  </a:moveTo>
                  <a:lnTo>
                    <a:pt x="0" y="1526"/>
                  </a:lnTo>
                  <a:lnTo>
                    <a:pt x="1628" y="2400"/>
                  </a:lnTo>
                  <a:cubicBezTo>
                    <a:pt x="1640" y="2406"/>
                    <a:pt x="1653" y="2409"/>
                    <a:pt x="1665" y="2409"/>
                  </a:cubicBezTo>
                  <a:cubicBezTo>
                    <a:pt x="1788" y="2409"/>
                    <a:pt x="1928" y="2126"/>
                    <a:pt x="1854" y="1986"/>
                  </a:cubicBezTo>
                  <a:lnTo>
                    <a:pt x="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5605397" y="1510089"/>
              <a:ext cx="67905" cy="221175"/>
            </a:xfrm>
            <a:custGeom>
              <a:avLst/>
              <a:gdLst/>
              <a:ahLst/>
              <a:cxnLst/>
              <a:rect l="l" t="t" r="r" b="b"/>
              <a:pathLst>
                <a:path w="1544" h="5029" extrusionOk="0">
                  <a:moveTo>
                    <a:pt x="1100" y="1"/>
                  </a:moveTo>
                  <a:cubicBezTo>
                    <a:pt x="991" y="1"/>
                    <a:pt x="847" y="151"/>
                    <a:pt x="806" y="383"/>
                  </a:cubicBezTo>
                  <a:lnTo>
                    <a:pt x="1" y="5029"/>
                  </a:lnTo>
                  <a:lnTo>
                    <a:pt x="1" y="5029"/>
                  </a:lnTo>
                  <a:lnTo>
                    <a:pt x="1543" y="4250"/>
                  </a:lnTo>
                  <a:lnTo>
                    <a:pt x="1226" y="172"/>
                  </a:lnTo>
                  <a:cubicBezTo>
                    <a:pt x="1216" y="53"/>
                    <a:pt x="1164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5602099" y="1755535"/>
              <a:ext cx="68037" cy="221175"/>
            </a:xfrm>
            <a:custGeom>
              <a:avLst/>
              <a:gdLst/>
              <a:ahLst/>
              <a:cxnLst/>
              <a:rect l="l" t="t" r="r" b="b"/>
              <a:pathLst>
                <a:path w="1547" h="5029" extrusionOk="0">
                  <a:moveTo>
                    <a:pt x="1547" y="1"/>
                  </a:moveTo>
                  <a:lnTo>
                    <a:pt x="0" y="779"/>
                  </a:lnTo>
                  <a:lnTo>
                    <a:pt x="318" y="4857"/>
                  </a:lnTo>
                  <a:cubicBezTo>
                    <a:pt x="328" y="4976"/>
                    <a:pt x="380" y="5029"/>
                    <a:pt x="443" y="5029"/>
                  </a:cubicBezTo>
                  <a:cubicBezTo>
                    <a:pt x="552" y="5029"/>
                    <a:pt x="697" y="4878"/>
                    <a:pt x="738" y="4646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5478870" y="1702717"/>
              <a:ext cx="142055" cy="129433"/>
            </a:xfrm>
            <a:custGeom>
              <a:avLst/>
              <a:gdLst/>
              <a:ahLst/>
              <a:cxnLst/>
              <a:rect l="l" t="t" r="r" b="b"/>
              <a:pathLst>
                <a:path w="3230" h="2943" extrusionOk="0">
                  <a:moveTo>
                    <a:pt x="3229" y="1"/>
                  </a:moveTo>
                  <a:lnTo>
                    <a:pt x="256" y="2318"/>
                  </a:lnTo>
                  <a:cubicBezTo>
                    <a:pt x="36" y="2490"/>
                    <a:pt x="0" y="2943"/>
                    <a:pt x="191" y="2943"/>
                  </a:cubicBezTo>
                  <a:cubicBezTo>
                    <a:pt x="200" y="2943"/>
                    <a:pt x="211" y="2941"/>
                    <a:pt x="222" y="2939"/>
                  </a:cubicBezTo>
                  <a:lnTo>
                    <a:pt x="3103" y="2301"/>
                  </a:lnTo>
                  <a:lnTo>
                    <a:pt x="32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654478" y="1654648"/>
              <a:ext cx="142187" cy="129477"/>
            </a:xfrm>
            <a:custGeom>
              <a:avLst/>
              <a:gdLst/>
              <a:ahLst/>
              <a:cxnLst/>
              <a:rect l="l" t="t" r="r" b="b"/>
              <a:pathLst>
                <a:path w="3233" h="2944" extrusionOk="0">
                  <a:moveTo>
                    <a:pt x="3039" y="1"/>
                  </a:moveTo>
                  <a:cubicBezTo>
                    <a:pt x="3029" y="1"/>
                    <a:pt x="3018" y="2"/>
                    <a:pt x="3007" y="4"/>
                  </a:cubicBezTo>
                  <a:lnTo>
                    <a:pt x="131" y="643"/>
                  </a:lnTo>
                  <a:lnTo>
                    <a:pt x="0" y="2943"/>
                  </a:lnTo>
                  <a:lnTo>
                    <a:pt x="2974" y="626"/>
                  </a:lnTo>
                  <a:cubicBezTo>
                    <a:pt x="3197" y="454"/>
                    <a:pt x="3233" y="1"/>
                    <a:pt x="3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488633" y="1811520"/>
              <a:ext cx="92226" cy="20451"/>
            </a:xfrm>
            <a:custGeom>
              <a:avLst/>
              <a:gdLst/>
              <a:ahLst/>
              <a:cxnLst/>
              <a:rect l="l" t="t" r="r" b="b"/>
              <a:pathLst>
                <a:path w="2097" h="465" extrusionOk="0">
                  <a:moveTo>
                    <a:pt x="2096" y="0"/>
                  </a:moveTo>
                  <a:lnTo>
                    <a:pt x="0" y="4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5587102" y="1666478"/>
              <a:ext cx="101198" cy="153842"/>
            </a:xfrm>
            <a:custGeom>
              <a:avLst/>
              <a:gdLst/>
              <a:ahLst/>
              <a:cxnLst/>
              <a:rect l="l" t="t" r="r" b="b"/>
              <a:pathLst>
                <a:path w="2301" h="3498" extrusionOk="0">
                  <a:moveTo>
                    <a:pt x="1594" y="1"/>
                  </a:moveTo>
                  <a:cubicBezTo>
                    <a:pt x="1486" y="1"/>
                    <a:pt x="1367" y="31"/>
                    <a:pt x="1242" y="94"/>
                  </a:cubicBezTo>
                  <a:cubicBezTo>
                    <a:pt x="631" y="404"/>
                    <a:pt x="92" y="1394"/>
                    <a:pt x="42" y="2309"/>
                  </a:cubicBezTo>
                  <a:cubicBezTo>
                    <a:pt x="0" y="3038"/>
                    <a:pt x="280" y="3498"/>
                    <a:pt x="706" y="3498"/>
                  </a:cubicBezTo>
                  <a:cubicBezTo>
                    <a:pt x="815" y="3498"/>
                    <a:pt x="933" y="3468"/>
                    <a:pt x="1058" y="3405"/>
                  </a:cubicBezTo>
                  <a:cubicBezTo>
                    <a:pt x="1672" y="3094"/>
                    <a:pt x="2208" y="2104"/>
                    <a:pt x="2260" y="1189"/>
                  </a:cubicBezTo>
                  <a:cubicBezTo>
                    <a:pt x="2300" y="461"/>
                    <a:pt x="2020" y="1"/>
                    <a:pt x="1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5605089" y="1693789"/>
              <a:ext cx="65354" cy="99219"/>
            </a:xfrm>
            <a:custGeom>
              <a:avLst/>
              <a:gdLst/>
              <a:ahLst/>
              <a:cxnLst/>
              <a:rect l="l" t="t" r="r" b="b"/>
              <a:pathLst>
                <a:path w="1486" h="2256" extrusionOk="0">
                  <a:moveTo>
                    <a:pt x="1030" y="1"/>
                  </a:moveTo>
                  <a:cubicBezTo>
                    <a:pt x="959" y="1"/>
                    <a:pt x="883" y="20"/>
                    <a:pt x="803" y="60"/>
                  </a:cubicBezTo>
                  <a:cubicBezTo>
                    <a:pt x="407" y="261"/>
                    <a:pt x="58" y="900"/>
                    <a:pt x="25" y="1490"/>
                  </a:cubicBezTo>
                  <a:cubicBezTo>
                    <a:pt x="0" y="1961"/>
                    <a:pt x="182" y="2256"/>
                    <a:pt x="457" y="2256"/>
                  </a:cubicBezTo>
                  <a:cubicBezTo>
                    <a:pt x="527" y="2256"/>
                    <a:pt x="603" y="2237"/>
                    <a:pt x="683" y="2197"/>
                  </a:cubicBezTo>
                  <a:cubicBezTo>
                    <a:pt x="1079" y="1995"/>
                    <a:pt x="1424" y="1357"/>
                    <a:pt x="1458" y="766"/>
                  </a:cubicBezTo>
                  <a:cubicBezTo>
                    <a:pt x="1485" y="296"/>
                    <a:pt x="1304" y="1"/>
                    <a:pt x="1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5537098" y="1189087"/>
              <a:ext cx="168619" cy="114084"/>
            </a:xfrm>
            <a:custGeom>
              <a:avLst/>
              <a:gdLst/>
              <a:ahLst/>
              <a:cxnLst/>
              <a:rect l="l" t="t" r="r" b="b"/>
              <a:pathLst>
                <a:path w="3834" h="2594" extrusionOk="0">
                  <a:moveTo>
                    <a:pt x="1917" y="1"/>
                  </a:moveTo>
                  <a:cubicBezTo>
                    <a:pt x="1602" y="1"/>
                    <a:pt x="1287" y="46"/>
                    <a:pt x="1004" y="137"/>
                  </a:cubicBezTo>
                  <a:lnTo>
                    <a:pt x="28" y="137"/>
                  </a:lnTo>
                  <a:lnTo>
                    <a:pt x="28" y="1437"/>
                  </a:lnTo>
                  <a:lnTo>
                    <a:pt x="35" y="1437"/>
                  </a:lnTo>
                  <a:cubicBezTo>
                    <a:pt x="1" y="1737"/>
                    <a:pt x="185" y="2044"/>
                    <a:pt x="581" y="2276"/>
                  </a:cubicBezTo>
                  <a:cubicBezTo>
                    <a:pt x="949" y="2488"/>
                    <a:pt x="1433" y="2594"/>
                    <a:pt x="1917" y="2594"/>
                  </a:cubicBezTo>
                  <a:cubicBezTo>
                    <a:pt x="2401" y="2594"/>
                    <a:pt x="2885" y="2488"/>
                    <a:pt x="3253" y="2276"/>
                  </a:cubicBezTo>
                  <a:cubicBezTo>
                    <a:pt x="3652" y="2044"/>
                    <a:pt x="3833" y="1737"/>
                    <a:pt x="3803" y="1437"/>
                  </a:cubicBezTo>
                  <a:lnTo>
                    <a:pt x="3810" y="1437"/>
                  </a:lnTo>
                  <a:lnTo>
                    <a:pt x="3810" y="137"/>
                  </a:lnTo>
                  <a:lnTo>
                    <a:pt x="2830" y="137"/>
                  </a:lnTo>
                  <a:cubicBezTo>
                    <a:pt x="2547" y="46"/>
                    <a:pt x="2232" y="1"/>
                    <a:pt x="19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530193" y="1147044"/>
              <a:ext cx="182561" cy="96052"/>
            </a:xfrm>
            <a:custGeom>
              <a:avLst/>
              <a:gdLst/>
              <a:ahLst/>
              <a:cxnLst/>
              <a:rect l="l" t="t" r="r" b="b"/>
              <a:pathLst>
                <a:path w="4151" h="2184" extrusionOk="0">
                  <a:moveTo>
                    <a:pt x="2074" y="1"/>
                  </a:moveTo>
                  <a:cubicBezTo>
                    <a:pt x="1590" y="1"/>
                    <a:pt x="1106" y="108"/>
                    <a:pt x="738" y="321"/>
                  </a:cubicBezTo>
                  <a:cubicBezTo>
                    <a:pt x="0" y="748"/>
                    <a:pt x="0" y="1438"/>
                    <a:pt x="738" y="1864"/>
                  </a:cubicBezTo>
                  <a:cubicBezTo>
                    <a:pt x="1106" y="2077"/>
                    <a:pt x="1590" y="2184"/>
                    <a:pt x="2074" y="2184"/>
                  </a:cubicBezTo>
                  <a:cubicBezTo>
                    <a:pt x="2558" y="2184"/>
                    <a:pt x="3042" y="2077"/>
                    <a:pt x="3410" y="1864"/>
                  </a:cubicBezTo>
                  <a:cubicBezTo>
                    <a:pt x="4151" y="1438"/>
                    <a:pt x="4151" y="748"/>
                    <a:pt x="3410" y="321"/>
                  </a:cubicBezTo>
                  <a:cubicBezTo>
                    <a:pt x="3042" y="108"/>
                    <a:pt x="2558" y="1"/>
                    <a:pt x="2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506357" y="1127473"/>
              <a:ext cx="235997" cy="115579"/>
            </a:xfrm>
            <a:custGeom>
              <a:avLst/>
              <a:gdLst/>
              <a:ahLst/>
              <a:cxnLst/>
              <a:rect l="l" t="t" r="r" b="b"/>
              <a:pathLst>
                <a:path w="5366" h="2628" extrusionOk="0">
                  <a:moveTo>
                    <a:pt x="2682" y="0"/>
                  </a:moveTo>
                  <a:cubicBezTo>
                    <a:pt x="2241" y="0"/>
                    <a:pt x="1800" y="63"/>
                    <a:pt x="1402" y="189"/>
                  </a:cubicBezTo>
                  <a:lnTo>
                    <a:pt x="34" y="189"/>
                  </a:lnTo>
                  <a:lnTo>
                    <a:pt x="34" y="1009"/>
                  </a:lnTo>
                  <a:lnTo>
                    <a:pt x="41" y="1009"/>
                  </a:lnTo>
                  <a:cubicBezTo>
                    <a:pt x="0" y="1429"/>
                    <a:pt x="252" y="1859"/>
                    <a:pt x="809" y="2182"/>
                  </a:cubicBezTo>
                  <a:cubicBezTo>
                    <a:pt x="1326" y="2479"/>
                    <a:pt x="2003" y="2628"/>
                    <a:pt x="2681" y="2628"/>
                  </a:cubicBezTo>
                  <a:cubicBezTo>
                    <a:pt x="3358" y="2628"/>
                    <a:pt x="4036" y="2479"/>
                    <a:pt x="4553" y="2182"/>
                  </a:cubicBezTo>
                  <a:cubicBezTo>
                    <a:pt x="5109" y="1859"/>
                    <a:pt x="5365" y="1429"/>
                    <a:pt x="5321" y="1009"/>
                  </a:cubicBezTo>
                  <a:lnTo>
                    <a:pt x="5328" y="1009"/>
                  </a:lnTo>
                  <a:lnTo>
                    <a:pt x="5328" y="189"/>
                  </a:lnTo>
                  <a:lnTo>
                    <a:pt x="3959" y="189"/>
                  </a:lnTo>
                  <a:cubicBezTo>
                    <a:pt x="3563" y="63"/>
                    <a:pt x="3123" y="0"/>
                    <a:pt x="268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496418" y="1068585"/>
              <a:ext cx="255700" cy="134403"/>
            </a:xfrm>
            <a:custGeom>
              <a:avLst/>
              <a:gdLst/>
              <a:ahLst/>
              <a:cxnLst/>
              <a:rect l="l" t="t" r="r" b="b"/>
              <a:pathLst>
                <a:path w="5814" h="3056" extrusionOk="0">
                  <a:moveTo>
                    <a:pt x="2907" y="1"/>
                  </a:moveTo>
                  <a:cubicBezTo>
                    <a:pt x="2229" y="1"/>
                    <a:pt x="1552" y="149"/>
                    <a:pt x="1035" y="446"/>
                  </a:cubicBezTo>
                  <a:cubicBezTo>
                    <a:pt x="1" y="1043"/>
                    <a:pt x="1" y="2013"/>
                    <a:pt x="1035" y="2610"/>
                  </a:cubicBezTo>
                  <a:cubicBezTo>
                    <a:pt x="1552" y="2907"/>
                    <a:pt x="2229" y="3056"/>
                    <a:pt x="2907" y="3056"/>
                  </a:cubicBezTo>
                  <a:cubicBezTo>
                    <a:pt x="3584" y="3056"/>
                    <a:pt x="4262" y="2907"/>
                    <a:pt x="4779" y="2610"/>
                  </a:cubicBezTo>
                  <a:cubicBezTo>
                    <a:pt x="5813" y="2013"/>
                    <a:pt x="5813" y="1043"/>
                    <a:pt x="4779" y="446"/>
                  </a:cubicBezTo>
                  <a:cubicBezTo>
                    <a:pt x="4262" y="149"/>
                    <a:pt x="3584" y="1"/>
                    <a:pt x="29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5456661" y="938100"/>
              <a:ext cx="174293" cy="324265"/>
            </a:xfrm>
            <a:custGeom>
              <a:avLst/>
              <a:gdLst/>
              <a:ahLst/>
              <a:cxnLst/>
              <a:rect l="l" t="t" r="r" b="b"/>
              <a:pathLst>
                <a:path w="3963" h="7373" extrusionOk="0">
                  <a:moveTo>
                    <a:pt x="3813" y="1"/>
                  </a:moveTo>
                  <a:cubicBezTo>
                    <a:pt x="1710" y="1"/>
                    <a:pt x="1" y="1710"/>
                    <a:pt x="1" y="3813"/>
                  </a:cubicBezTo>
                  <a:cubicBezTo>
                    <a:pt x="1" y="5393"/>
                    <a:pt x="949" y="6786"/>
                    <a:pt x="2420" y="7362"/>
                  </a:cubicBezTo>
                  <a:cubicBezTo>
                    <a:pt x="2437" y="7369"/>
                    <a:pt x="2455" y="7373"/>
                    <a:pt x="2475" y="7373"/>
                  </a:cubicBezTo>
                  <a:cubicBezTo>
                    <a:pt x="2532" y="7373"/>
                    <a:pt x="2591" y="7339"/>
                    <a:pt x="2614" y="7277"/>
                  </a:cubicBezTo>
                  <a:cubicBezTo>
                    <a:pt x="2642" y="7202"/>
                    <a:pt x="2605" y="7113"/>
                    <a:pt x="2529" y="7082"/>
                  </a:cubicBezTo>
                  <a:cubicBezTo>
                    <a:pt x="1174" y="6554"/>
                    <a:pt x="297" y="5267"/>
                    <a:pt x="297" y="3813"/>
                  </a:cubicBezTo>
                  <a:cubicBezTo>
                    <a:pt x="297" y="1874"/>
                    <a:pt x="1874" y="301"/>
                    <a:pt x="3813" y="301"/>
                  </a:cubicBezTo>
                  <a:cubicBezTo>
                    <a:pt x="3895" y="301"/>
                    <a:pt x="3963" y="233"/>
                    <a:pt x="3963" y="151"/>
                  </a:cubicBezTo>
                  <a:cubicBezTo>
                    <a:pt x="3963" y="69"/>
                    <a:pt x="3895" y="1"/>
                    <a:pt x="38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666920" y="1243059"/>
              <a:ext cx="461922" cy="349025"/>
            </a:xfrm>
            <a:custGeom>
              <a:avLst/>
              <a:gdLst/>
              <a:ahLst/>
              <a:cxnLst/>
              <a:rect l="l" t="t" r="r" b="b"/>
              <a:pathLst>
                <a:path w="10503" h="7936" extrusionOk="0">
                  <a:moveTo>
                    <a:pt x="4865" y="0"/>
                  </a:moveTo>
                  <a:cubicBezTo>
                    <a:pt x="4595" y="0"/>
                    <a:pt x="4290" y="88"/>
                    <a:pt x="3967" y="275"/>
                  </a:cubicBezTo>
                  <a:cubicBezTo>
                    <a:pt x="2857" y="916"/>
                    <a:pt x="1956" y="2476"/>
                    <a:pt x="1956" y="3759"/>
                  </a:cubicBezTo>
                  <a:lnTo>
                    <a:pt x="1956" y="4479"/>
                  </a:lnTo>
                  <a:cubicBezTo>
                    <a:pt x="1956" y="4811"/>
                    <a:pt x="2018" y="5090"/>
                    <a:pt x="2127" y="5312"/>
                  </a:cubicBezTo>
                  <a:lnTo>
                    <a:pt x="745" y="6111"/>
                  </a:lnTo>
                  <a:cubicBezTo>
                    <a:pt x="335" y="6350"/>
                    <a:pt x="1" y="6927"/>
                    <a:pt x="1" y="7404"/>
                  </a:cubicBezTo>
                  <a:cubicBezTo>
                    <a:pt x="1" y="7741"/>
                    <a:pt x="169" y="7935"/>
                    <a:pt x="413" y="7935"/>
                  </a:cubicBezTo>
                  <a:cubicBezTo>
                    <a:pt x="513" y="7935"/>
                    <a:pt x="626" y="7903"/>
                    <a:pt x="745" y="7834"/>
                  </a:cubicBezTo>
                  <a:lnTo>
                    <a:pt x="9758" y="2630"/>
                  </a:lnTo>
                  <a:cubicBezTo>
                    <a:pt x="10168" y="2394"/>
                    <a:pt x="10503" y="1814"/>
                    <a:pt x="10503" y="1339"/>
                  </a:cubicBezTo>
                  <a:cubicBezTo>
                    <a:pt x="10503" y="1003"/>
                    <a:pt x="10334" y="807"/>
                    <a:pt x="10090" y="807"/>
                  </a:cubicBezTo>
                  <a:cubicBezTo>
                    <a:pt x="9990" y="807"/>
                    <a:pt x="9877" y="840"/>
                    <a:pt x="9758" y="909"/>
                  </a:cubicBezTo>
                  <a:lnTo>
                    <a:pt x="8093" y="1869"/>
                  </a:lnTo>
                  <a:cubicBezTo>
                    <a:pt x="8104" y="1793"/>
                    <a:pt x="8110" y="1722"/>
                    <a:pt x="8110" y="1650"/>
                  </a:cubicBezTo>
                  <a:lnTo>
                    <a:pt x="8110" y="1166"/>
                  </a:lnTo>
                  <a:cubicBezTo>
                    <a:pt x="8110" y="558"/>
                    <a:pt x="7806" y="206"/>
                    <a:pt x="7365" y="206"/>
                  </a:cubicBezTo>
                  <a:cubicBezTo>
                    <a:pt x="7185" y="206"/>
                    <a:pt x="6981" y="266"/>
                    <a:pt x="6765" y="391"/>
                  </a:cubicBezTo>
                  <a:cubicBezTo>
                    <a:pt x="6465" y="565"/>
                    <a:pt x="6188" y="838"/>
                    <a:pt x="5963" y="1162"/>
                  </a:cubicBezTo>
                  <a:cubicBezTo>
                    <a:pt x="5879" y="422"/>
                    <a:pt x="5455" y="0"/>
                    <a:pt x="486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6721754" y="3218930"/>
              <a:ext cx="554171" cy="168504"/>
            </a:xfrm>
            <a:custGeom>
              <a:avLst/>
              <a:gdLst/>
              <a:ahLst/>
              <a:cxnLst/>
              <a:rect l="l" t="t" r="r" b="b"/>
              <a:pathLst>
                <a:path w="12530" h="3834" extrusionOk="0">
                  <a:moveTo>
                    <a:pt x="11055" y="1"/>
                  </a:moveTo>
                  <a:lnTo>
                    <a:pt x="0" y="2980"/>
                  </a:lnTo>
                  <a:lnTo>
                    <a:pt x="1471" y="3833"/>
                  </a:lnTo>
                  <a:lnTo>
                    <a:pt x="12529" y="854"/>
                  </a:lnTo>
                  <a:lnTo>
                    <a:pt x="110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5636182" y="1566734"/>
              <a:ext cx="100846" cy="167696"/>
            </a:xfrm>
            <a:custGeom>
              <a:avLst/>
              <a:gdLst/>
              <a:ahLst/>
              <a:cxnLst/>
              <a:rect l="l" t="t" r="r" b="b"/>
              <a:pathLst>
                <a:path w="2293" h="3813" extrusionOk="0">
                  <a:moveTo>
                    <a:pt x="2150" y="0"/>
                  </a:moveTo>
                  <a:cubicBezTo>
                    <a:pt x="2108" y="0"/>
                    <a:pt x="2057" y="31"/>
                    <a:pt x="2007" y="103"/>
                  </a:cubicBezTo>
                  <a:lnTo>
                    <a:pt x="0" y="2983"/>
                  </a:lnTo>
                  <a:lnTo>
                    <a:pt x="772" y="3813"/>
                  </a:lnTo>
                  <a:lnTo>
                    <a:pt x="2215" y="328"/>
                  </a:lnTo>
                  <a:cubicBezTo>
                    <a:pt x="2292" y="142"/>
                    <a:pt x="2241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5538373" y="1752413"/>
              <a:ext cx="100846" cy="167652"/>
            </a:xfrm>
            <a:custGeom>
              <a:avLst/>
              <a:gdLst/>
              <a:ahLst/>
              <a:cxnLst/>
              <a:rect l="l" t="t" r="r" b="b"/>
              <a:pathLst>
                <a:path w="2293" h="3812" extrusionOk="0">
                  <a:moveTo>
                    <a:pt x="1521" y="0"/>
                  </a:moveTo>
                  <a:lnTo>
                    <a:pt x="77" y="3481"/>
                  </a:lnTo>
                  <a:cubicBezTo>
                    <a:pt x="1" y="3669"/>
                    <a:pt x="52" y="3811"/>
                    <a:pt x="142" y="3811"/>
                  </a:cubicBezTo>
                  <a:cubicBezTo>
                    <a:pt x="184" y="3811"/>
                    <a:pt x="235" y="3780"/>
                    <a:pt x="285" y="3707"/>
                  </a:cubicBezTo>
                  <a:lnTo>
                    <a:pt x="2292" y="829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"/>
          <p:cNvSpPr txBox="1">
            <a:spLocks noGrp="1"/>
          </p:cNvSpPr>
          <p:nvPr>
            <p:ph type="subTitle" idx="7"/>
          </p:nvPr>
        </p:nvSpPr>
        <p:spPr>
          <a:xfrm>
            <a:off x="1158229" y="2446501"/>
            <a:ext cx="3192525" cy="119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/>
              <a:t>Dataset that contains information of measurements on the consumer side - inlet and outlet temperatures, hot water flow in tons, heat in gcal, errors, daily, for 2016.  5700 rows.  Also the dataset with 66000 rows.</a:t>
            </a:r>
            <a:endParaRPr sz="1400"/>
          </a:p>
        </p:txBody>
      </p:sp>
      <p:sp>
        <p:nvSpPr>
          <p:cNvPr id="516" name="Google Shape;516;p32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Data that we used for our analysis</a:t>
            </a:r>
            <a:endParaRPr/>
          </a:p>
        </p:txBody>
      </p:sp>
      <p:sp>
        <p:nvSpPr>
          <p:cNvPr id="517" name="Google Shape;517;p32"/>
          <p:cNvSpPr txBox="1">
            <a:spLocks noGrp="1"/>
          </p:cNvSpPr>
          <p:nvPr>
            <p:ph type="subTitle" idx="6"/>
          </p:nvPr>
        </p:nvSpPr>
        <p:spPr>
          <a:xfrm>
            <a:off x="1158230" y="2285876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ru" sz="2000"/>
              <a:t>Data 1</a:t>
            </a:r>
            <a:endParaRPr sz="2000"/>
          </a:p>
        </p:txBody>
      </p:sp>
      <p:grpSp>
        <p:nvGrpSpPr>
          <p:cNvPr id="518" name="Google Shape;518;p32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519" name="Google Shape;519;p32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2"/>
          <p:cNvGrpSpPr/>
          <p:nvPr/>
        </p:nvGrpSpPr>
        <p:grpSpPr>
          <a:xfrm>
            <a:off x="1251203" y="1563537"/>
            <a:ext cx="445339" cy="512102"/>
            <a:chOff x="3782450" y="2178300"/>
            <a:chExt cx="322850" cy="371250"/>
          </a:xfrm>
        </p:grpSpPr>
        <p:sp>
          <p:nvSpPr>
            <p:cNvPr id="529" name="Google Shape;529;p32"/>
            <p:cNvSpPr/>
            <p:nvPr/>
          </p:nvSpPr>
          <p:spPr>
            <a:xfrm>
              <a:off x="3782450" y="2185500"/>
              <a:ext cx="322850" cy="363950"/>
            </a:xfrm>
            <a:custGeom>
              <a:avLst/>
              <a:gdLst/>
              <a:ahLst/>
              <a:cxnLst/>
              <a:rect l="l" t="t" r="r" b="b"/>
              <a:pathLst>
                <a:path w="12914" h="14558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" y="12469"/>
                  </a:lnTo>
                  <a:cubicBezTo>
                    <a:pt x="1" y="12907"/>
                    <a:pt x="259" y="13303"/>
                    <a:pt x="654" y="13483"/>
                  </a:cubicBezTo>
                  <a:lnTo>
                    <a:pt x="2157" y="14351"/>
                  </a:lnTo>
                  <a:cubicBezTo>
                    <a:pt x="2351" y="14489"/>
                    <a:pt x="2576" y="14558"/>
                    <a:pt x="2802" y="14558"/>
                  </a:cubicBezTo>
                  <a:cubicBezTo>
                    <a:pt x="2997" y="14558"/>
                    <a:pt x="3193" y="14506"/>
                    <a:pt x="3369" y="14402"/>
                  </a:cubicBezTo>
                  <a:lnTo>
                    <a:pt x="11230" y="9883"/>
                  </a:lnTo>
                  <a:cubicBezTo>
                    <a:pt x="12269" y="9282"/>
                    <a:pt x="12905" y="8165"/>
                    <a:pt x="12914" y="6971"/>
                  </a:cubicBezTo>
                  <a:lnTo>
                    <a:pt x="12914" y="2099"/>
                  </a:lnTo>
                  <a:cubicBezTo>
                    <a:pt x="12914" y="1670"/>
                    <a:pt x="12673" y="1283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24550" y="2209900"/>
              <a:ext cx="280750" cy="339650"/>
            </a:xfrm>
            <a:custGeom>
              <a:avLst/>
              <a:gdLst/>
              <a:ahLst/>
              <a:cxnLst/>
              <a:rect l="l" t="t" r="r" b="b"/>
              <a:pathLst>
                <a:path w="11230" h="13586" extrusionOk="0">
                  <a:moveTo>
                    <a:pt x="10107" y="1"/>
                  </a:moveTo>
                  <a:cubicBezTo>
                    <a:pt x="9919" y="1"/>
                    <a:pt x="9727" y="49"/>
                    <a:pt x="9546" y="153"/>
                  </a:cubicBezTo>
                  <a:lnTo>
                    <a:pt x="1685" y="4680"/>
                  </a:lnTo>
                  <a:cubicBezTo>
                    <a:pt x="645" y="5282"/>
                    <a:pt x="1" y="6390"/>
                    <a:pt x="1" y="7593"/>
                  </a:cubicBezTo>
                  <a:lnTo>
                    <a:pt x="1" y="12464"/>
                  </a:lnTo>
                  <a:cubicBezTo>
                    <a:pt x="1" y="13116"/>
                    <a:pt x="541" y="13585"/>
                    <a:pt x="1128" y="13585"/>
                  </a:cubicBezTo>
                  <a:cubicBezTo>
                    <a:pt x="1314" y="13585"/>
                    <a:pt x="1505" y="13538"/>
                    <a:pt x="1685" y="13435"/>
                  </a:cubicBezTo>
                  <a:lnTo>
                    <a:pt x="9546" y="8907"/>
                  </a:lnTo>
                  <a:cubicBezTo>
                    <a:pt x="10585" y="8306"/>
                    <a:pt x="11230" y="7198"/>
                    <a:pt x="11230" y="5995"/>
                  </a:cubicBezTo>
                  <a:lnTo>
                    <a:pt x="11230" y="1123"/>
                  </a:lnTo>
                  <a:cubicBezTo>
                    <a:pt x="11230" y="466"/>
                    <a:pt x="10692" y="1"/>
                    <a:pt x="10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24550" y="2209825"/>
              <a:ext cx="280750" cy="201175"/>
            </a:xfrm>
            <a:custGeom>
              <a:avLst/>
              <a:gdLst/>
              <a:ahLst/>
              <a:cxnLst/>
              <a:rect l="l" t="t" r="r" b="b"/>
              <a:pathLst>
                <a:path w="11230" h="8047" extrusionOk="0">
                  <a:moveTo>
                    <a:pt x="10109" y="0"/>
                  </a:moveTo>
                  <a:cubicBezTo>
                    <a:pt x="9921" y="0"/>
                    <a:pt x="9728" y="49"/>
                    <a:pt x="9546" y="156"/>
                  </a:cubicBezTo>
                  <a:lnTo>
                    <a:pt x="1685" y="4683"/>
                  </a:lnTo>
                  <a:cubicBezTo>
                    <a:pt x="645" y="5285"/>
                    <a:pt x="1" y="6393"/>
                    <a:pt x="1" y="7596"/>
                  </a:cubicBezTo>
                  <a:cubicBezTo>
                    <a:pt x="525" y="7896"/>
                    <a:pt x="1107" y="8047"/>
                    <a:pt x="1689" y="8047"/>
                  </a:cubicBezTo>
                  <a:cubicBezTo>
                    <a:pt x="2271" y="8047"/>
                    <a:pt x="2853" y="7896"/>
                    <a:pt x="3377" y="7596"/>
                  </a:cubicBezTo>
                  <a:lnTo>
                    <a:pt x="8652" y="4546"/>
                  </a:lnTo>
                  <a:cubicBezTo>
                    <a:pt x="9941" y="3807"/>
                    <a:pt x="10869" y="2570"/>
                    <a:pt x="11230" y="1126"/>
                  </a:cubicBezTo>
                  <a:cubicBezTo>
                    <a:pt x="11230" y="470"/>
                    <a:pt x="10694" y="0"/>
                    <a:pt x="10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82450" y="2185500"/>
              <a:ext cx="307175" cy="214025"/>
            </a:xfrm>
            <a:custGeom>
              <a:avLst/>
              <a:gdLst/>
              <a:ahLst/>
              <a:cxnLst/>
              <a:rect l="l" t="t" r="r" b="b"/>
              <a:pathLst>
                <a:path w="12287" h="8561" extrusionOk="0">
                  <a:moveTo>
                    <a:pt x="10103" y="1"/>
                  </a:moveTo>
                  <a:cubicBezTo>
                    <a:pt x="9909" y="1"/>
                    <a:pt x="9717" y="50"/>
                    <a:pt x="9546" y="149"/>
                  </a:cubicBezTo>
                  <a:lnTo>
                    <a:pt x="1685" y="4677"/>
                  </a:lnTo>
                  <a:cubicBezTo>
                    <a:pt x="645" y="5278"/>
                    <a:pt x="1" y="6395"/>
                    <a:pt x="1" y="7598"/>
                  </a:cubicBezTo>
                  <a:lnTo>
                    <a:pt x="1685" y="8560"/>
                  </a:lnTo>
                  <a:cubicBezTo>
                    <a:pt x="1685" y="7357"/>
                    <a:pt x="2329" y="6249"/>
                    <a:pt x="3369" y="5656"/>
                  </a:cubicBezTo>
                  <a:lnTo>
                    <a:pt x="11230" y="1129"/>
                  </a:lnTo>
                  <a:cubicBezTo>
                    <a:pt x="11400" y="1027"/>
                    <a:pt x="11595" y="975"/>
                    <a:pt x="11791" y="975"/>
                  </a:cubicBezTo>
                  <a:cubicBezTo>
                    <a:pt x="11961" y="975"/>
                    <a:pt x="12131" y="1014"/>
                    <a:pt x="12287" y="1094"/>
                  </a:cubicBezTo>
                  <a:lnTo>
                    <a:pt x="10620" y="123"/>
                  </a:lnTo>
                  <a:cubicBezTo>
                    <a:pt x="10456" y="42"/>
                    <a:pt x="10279" y="1"/>
                    <a:pt x="10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36675" y="2324150"/>
              <a:ext cx="63375" cy="66450"/>
            </a:xfrm>
            <a:custGeom>
              <a:avLst/>
              <a:gdLst/>
              <a:ahLst/>
              <a:cxnLst/>
              <a:rect l="l" t="t" r="r" b="b"/>
              <a:pathLst>
                <a:path w="2535" h="2658" extrusionOk="0">
                  <a:moveTo>
                    <a:pt x="1973" y="1"/>
                  </a:moveTo>
                  <a:cubicBezTo>
                    <a:pt x="1924" y="1"/>
                    <a:pt x="1874" y="14"/>
                    <a:pt x="1831" y="42"/>
                  </a:cubicBezTo>
                  <a:lnTo>
                    <a:pt x="215" y="969"/>
                  </a:lnTo>
                  <a:cubicBezTo>
                    <a:pt x="86" y="1038"/>
                    <a:pt x="1" y="1176"/>
                    <a:pt x="1" y="1330"/>
                  </a:cubicBezTo>
                  <a:lnTo>
                    <a:pt x="1" y="2215"/>
                  </a:lnTo>
                  <a:cubicBezTo>
                    <a:pt x="1" y="2318"/>
                    <a:pt x="61" y="2413"/>
                    <a:pt x="155" y="2464"/>
                  </a:cubicBezTo>
                  <a:lnTo>
                    <a:pt x="430" y="2619"/>
                  </a:lnTo>
                  <a:cubicBezTo>
                    <a:pt x="473" y="2645"/>
                    <a:pt x="520" y="2658"/>
                    <a:pt x="568" y="2658"/>
                  </a:cubicBezTo>
                  <a:cubicBezTo>
                    <a:pt x="615" y="2658"/>
                    <a:pt x="662" y="2645"/>
                    <a:pt x="705" y="2619"/>
                  </a:cubicBezTo>
                  <a:lnTo>
                    <a:pt x="2320" y="1700"/>
                  </a:lnTo>
                  <a:cubicBezTo>
                    <a:pt x="2449" y="1622"/>
                    <a:pt x="2535" y="1485"/>
                    <a:pt x="2535" y="1330"/>
                  </a:cubicBezTo>
                  <a:lnTo>
                    <a:pt x="2535" y="445"/>
                  </a:lnTo>
                  <a:cubicBezTo>
                    <a:pt x="2535" y="351"/>
                    <a:pt x="2492" y="265"/>
                    <a:pt x="2423" y="213"/>
                  </a:cubicBezTo>
                  <a:lnTo>
                    <a:pt x="2131" y="50"/>
                  </a:lnTo>
                  <a:cubicBezTo>
                    <a:pt x="2085" y="18"/>
                    <a:pt x="2029" y="1"/>
                    <a:pt x="1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943975" y="2328150"/>
              <a:ext cx="56075" cy="62475"/>
            </a:xfrm>
            <a:custGeom>
              <a:avLst/>
              <a:gdLst/>
              <a:ahLst/>
              <a:cxnLst/>
              <a:rect l="l" t="t" r="r" b="b"/>
              <a:pathLst>
                <a:path w="2243" h="2499" extrusionOk="0">
                  <a:moveTo>
                    <a:pt x="1961" y="0"/>
                  </a:moveTo>
                  <a:cubicBezTo>
                    <a:pt x="1915" y="0"/>
                    <a:pt x="1867" y="12"/>
                    <a:pt x="1822" y="36"/>
                  </a:cubicBezTo>
                  <a:lnTo>
                    <a:pt x="215" y="964"/>
                  </a:lnTo>
                  <a:cubicBezTo>
                    <a:pt x="87" y="1041"/>
                    <a:pt x="1" y="1179"/>
                    <a:pt x="1" y="1334"/>
                  </a:cubicBezTo>
                  <a:lnTo>
                    <a:pt x="1" y="2218"/>
                  </a:lnTo>
                  <a:cubicBezTo>
                    <a:pt x="1" y="2381"/>
                    <a:pt x="133" y="2499"/>
                    <a:pt x="279" y="2499"/>
                  </a:cubicBezTo>
                  <a:cubicBezTo>
                    <a:pt x="327" y="2499"/>
                    <a:pt x="375" y="2486"/>
                    <a:pt x="422" y="2459"/>
                  </a:cubicBezTo>
                  <a:lnTo>
                    <a:pt x="2028" y="1540"/>
                  </a:lnTo>
                  <a:cubicBezTo>
                    <a:pt x="2166" y="1462"/>
                    <a:pt x="2243" y="1325"/>
                    <a:pt x="2243" y="1170"/>
                  </a:cubicBezTo>
                  <a:lnTo>
                    <a:pt x="2243" y="285"/>
                  </a:lnTo>
                  <a:cubicBezTo>
                    <a:pt x="2243" y="115"/>
                    <a:pt x="2109" y="0"/>
                    <a:pt x="1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3861925" y="2178300"/>
              <a:ext cx="140925" cy="127350"/>
            </a:xfrm>
            <a:custGeom>
              <a:avLst/>
              <a:gdLst/>
              <a:ahLst/>
              <a:cxnLst/>
              <a:rect l="l" t="t" r="r" b="b"/>
              <a:pathLst>
                <a:path w="5637" h="5094" extrusionOk="0">
                  <a:moveTo>
                    <a:pt x="5077" y="1"/>
                  </a:moveTo>
                  <a:cubicBezTo>
                    <a:pt x="4983" y="1"/>
                    <a:pt x="4886" y="24"/>
                    <a:pt x="4795" y="76"/>
                  </a:cubicBezTo>
                  <a:lnTo>
                    <a:pt x="276" y="2688"/>
                  </a:lnTo>
                  <a:cubicBezTo>
                    <a:pt x="104" y="2791"/>
                    <a:pt x="1" y="2972"/>
                    <a:pt x="1" y="3178"/>
                  </a:cubicBezTo>
                  <a:lnTo>
                    <a:pt x="1" y="4535"/>
                  </a:lnTo>
                  <a:cubicBezTo>
                    <a:pt x="1" y="4845"/>
                    <a:pt x="250" y="5094"/>
                    <a:pt x="559" y="5094"/>
                  </a:cubicBezTo>
                  <a:cubicBezTo>
                    <a:pt x="868" y="5094"/>
                    <a:pt x="1118" y="4845"/>
                    <a:pt x="1118" y="4535"/>
                  </a:cubicBezTo>
                  <a:lnTo>
                    <a:pt x="1118" y="3496"/>
                  </a:lnTo>
                  <a:lnTo>
                    <a:pt x="4520" y="1537"/>
                  </a:lnTo>
                  <a:lnTo>
                    <a:pt x="4520" y="1941"/>
                  </a:lnTo>
                  <a:cubicBezTo>
                    <a:pt x="4520" y="2250"/>
                    <a:pt x="4769" y="2499"/>
                    <a:pt x="5078" y="2499"/>
                  </a:cubicBezTo>
                  <a:cubicBezTo>
                    <a:pt x="5388" y="2499"/>
                    <a:pt x="5637" y="2250"/>
                    <a:pt x="5637" y="1941"/>
                  </a:cubicBezTo>
                  <a:lnTo>
                    <a:pt x="5637" y="566"/>
                  </a:lnTo>
                  <a:cubicBezTo>
                    <a:pt x="5637" y="234"/>
                    <a:pt x="5370" y="1"/>
                    <a:pt x="5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3865575" y="2183275"/>
              <a:ext cx="128700" cy="83725"/>
            </a:xfrm>
            <a:custGeom>
              <a:avLst/>
              <a:gdLst/>
              <a:ahLst/>
              <a:cxnLst/>
              <a:rect l="l" t="t" r="r" b="b"/>
              <a:pathLst>
                <a:path w="5148" h="3349" extrusionOk="0">
                  <a:moveTo>
                    <a:pt x="4344" y="0"/>
                  </a:moveTo>
                  <a:cubicBezTo>
                    <a:pt x="4226" y="0"/>
                    <a:pt x="4106" y="30"/>
                    <a:pt x="3996" y="92"/>
                  </a:cubicBezTo>
                  <a:lnTo>
                    <a:pt x="628" y="2042"/>
                  </a:lnTo>
                  <a:cubicBezTo>
                    <a:pt x="1" y="2395"/>
                    <a:pt x="259" y="3348"/>
                    <a:pt x="980" y="3348"/>
                  </a:cubicBezTo>
                  <a:cubicBezTo>
                    <a:pt x="1100" y="3348"/>
                    <a:pt x="1221" y="3314"/>
                    <a:pt x="1332" y="3254"/>
                  </a:cubicBezTo>
                  <a:lnTo>
                    <a:pt x="4692" y="1312"/>
                  </a:lnTo>
                  <a:cubicBezTo>
                    <a:pt x="5027" y="1115"/>
                    <a:pt x="5147" y="685"/>
                    <a:pt x="4949" y="350"/>
                  </a:cubicBezTo>
                  <a:cubicBezTo>
                    <a:pt x="4822" y="125"/>
                    <a:pt x="4587" y="0"/>
                    <a:pt x="4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861925" y="2240700"/>
              <a:ext cx="38525" cy="64950"/>
            </a:xfrm>
            <a:custGeom>
              <a:avLst/>
              <a:gdLst/>
              <a:ahLst/>
              <a:cxnLst/>
              <a:rect l="l" t="t" r="r" b="b"/>
              <a:pathLst>
                <a:path w="1541" h="2598" extrusionOk="0">
                  <a:moveTo>
                    <a:pt x="750" y="1"/>
                  </a:moveTo>
                  <a:cubicBezTo>
                    <a:pt x="658" y="1"/>
                    <a:pt x="561" y="25"/>
                    <a:pt x="465" y="80"/>
                  </a:cubicBezTo>
                  <a:lnTo>
                    <a:pt x="276" y="192"/>
                  </a:lnTo>
                  <a:cubicBezTo>
                    <a:pt x="104" y="295"/>
                    <a:pt x="1" y="476"/>
                    <a:pt x="1" y="682"/>
                  </a:cubicBezTo>
                  <a:lnTo>
                    <a:pt x="1" y="2039"/>
                  </a:lnTo>
                  <a:cubicBezTo>
                    <a:pt x="1" y="2349"/>
                    <a:pt x="250" y="2598"/>
                    <a:pt x="559" y="2598"/>
                  </a:cubicBezTo>
                  <a:cubicBezTo>
                    <a:pt x="868" y="2598"/>
                    <a:pt x="1118" y="2349"/>
                    <a:pt x="1118" y="2039"/>
                  </a:cubicBezTo>
                  <a:lnTo>
                    <a:pt x="1118" y="991"/>
                  </a:lnTo>
                  <a:cubicBezTo>
                    <a:pt x="1541" y="618"/>
                    <a:pt x="1210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32"/>
          <p:cNvSpPr/>
          <p:nvPr/>
        </p:nvSpPr>
        <p:spPr>
          <a:xfrm rot="-368550" flipH="1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2"/>
          <p:cNvSpPr/>
          <p:nvPr/>
        </p:nvSpPr>
        <p:spPr>
          <a:xfrm flipH="1">
            <a:off x="8096073" y="33510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2"/>
          <p:cNvSpPr/>
          <p:nvPr/>
        </p:nvSpPr>
        <p:spPr>
          <a:xfrm flipH="1">
            <a:off x="8182750" y="24421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2"/>
          <p:cNvSpPr/>
          <p:nvPr/>
        </p:nvSpPr>
        <p:spPr>
          <a:xfrm flipH="1">
            <a:off x="6935415" y="34533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2"/>
          <p:cNvSpPr/>
          <p:nvPr/>
        </p:nvSpPr>
        <p:spPr>
          <a:xfrm flipH="1">
            <a:off x="7521939" y="16575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2"/>
          <p:cNvSpPr/>
          <p:nvPr/>
        </p:nvSpPr>
        <p:spPr>
          <a:xfrm flipH="1">
            <a:off x="7476319" y="16541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2"/>
          <p:cNvSpPr/>
          <p:nvPr/>
        </p:nvSpPr>
        <p:spPr>
          <a:xfrm flipH="1">
            <a:off x="7431102" y="25405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2"/>
          <p:cNvSpPr/>
          <p:nvPr/>
        </p:nvSpPr>
        <p:spPr>
          <a:xfrm flipH="1">
            <a:off x="7385975" y="25406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2"/>
          <p:cNvSpPr/>
          <p:nvPr/>
        </p:nvSpPr>
        <p:spPr>
          <a:xfrm flipH="1">
            <a:off x="6846189" y="23580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2"/>
          <p:cNvSpPr/>
          <p:nvPr/>
        </p:nvSpPr>
        <p:spPr>
          <a:xfrm flipH="1">
            <a:off x="6801196" y="23582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2"/>
          <p:cNvSpPr/>
          <p:nvPr/>
        </p:nvSpPr>
        <p:spPr>
          <a:xfrm flipH="1">
            <a:off x="6890422" y="34539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2"/>
          <p:cNvSpPr/>
          <p:nvPr/>
        </p:nvSpPr>
        <p:spPr>
          <a:xfrm flipH="1">
            <a:off x="6619925" y="22619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2"/>
          <p:cNvSpPr/>
          <p:nvPr/>
        </p:nvSpPr>
        <p:spPr>
          <a:xfrm flipH="1">
            <a:off x="6626455" y="23308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2"/>
          <p:cNvSpPr/>
          <p:nvPr/>
        </p:nvSpPr>
        <p:spPr>
          <a:xfrm flipH="1">
            <a:off x="7927013" y="31594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2"/>
          <p:cNvSpPr/>
          <p:nvPr/>
        </p:nvSpPr>
        <p:spPr>
          <a:xfrm flipH="1">
            <a:off x="7927013" y="30053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2"/>
          <p:cNvSpPr/>
          <p:nvPr/>
        </p:nvSpPr>
        <p:spPr>
          <a:xfrm flipH="1">
            <a:off x="7936539" y="30098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2"/>
          <p:cNvSpPr/>
          <p:nvPr/>
        </p:nvSpPr>
        <p:spPr>
          <a:xfrm flipH="1">
            <a:off x="6665813" y="7299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2"/>
          <p:cNvSpPr/>
          <p:nvPr/>
        </p:nvSpPr>
        <p:spPr>
          <a:xfrm flipH="1">
            <a:off x="6754189" y="7300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 flipH="1">
            <a:off x="6665813" y="7845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2"/>
          <p:cNvSpPr/>
          <p:nvPr/>
        </p:nvSpPr>
        <p:spPr>
          <a:xfrm flipH="1">
            <a:off x="7115791" y="8813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2"/>
          <p:cNvSpPr/>
          <p:nvPr/>
        </p:nvSpPr>
        <p:spPr>
          <a:xfrm flipH="1">
            <a:off x="7115791" y="9775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2"/>
          <p:cNvSpPr/>
          <p:nvPr/>
        </p:nvSpPr>
        <p:spPr>
          <a:xfrm flipH="1">
            <a:off x="7120353" y="8813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2"/>
          <p:cNvSpPr/>
          <p:nvPr/>
        </p:nvSpPr>
        <p:spPr>
          <a:xfrm flipH="1">
            <a:off x="7557495" y="15306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2"/>
          <p:cNvSpPr/>
          <p:nvPr/>
        </p:nvSpPr>
        <p:spPr>
          <a:xfrm flipH="1">
            <a:off x="7625432" y="15306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2"/>
          <p:cNvSpPr/>
          <p:nvPr/>
        </p:nvSpPr>
        <p:spPr>
          <a:xfrm flipH="1">
            <a:off x="7561342" y="15617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2"/>
          <p:cNvSpPr/>
          <p:nvPr/>
        </p:nvSpPr>
        <p:spPr>
          <a:xfrm flipH="1">
            <a:off x="7561297" y="15398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2"/>
          <p:cNvSpPr/>
          <p:nvPr/>
        </p:nvSpPr>
        <p:spPr>
          <a:xfrm flipH="1">
            <a:off x="6865197" y="11575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2"/>
          <p:cNvSpPr/>
          <p:nvPr/>
        </p:nvSpPr>
        <p:spPr>
          <a:xfrm flipH="1">
            <a:off x="7430074" y="16108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2"/>
          <p:cNvSpPr/>
          <p:nvPr/>
        </p:nvSpPr>
        <p:spPr>
          <a:xfrm flipH="1">
            <a:off x="6858175" y="12828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2"/>
          <p:cNvSpPr/>
          <p:nvPr/>
        </p:nvSpPr>
        <p:spPr>
          <a:xfrm flipH="1">
            <a:off x="7424438" y="17372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2"/>
          <p:cNvSpPr/>
          <p:nvPr/>
        </p:nvSpPr>
        <p:spPr>
          <a:xfrm flipH="1">
            <a:off x="7424886" y="17373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2"/>
          <p:cNvSpPr/>
          <p:nvPr/>
        </p:nvSpPr>
        <p:spPr>
          <a:xfrm flipH="1">
            <a:off x="6852540" y="14092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2"/>
          <p:cNvSpPr/>
          <p:nvPr/>
        </p:nvSpPr>
        <p:spPr>
          <a:xfrm flipH="1">
            <a:off x="7418848" y="18647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2"/>
          <p:cNvSpPr/>
          <p:nvPr/>
        </p:nvSpPr>
        <p:spPr>
          <a:xfrm flipH="1">
            <a:off x="7419116" y="18647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2"/>
          <p:cNvSpPr/>
          <p:nvPr/>
        </p:nvSpPr>
        <p:spPr>
          <a:xfrm flipH="1">
            <a:off x="6847083" y="15366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2"/>
          <p:cNvSpPr/>
          <p:nvPr/>
        </p:nvSpPr>
        <p:spPr>
          <a:xfrm flipH="1">
            <a:off x="7574983" y="19470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2"/>
          <p:cNvSpPr/>
          <p:nvPr/>
        </p:nvSpPr>
        <p:spPr>
          <a:xfrm flipH="1">
            <a:off x="7513396" y="22081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2"/>
          <p:cNvSpPr/>
          <p:nvPr/>
        </p:nvSpPr>
        <p:spPr>
          <a:xfrm flipH="1">
            <a:off x="7505659" y="23424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2"/>
          <p:cNvSpPr/>
          <p:nvPr/>
        </p:nvSpPr>
        <p:spPr>
          <a:xfrm flipH="1">
            <a:off x="7497877" y="24765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2"/>
          <p:cNvSpPr/>
          <p:nvPr/>
        </p:nvSpPr>
        <p:spPr>
          <a:xfrm flipH="1">
            <a:off x="7490005" y="26107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2"/>
          <p:cNvSpPr/>
          <p:nvPr/>
        </p:nvSpPr>
        <p:spPr>
          <a:xfrm flipH="1">
            <a:off x="7311776" y="21788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2"/>
          <p:cNvSpPr/>
          <p:nvPr/>
        </p:nvSpPr>
        <p:spPr>
          <a:xfrm flipH="1">
            <a:off x="7307214" y="25299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2"/>
          <p:cNvSpPr/>
          <p:nvPr/>
        </p:nvSpPr>
        <p:spPr>
          <a:xfrm flipH="1">
            <a:off x="7137841" y="22056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2"/>
          <p:cNvSpPr/>
          <p:nvPr/>
        </p:nvSpPr>
        <p:spPr>
          <a:xfrm flipH="1">
            <a:off x="7138422" y="22056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2"/>
          <p:cNvSpPr/>
          <p:nvPr/>
        </p:nvSpPr>
        <p:spPr>
          <a:xfrm flipH="1">
            <a:off x="7133413" y="24293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2"/>
          <p:cNvSpPr/>
          <p:nvPr/>
        </p:nvSpPr>
        <p:spPr>
          <a:xfrm flipH="1">
            <a:off x="6963995" y="19006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2"/>
          <p:cNvSpPr/>
          <p:nvPr/>
        </p:nvSpPr>
        <p:spPr>
          <a:xfrm flipH="1">
            <a:off x="6964487" y="19006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2"/>
          <p:cNvSpPr/>
          <p:nvPr/>
        </p:nvSpPr>
        <p:spPr>
          <a:xfrm flipH="1">
            <a:off x="6959612" y="23287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2"/>
          <p:cNvSpPr/>
          <p:nvPr/>
        </p:nvSpPr>
        <p:spPr>
          <a:xfrm flipH="1">
            <a:off x="6790238" y="19524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2"/>
          <p:cNvSpPr/>
          <p:nvPr/>
        </p:nvSpPr>
        <p:spPr>
          <a:xfrm flipH="1">
            <a:off x="6790685" y="19525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"/>
          <p:cNvSpPr/>
          <p:nvPr/>
        </p:nvSpPr>
        <p:spPr>
          <a:xfrm flipH="1">
            <a:off x="6785676" y="22281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2"/>
          <p:cNvSpPr/>
          <p:nvPr/>
        </p:nvSpPr>
        <p:spPr>
          <a:xfrm flipH="1">
            <a:off x="5347500" y="24360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"/>
          <p:cNvSpPr/>
          <p:nvPr/>
        </p:nvSpPr>
        <p:spPr>
          <a:xfrm flipH="1">
            <a:off x="5501533" y="16273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2"/>
          <p:cNvSpPr/>
          <p:nvPr/>
        </p:nvSpPr>
        <p:spPr>
          <a:xfrm flipH="1">
            <a:off x="5501533" y="16273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2"/>
          <p:cNvSpPr/>
          <p:nvPr/>
        </p:nvSpPr>
        <p:spPr>
          <a:xfrm flipH="1">
            <a:off x="6065067" y="36657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2"/>
          <p:cNvSpPr/>
          <p:nvPr/>
        </p:nvSpPr>
        <p:spPr>
          <a:xfrm flipH="1">
            <a:off x="5634903" y="35207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2"/>
          <p:cNvSpPr/>
          <p:nvPr/>
        </p:nvSpPr>
        <p:spPr>
          <a:xfrm flipH="1">
            <a:off x="5621798" y="23743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2"/>
          <p:cNvSpPr/>
          <p:nvPr/>
        </p:nvSpPr>
        <p:spPr>
          <a:xfrm flipH="1">
            <a:off x="5928209" y="37774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2"/>
          <p:cNvSpPr/>
          <p:nvPr/>
        </p:nvSpPr>
        <p:spPr>
          <a:xfrm flipH="1">
            <a:off x="5386008" y="36737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"/>
          <p:cNvSpPr/>
          <p:nvPr/>
        </p:nvSpPr>
        <p:spPr>
          <a:xfrm flipH="1">
            <a:off x="5740409" y="25566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2"/>
          <p:cNvSpPr/>
          <p:nvPr/>
        </p:nvSpPr>
        <p:spPr>
          <a:xfrm flipH="1">
            <a:off x="5643847" y="16299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2"/>
          <p:cNvSpPr/>
          <p:nvPr/>
        </p:nvSpPr>
        <p:spPr>
          <a:xfrm flipH="1">
            <a:off x="5632309" y="16118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2"/>
          <p:cNvSpPr/>
          <p:nvPr/>
        </p:nvSpPr>
        <p:spPr>
          <a:xfrm flipH="1">
            <a:off x="5898243" y="16118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2"/>
          <p:cNvSpPr/>
          <p:nvPr/>
        </p:nvSpPr>
        <p:spPr>
          <a:xfrm flipH="1">
            <a:off x="6104157" y="16787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2"/>
          <p:cNvSpPr/>
          <p:nvPr/>
        </p:nvSpPr>
        <p:spPr>
          <a:xfrm flipH="1">
            <a:off x="6046193" y="16358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2"/>
          <p:cNvSpPr/>
          <p:nvPr/>
        </p:nvSpPr>
        <p:spPr>
          <a:xfrm flipH="1">
            <a:off x="6065693" y="16358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2"/>
          <p:cNvSpPr/>
          <p:nvPr/>
        </p:nvSpPr>
        <p:spPr>
          <a:xfrm flipH="1">
            <a:off x="5934739" y="17429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2"/>
          <p:cNvSpPr/>
          <p:nvPr/>
        </p:nvSpPr>
        <p:spPr>
          <a:xfrm flipH="1">
            <a:off x="5670638" y="17250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2"/>
          <p:cNvSpPr/>
          <p:nvPr/>
        </p:nvSpPr>
        <p:spPr>
          <a:xfrm flipH="1">
            <a:off x="5663169" y="11500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2"/>
          <p:cNvSpPr/>
          <p:nvPr/>
        </p:nvSpPr>
        <p:spPr>
          <a:xfrm flipH="1">
            <a:off x="5992076" y="13944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2"/>
          <p:cNvSpPr/>
          <p:nvPr/>
        </p:nvSpPr>
        <p:spPr>
          <a:xfrm flipH="1">
            <a:off x="6009251" y="12382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2"/>
          <p:cNvSpPr/>
          <p:nvPr/>
        </p:nvSpPr>
        <p:spPr>
          <a:xfrm flipH="1">
            <a:off x="5679001" y="11715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2"/>
          <p:cNvSpPr/>
          <p:nvPr/>
        </p:nvSpPr>
        <p:spPr>
          <a:xfrm flipH="1">
            <a:off x="5663169" y="11296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2"/>
          <p:cNvSpPr/>
          <p:nvPr/>
        </p:nvSpPr>
        <p:spPr>
          <a:xfrm flipH="1">
            <a:off x="6016228" y="12032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2"/>
          <p:cNvSpPr/>
          <p:nvPr/>
        </p:nvSpPr>
        <p:spPr>
          <a:xfrm flipH="1">
            <a:off x="5834868" y="15149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2"/>
          <p:cNvSpPr/>
          <p:nvPr/>
        </p:nvSpPr>
        <p:spPr>
          <a:xfrm flipH="1">
            <a:off x="5853697" y="13634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2"/>
          <p:cNvSpPr/>
          <p:nvPr/>
        </p:nvSpPr>
        <p:spPr>
          <a:xfrm flipH="1">
            <a:off x="5870245" y="13099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2"/>
          <p:cNvSpPr/>
          <p:nvPr/>
        </p:nvSpPr>
        <p:spPr>
          <a:xfrm flipH="1">
            <a:off x="5806110" y="14884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2"/>
          <p:cNvSpPr/>
          <p:nvPr/>
        </p:nvSpPr>
        <p:spPr>
          <a:xfrm flipH="1">
            <a:off x="5707268" y="13020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2"/>
          <p:cNvSpPr/>
          <p:nvPr/>
        </p:nvSpPr>
        <p:spPr>
          <a:xfrm flipH="1">
            <a:off x="5722921" y="13590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2"/>
          <p:cNvSpPr/>
          <p:nvPr/>
        </p:nvSpPr>
        <p:spPr>
          <a:xfrm flipH="1">
            <a:off x="5748504" y="13605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2"/>
          <p:cNvSpPr/>
          <p:nvPr/>
        </p:nvSpPr>
        <p:spPr>
          <a:xfrm flipH="1">
            <a:off x="5786028" y="16795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2"/>
          <p:cNvSpPr/>
          <p:nvPr/>
        </p:nvSpPr>
        <p:spPr>
          <a:xfrm flipH="1">
            <a:off x="5786028" y="16795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2"/>
          <p:cNvSpPr/>
          <p:nvPr/>
        </p:nvSpPr>
        <p:spPr>
          <a:xfrm flipH="1">
            <a:off x="5803247" y="17066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2"/>
          <p:cNvSpPr/>
          <p:nvPr/>
        </p:nvSpPr>
        <p:spPr>
          <a:xfrm flipH="1">
            <a:off x="5763845" y="17852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2"/>
          <p:cNvSpPr/>
          <p:nvPr/>
        </p:nvSpPr>
        <p:spPr>
          <a:xfrm flipH="1">
            <a:off x="5820288" y="17852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2"/>
          <p:cNvSpPr/>
          <p:nvPr/>
        </p:nvSpPr>
        <p:spPr>
          <a:xfrm flipH="1">
            <a:off x="5819483" y="17859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2"/>
          <p:cNvSpPr/>
          <p:nvPr/>
        </p:nvSpPr>
        <p:spPr>
          <a:xfrm flipH="1">
            <a:off x="5819483" y="17852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2"/>
          <p:cNvSpPr/>
          <p:nvPr/>
        </p:nvSpPr>
        <p:spPr>
          <a:xfrm flipH="1">
            <a:off x="5843813" y="15770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2"/>
          <p:cNvSpPr/>
          <p:nvPr/>
        </p:nvSpPr>
        <p:spPr>
          <a:xfrm flipH="1">
            <a:off x="5772656" y="15924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2"/>
          <p:cNvSpPr txBox="1">
            <a:spLocks noGrp="1"/>
          </p:cNvSpPr>
          <p:nvPr>
            <p:ph type="subTitle" idx="6"/>
          </p:nvPr>
        </p:nvSpPr>
        <p:spPr>
          <a:xfrm>
            <a:off x="1158230" y="3740451"/>
            <a:ext cx="2385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ru" sz="2000"/>
              <a:t>GEOPY AND GOOGLE MAPS</a:t>
            </a:r>
            <a:endParaRPr sz="2000"/>
          </a:p>
        </p:txBody>
      </p:sp>
      <p:sp>
        <p:nvSpPr>
          <p:cNvPr id="629" name="Google Shape;629;p32"/>
          <p:cNvSpPr txBox="1">
            <a:spLocks noGrp="1"/>
          </p:cNvSpPr>
          <p:nvPr>
            <p:ph type="subTitle" idx="7"/>
          </p:nvPr>
        </p:nvSpPr>
        <p:spPr>
          <a:xfrm>
            <a:off x="1158200" y="3971700"/>
            <a:ext cx="3192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400"/>
              <a:t>The API was used to get exact location for maps.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"/>
          <p:cNvSpPr/>
          <p:nvPr/>
        </p:nvSpPr>
        <p:spPr>
          <a:xfrm rot="-1288312">
            <a:off x="2116115" y="4000870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3"/>
          <p:cNvSpPr/>
          <p:nvPr/>
        </p:nvSpPr>
        <p:spPr>
          <a:xfrm>
            <a:off x="1795814" y="3458532"/>
            <a:ext cx="1086960" cy="624423"/>
          </a:xfrm>
          <a:custGeom>
            <a:avLst/>
            <a:gdLst/>
            <a:ahLst/>
            <a:cxnLst/>
            <a:rect l="l" t="t" r="r" b="b"/>
            <a:pathLst>
              <a:path w="25434" h="14611" extrusionOk="0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3"/>
          <p:cNvSpPr/>
          <p:nvPr/>
        </p:nvSpPr>
        <p:spPr>
          <a:xfrm>
            <a:off x="1838669" y="2010751"/>
            <a:ext cx="1002855" cy="2012803"/>
          </a:xfrm>
          <a:custGeom>
            <a:avLst/>
            <a:gdLst/>
            <a:ahLst/>
            <a:cxnLst/>
            <a:rect l="l" t="t" r="r" b="b"/>
            <a:pathLst>
              <a:path w="23466" h="47098" extrusionOk="0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3"/>
          <p:cNvSpPr/>
          <p:nvPr/>
        </p:nvSpPr>
        <p:spPr>
          <a:xfrm>
            <a:off x="2900265" y="2649863"/>
            <a:ext cx="256120" cy="333259"/>
          </a:xfrm>
          <a:custGeom>
            <a:avLst/>
            <a:gdLst/>
            <a:ahLst/>
            <a:cxnLst/>
            <a:rect l="l" t="t" r="r" b="b"/>
            <a:pathLst>
              <a:path w="5993" h="7798" extrusionOk="0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3"/>
          <p:cNvSpPr/>
          <p:nvPr/>
        </p:nvSpPr>
        <p:spPr>
          <a:xfrm>
            <a:off x="3024113" y="2728283"/>
            <a:ext cx="68763" cy="176374"/>
          </a:xfrm>
          <a:custGeom>
            <a:avLst/>
            <a:gdLst/>
            <a:ahLst/>
            <a:cxnLst/>
            <a:rect l="l" t="t" r="r" b="b"/>
            <a:pathLst>
              <a:path w="1609" h="4127" extrusionOk="0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3"/>
          <p:cNvSpPr/>
          <p:nvPr/>
        </p:nvSpPr>
        <p:spPr>
          <a:xfrm>
            <a:off x="2900350" y="1958016"/>
            <a:ext cx="256034" cy="333216"/>
          </a:xfrm>
          <a:custGeom>
            <a:avLst/>
            <a:gdLst/>
            <a:ahLst/>
            <a:cxnLst/>
            <a:rect l="l" t="t" r="r" b="b"/>
            <a:pathLst>
              <a:path w="5991" h="7797" extrusionOk="0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3"/>
          <p:cNvSpPr/>
          <p:nvPr/>
        </p:nvSpPr>
        <p:spPr>
          <a:xfrm>
            <a:off x="3012489" y="2036435"/>
            <a:ext cx="98123" cy="165775"/>
          </a:xfrm>
          <a:custGeom>
            <a:avLst/>
            <a:gdLst/>
            <a:ahLst/>
            <a:cxnLst/>
            <a:rect l="l" t="t" r="r" b="b"/>
            <a:pathLst>
              <a:path w="2296" h="3879" extrusionOk="0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3"/>
          <p:cNvSpPr/>
          <p:nvPr/>
        </p:nvSpPr>
        <p:spPr>
          <a:xfrm>
            <a:off x="2900308" y="2303961"/>
            <a:ext cx="256077" cy="333174"/>
          </a:xfrm>
          <a:custGeom>
            <a:avLst/>
            <a:gdLst/>
            <a:ahLst/>
            <a:cxnLst/>
            <a:rect l="l" t="t" r="r" b="b"/>
            <a:pathLst>
              <a:path w="5992" h="7796" extrusionOk="0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3"/>
          <p:cNvSpPr/>
          <p:nvPr/>
        </p:nvSpPr>
        <p:spPr>
          <a:xfrm>
            <a:off x="3019155" y="2433022"/>
            <a:ext cx="84746" cy="136800"/>
          </a:xfrm>
          <a:custGeom>
            <a:avLst/>
            <a:gdLst/>
            <a:ahLst/>
            <a:cxnLst/>
            <a:rect l="l" t="t" r="r" b="b"/>
            <a:pathLst>
              <a:path w="1983" h="3201" extrusionOk="0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3"/>
          <p:cNvSpPr/>
          <p:nvPr/>
        </p:nvSpPr>
        <p:spPr>
          <a:xfrm>
            <a:off x="3036463" y="2376355"/>
            <a:ext cx="49574" cy="86883"/>
          </a:xfrm>
          <a:custGeom>
            <a:avLst/>
            <a:gdLst/>
            <a:ahLst/>
            <a:cxnLst/>
            <a:rect l="l" t="t" r="r" b="b"/>
            <a:pathLst>
              <a:path w="1160" h="2033" extrusionOk="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33"/>
          <p:cNvGrpSpPr/>
          <p:nvPr/>
        </p:nvGrpSpPr>
        <p:grpSpPr>
          <a:xfrm>
            <a:off x="2133802" y="3380416"/>
            <a:ext cx="547955" cy="391287"/>
            <a:chOff x="3160365" y="3814680"/>
            <a:chExt cx="590088" cy="421373"/>
          </a:xfrm>
        </p:grpSpPr>
        <p:grpSp>
          <p:nvGrpSpPr>
            <p:cNvPr id="645" name="Google Shape;645;p33"/>
            <p:cNvGrpSpPr/>
            <p:nvPr/>
          </p:nvGrpSpPr>
          <p:grpSpPr>
            <a:xfrm>
              <a:off x="3160365" y="3814680"/>
              <a:ext cx="590088" cy="421373"/>
              <a:chOff x="2026153" y="2957710"/>
              <a:chExt cx="649019" cy="463455"/>
            </a:xfrm>
          </p:grpSpPr>
          <p:sp>
            <p:nvSpPr>
              <p:cNvPr id="646" name="Google Shape;646;p33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969" extrusionOk="0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9" extrusionOk="0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968" extrusionOk="0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0" name="Google Shape;650;p33"/>
            <p:cNvSpPr/>
            <p:nvPr/>
          </p:nvSpPr>
          <p:spPr>
            <a:xfrm>
              <a:off x="3530215" y="3891600"/>
              <a:ext cx="96923" cy="136641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33"/>
          <p:cNvSpPr/>
          <p:nvPr/>
        </p:nvSpPr>
        <p:spPr>
          <a:xfrm>
            <a:off x="1844609" y="2010751"/>
            <a:ext cx="996914" cy="575532"/>
          </a:xfrm>
          <a:custGeom>
            <a:avLst/>
            <a:gdLst/>
            <a:ahLst/>
            <a:cxnLst/>
            <a:rect l="l" t="t" r="r" b="b"/>
            <a:pathLst>
              <a:path w="23327" h="13467" extrusionOk="0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3"/>
          <p:cNvSpPr/>
          <p:nvPr/>
        </p:nvSpPr>
        <p:spPr>
          <a:xfrm>
            <a:off x="1995295" y="2219601"/>
            <a:ext cx="767505" cy="1405390"/>
          </a:xfrm>
          <a:custGeom>
            <a:avLst/>
            <a:gdLst/>
            <a:ahLst/>
            <a:cxnLst/>
            <a:rect l="l" t="t" r="r" b="b"/>
            <a:pathLst>
              <a:path w="17959" h="32885" extrusionOk="0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3"/>
          <p:cNvSpPr/>
          <p:nvPr/>
        </p:nvSpPr>
        <p:spPr>
          <a:xfrm>
            <a:off x="2445857" y="2804395"/>
            <a:ext cx="206674" cy="387620"/>
          </a:xfrm>
          <a:custGeom>
            <a:avLst/>
            <a:gdLst/>
            <a:ahLst/>
            <a:cxnLst/>
            <a:rect l="l" t="t" r="r" b="b"/>
            <a:pathLst>
              <a:path w="4836" h="9070" extrusionOk="0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3"/>
          <p:cNvSpPr/>
          <p:nvPr/>
        </p:nvSpPr>
        <p:spPr>
          <a:xfrm>
            <a:off x="2230384" y="2577341"/>
            <a:ext cx="36967" cy="24915"/>
          </a:xfrm>
          <a:custGeom>
            <a:avLst/>
            <a:gdLst/>
            <a:ahLst/>
            <a:cxnLst/>
            <a:rect l="l" t="t" r="r" b="b"/>
            <a:pathLst>
              <a:path w="865" h="583" extrusionOk="0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3"/>
          <p:cNvSpPr/>
          <p:nvPr/>
        </p:nvSpPr>
        <p:spPr>
          <a:xfrm>
            <a:off x="2252905" y="2557127"/>
            <a:ext cx="25770" cy="35557"/>
          </a:xfrm>
          <a:custGeom>
            <a:avLst/>
            <a:gdLst/>
            <a:ahLst/>
            <a:cxnLst/>
            <a:rect l="l" t="t" r="r" b="b"/>
            <a:pathLst>
              <a:path w="603" h="832" extrusionOk="0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3"/>
          <p:cNvSpPr/>
          <p:nvPr/>
        </p:nvSpPr>
        <p:spPr>
          <a:xfrm>
            <a:off x="2235469" y="2511699"/>
            <a:ext cx="284839" cy="301207"/>
          </a:xfrm>
          <a:custGeom>
            <a:avLst/>
            <a:gdLst/>
            <a:ahLst/>
            <a:cxnLst/>
            <a:rect l="l" t="t" r="r" b="b"/>
            <a:pathLst>
              <a:path w="6665" h="7048" extrusionOk="0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3"/>
          <p:cNvSpPr/>
          <p:nvPr/>
        </p:nvSpPr>
        <p:spPr>
          <a:xfrm>
            <a:off x="2317992" y="2543964"/>
            <a:ext cx="145902" cy="156245"/>
          </a:xfrm>
          <a:custGeom>
            <a:avLst/>
            <a:gdLst/>
            <a:ahLst/>
            <a:cxnLst/>
            <a:rect l="l" t="t" r="r" b="b"/>
            <a:pathLst>
              <a:path w="3414" h="3656" extrusionOk="0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3"/>
          <p:cNvSpPr/>
          <p:nvPr/>
        </p:nvSpPr>
        <p:spPr>
          <a:xfrm>
            <a:off x="2357949" y="3976122"/>
            <a:ext cx="139235" cy="148424"/>
          </a:xfrm>
          <a:custGeom>
            <a:avLst/>
            <a:gdLst/>
            <a:ahLst/>
            <a:cxnLst/>
            <a:rect l="l" t="t" r="r" b="b"/>
            <a:pathLst>
              <a:path w="3258" h="3473" extrusionOk="0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3"/>
          <p:cNvSpPr/>
          <p:nvPr/>
        </p:nvSpPr>
        <p:spPr>
          <a:xfrm>
            <a:off x="2373804" y="3912659"/>
            <a:ext cx="106798" cy="178040"/>
          </a:xfrm>
          <a:custGeom>
            <a:avLst/>
            <a:gdLst/>
            <a:ahLst/>
            <a:cxnLst/>
            <a:rect l="l" t="t" r="r" b="b"/>
            <a:pathLst>
              <a:path w="2499" h="4166" extrusionOk="0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2223973" y="3183247"/>
            <a:ext cx="354713" cy="866354"/>
          </a:xfrm>
          <a:custGeom>
            <a:avLst/>
            <a:gdLst/>
            <a:ahLst/>
            <a:cxnLst/>
            <a:rect l="l" t="t" r="r" b="b"/>
            <a:pathLst>
              <a:path w="8300" h="20272" extrusionOk="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2404702" y="3316924"/>
            <a:ext cx="78080" cy="234666"/>
          </a:xfrm>
          <a:custGeom>
            <a:avLst/>
            <a:gdLst/>
            <a:ahLst/>
            <a:cxnLst/>
            <a:rect l="l" t="t" r="r" b="b"/>
            <a:pathLst>
              <a:path w="1827" h="5491" extrusionOk="0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2251281" y="2806788"/>
            <a:ext cx="290523" cy="441212"/>
          </a:xfrm>
          <a:custGeom>
            <a:avLst/>
            <a:gdLst/>
            <a:ahLst/>
            <a:cxnLst/>
            <a:rect l="l" t="t" r="r" b="b"/>
            <a:pathLst>
              <a:path w="6798" h="10324" extrusionOk="0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3"/>
          <p:cNvSpPr/>
          <p:nvPr/>
        </p:nvSpPr>
        <p:spPr>
          <a:xfrm>
            <a:off x="2287607" y="3041450"/>
            <a:ext cx="3804" cy="13120"/>
          </a:xfrm>
          <a:custGeom>
            <a:avLst/>
            <a:gdLst/>
            <a:ahLst/>
            <a:cxnLst/>
            <a:rect l="l" t="t" r="r" b="b"/>
            <a:pathLst>
              <a:path w="89" h="307" extrusionOk="0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3"/>
          <p:cNvSpPr/>
          <p:nvPr/>
        </p:nvSpPr>
        <p:spPr>
          <a:xfrm>
            <a:off x="2287607" y="3041450"/>
            <a:ext cx="67908" cy="78507"/>
          </a:xfrm>
          <a:custGeom>
            <a:avLst/>
            <a:gdLst/>
            <a:ahLst/>
            <a:cxnLst/>
            <a:rect l="l" t="t" r="r" b="b"/>
            <a:pathLst>
              <a:path w="1589" h="1837" extrusionOk="0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3"/>
          <p:cNvSpPr/>
          <p:nvPr/>
        </p:nvSpPr>
        <p:spPr>
          <a:xfrm>
            <a:off x="2269444" y="2559819"/>
            <a:ext cx="229623" cy="329114"/>
          </a:xfrm>
          <a:custGeom>
            <a:avLst/>
            <a:gdLst/>
            <a:ahLst/>
            <a:cxnLst/>
            <a:rect l="l" t="t" r="r" b="b"/>
            <a:pathLst>
              <a:path w="5373" h="7701" extrusionOk="0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3"/>
          <p:cNvSpPr/>
          <p:nvPr/>
        </p:nvSpPr>
        <p:spPr>
          <a:xfrm>
            <a:off x="2398634" y="2673154"/>
            <a:ext cx="17650" cy="17693"/>
          </a:xfrm>
          <a:custGeom>
            <a:avLst/>
            <a:gdLst/>
            <a:ahLst/>
            <a:cxnLst/>
            <a:rect l="l" t="t" r="r" b="b"/>
            <a:pathLst>
              <a:path w="413" h="414" extrusionOk="0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3"/>
          <p:cNvSpPr/>
          <p:nvPr/>
        </p:nvSpPr>
        <p:spPr>
          <a:xfrm>
            <a:off x="2418121" y="2735591"/>
            <a:ext cx="21069" cy="11881"/>
          </a:xfrm>
          <a:custGeom>
            <a:avLst/>
            <a:gdLst/>
            <a:ahLst/>
            <a:cxnLst/>
            <a:rect l="l" t="t" r="r" b="b"/>
            <a:pathLst>
              <a:path w="493" h="278" extrusionOk="0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3"/>
          <p:cNvSpPr/>
          <p:nvPr/>
        </p:nvSpPr>
        <p:spPr>
          <a:xfrm>
            <a:off x="2466455" y="2625504"/>
            <a:ext cx="20257" cy="14830"/>
          </a:xfrm>
          <a:custGeom>
            <a:avLst/>
            <a:gdLst/>
            <a:ahLst/>
            <a:cxnLst/>
            <a:rect l="l" t="t" r="r" b="b"/>
            <a:pathLst>
              <a:path w="474" h="347" extrusionOk="0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3"/>
          <p:cNvSpPr/>
          <p:nvPr/>
        </p:nvSpPr>
        <p:spPr>
          <a:xfrm>
            <a:off x="2382223" y="2644308"/>
            <a:ext cx="17907" cy="17821"/>
          </a:xfrm>
          <a:custGeom>
            <a:avLst/>
            <a:gdLst/>
            <a:ahLst/>
            <a:cxnLst/>
            <a:rect l="l" t="t" r="r" b="b"/>
            <a:pathLst>
              <a:path w="419" h="417" extrusionOk="0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3"/>
          <p:cNvSpPr/>
          <p:nvPr/>
        </p:nvSpPr>
        <p:spPr>
          <a:xfrm>
            <a:off x="2463293" y="2653966"/>
            <a:ext cx="17479" cy="17736"/>
          </a:xfrm>
          <a:custGeom>
            <a:avLst/>
            <a:gdLst/>
            <a:ahLst/>
            <a:cxnLst/>
            <a:rect l="l" t="t" r="r" b="b"/>
            <a:pathLst>
              <a:path w="409" h="415" extrusionOk="0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3"/>
          <p:cNvSpPr/>
          <p:nvPr/>
        </p:nvSpPr>
        <p:spPr>
          <a:xfrm>
            <a:off x="2442523" y="2659479"/>
            <a:ext cx="27351" cy="54532"/>
          </a:xfrm>
          <a:custGeom>
            <a:avLst/>
            <a:gdLst/>
            <a:ahLst/>
            <a:cxnLst/>
            <a:rect l="l" t="t" r="r" b="b"/>
            <a:pathLst>
              <a:path w="640" h="1276" extrusionOk="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3"/>
          <p:cNvSpPr/>
          <p:nvPr/>
        </p:nvSpPr>
        <p:spPr>
          <a:xfrm>
            <a:off x="2341795" y="2763070"/>
            <a:ext cx="73592" cy="31582"/>
          </a:xfrm>
          <a:custGeom>
            <a:avLst/>
            <a:gdLst/>
            <a:ahLst/>
            <a:cxnLst/>
            <a:rect l="l" t="t" r="r" b="b"/>
            <a:pathLst>
              <a:path w="1722" h="739" extrusionOk="0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3"/>
          <p:cNvSpPr/>
          <p:nvPr/>
        </p:nvSpPr>
        <p:spPr>
          <a:xfrm>
            <a:off x="2080894" y="2860123"/>
            <a:ext cx="290053" cy="440271"/>
          </a:xfrm>
          <a:custGeom>
            <a:avLst/>
            <a:gdLst/>
            <a:ahLst/>
            <a:cxnLst/>
            <a:rect l="l" t="t" r="r" b="b"/>
            <a:pathLst>
              <a:path w="6787" h="10302" extrusionOk="0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3"/>
          <p:cNvSpPr txBox="1">
            <a:spLocks noGrp="1"/>
          </p:cNvSpPr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MAIN </a:t>
            </a:r>
            <a:br>
              <a:rPr lang="ru"/>
            </a:br>
            <a:r>
              <a:rPr lang="ru"/>
              <a:t>METHODS</a:t>
            </a:r>
            <a:endParaRPr/>
          </a:p>
        </p:txBody>
      </p:sp>
      <p:sp>
        <p:nvSpPr>
          <p:cNvPr id="675" name="Google Shape;675;p33"/>
          <p:cNvSpPr txBox="1">
            <a:spLocks noGrp="1"/>
          </p:cNvSpPr>
          <p:nvPr>
            <p:ph type="subTitle" idx="1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Reading / parsing / processing / cleaning data, 7 point moving average, standardization, clustering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color GIS visualization.</a:t>
            </a:r>
            <a:endParaRPr/>
          </a:p>
        </p:txBody>
      </p:sp>
      <p:sp>
        <p:nvSpPr>
          <p:cNvPr id="676" name="Google Shape;676;p33"/>
          <p:cNvSpPr/>
          <p:nvPr/>
        </p:nvSpPr>
        <p:spPr>
          <a:xfrm rot="-1288312">
            <a:off x="3524517" y="313449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3"/>
          <p:cNvSpPr/>
          <p:nvPr/>
        </p:nvSpPr>
        <p:spPr>
          <a:xfrm rot="-1288312">
            <a:off x="1180479" y="3191118"/>
            <a:ext cx="583235" cy="286447"/>
          </a:xfrm>
          <a:custGeom>
            <a:avLst/>
            <a:gdLst/>
            <a:ahLst/>
            <a:cxnLst/>
            <a:rect l="l" t="t" r="r" b="b"/>
            <a:pathLst>
              <a:path w="109482" h="54763" extrusionOk="0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3"/>
          <p:cNvGrpSpPr/>
          <p:nvPr/>
        </p:nvGrpSpPr>
        <p:grpSpPr>
          <a:xfrm>
            <a:off x="3187740" y="1084518"/>
            <a:ext cx="1358252" cy="2260932"/>
            <a:chOff x="1653252" y="1249313"/>
            <a:chExt cx="1608731" cy="2677877"/>
          </a:xfrm>
        </p:grpSpPr>
        <p:sp>
          <p:nvSpPr>
            <p:cNvPr id="679" name="Google Shape;679;p33"/>
            <p:cNvSpPr/>
            <p:nvPr/>
          </p:nvSpPr>
          <p:spPr>
            <a:xfrm>
              <a:off x="1653252" y="3010960"/>
              <a:ext cx="1287405" cy="739572"/>
            </a:xfrm>
            <a:custGeom>
              <a:avLst/>
              <a:gdLst/>
              <a:ahLst/>
              <a:cxnLst/>
              <a:rect l="l" t="t" r="r" b="b"/>
              <a:pathLst>
                <a:path w="25434" h="14611" extrusionOk="0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2958632" y="1659063"/>
              <a:ext cx="303351" cy="394614"/>
            </a:xfrm>
            <a:custGeom>
              <a:avLst/>
              <a:gdLst/>
              <a:ahLst/>
              <a:cxnLst/>
              <a:rect l="l" t="t" r="r" b="b"/>
              <a:pathLst>
                <a:path w="5993" h="7796" extrusionOk="0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072117" y="1756451"/>
              <a:ext cx="153523" cy="210518"/>
            </a:xfrm>
            <a:custGeom>
              <a:avLst/>
              <a:gdLst/>
              <a:ahLst/>
              <a:cxnLst/>
              <a:rect l="l" t="t" r="r" b="b"/>
              <a:pathLst>
                <a:path w="3033" h="4159" extrusionOk="0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072117" y="1741823"/>
              <a:ext cx="153523" cy="128973"/>
            </a:xfrm>
            <a:custGeom>
              <a:avLst/>
              <a:gdLst/>
              <a:ahLst/>
              <a:cxnLst/>
              <a:rect l="l" t="t" r="r" b="b"/>
              <a:pathLst>
                <a:path w="3033" h="2548" extrusionOk="0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2958632" y="2068712"/>
              <a:ext cx="303351" cy="394715"/>
            </a:xfrm>
            <a:custGeom>
              <a:avLst/>
              <a:gdLst/>
              <a:ahLst/>
              <a:cxnLst/>
              <a:rect l="l" t="t" r="r" b="b"/>
              <a:pathLst>
                <a:path w="5993" h="7798" extrusionOk="0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059361" y="2184424"/>
              <a:ext cx="172656" cy="193156"/>
            </a:xfrm>
            <a:custGeom>
              <a:avLst/>
              <a:gdLst/>
              <a:ahLst/>
              <a:cxnLst/>
              <a:rect l="l" t="t" r="r" b="b"/>
              <a:pathLst>
                <a:path w="3411" h="3816" extrusionOk="0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2958632" y="1249313"/>
              <a:ext cx="303351" cy="394665"/>
            </a:xfrm>
            <a:custGeom>
              <a:avLst/>
              <a:gdLst/>
              <a:ahLst/>
              <a:cxnLst/>
              <a:rect l="l" t="t" r="r" b="b"/>
              <a:pathLst>
                <a:path w="5993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063866" y="1343968"/>
              <a:ext cx="162128" cy="215226"/>
            </a:xfrm>
            <a:custGeom>
              <a:avLst/>
              <a:gdLst/>
              <a:ahLst/>
              <a:cxnLst/>
              <a:rect l="l" t="t" r="r" b="b"/>
              <a:pathLst>
                <a:path w="3203" h="4252" extrusionOk="0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701238" y="1311775"/>
              <a:ext cx="1187790" cy="2384034"/>
            </a:xfrm>
            <a:custGeom>
              <a:avLst/>
              <a:gdLst/>
              <a:ahLst/>
              <a:cxnLst/>
              <a:rect l="l" t="t" r="r" b="b"/>
              <a:pathLst>
                <a:path w="23466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704629" y="1935942"/>
              <a:ext cx="456" cy="759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702402" y="1936650"/>
              <a:ext cx="2278" cy="7238"/>
            </a:xfrm>
            <a:custGeom>
              <a:avLst/>
              <a:gdLst/>
              <a:ahLst/>
              <a:cxnLst/>
              <a:rect l="l" t="t" r="r" b="b"/>
              <a:pathLst>
                <a:path w="45" h="143" extrusionOk="0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705034" y="1311775"/>
              <a:ext cx="1183994" cy="681716"/>
            </a:xfrm>
            <a:custGeom>
              <a:avLst/>
              <a:gdLst/>
              <a:ahLst/>
              <a:cxnLst/>
              <a:rect l="l" t="t" r="r" b="b"/>
              <a:pathLst>
                <a:path w="23391" h="13468" extrusionOk="0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886904" y="1559093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701238" y="1929058"/>
              <a:ext cx="129631" cy="1766652"/>
            </a:xfrm>
            <a:custGeom>
              <a:avLst/>
              <a:gdLst/>
              <a:ahLst/>
              <a:cxnLst/>
              <a:rect l="l" t="t" r="r" b="b"/>
              <a:pathLst>
                <a:path w="2561" h="34902" extrusionOk="0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026153" y="3270882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2161758" y="3192576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2297312" y="3114271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2432967" y="3036016"/>
              <a:ext cx="106550" cy="150283"/>
            </a:xfrm>
            <a:custGeom>
              <a:avLst/>
              <a:gdLst/>
              <a:ahLst/>
              <a:cxnLst/>
              <a:rect l="l" t="t" r="r" b="b"/>
              <a:pathLst>
                <a:path w="2105" h="2969" extrusionOk="0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568572" y="2957710"/>
              <a:ext cx="106600" cy="150233"/>
            </a:xfrm>
            <a:custGeom>
              <a:avLst/>
              <a:gdLst/>
              <a:ahLst/>
              <a:cxnLst/>
              <a:rect l="l" t="t" r="r" b="b"/>
              <a:pathLst>
                <a:path w="2106" h="2968" extrusionOk="0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2503174" y="2200925"/>
              <a:ext cx="210164" cy="494685"/>
            </a:xfrm>
            <a:custGeom>
              <a:avLst/>
              <a:gdLst/>
              <a:ahLst/>
              <a:cxnLst/>
              <a:rect l="l" t="t" r="r" b="b"/>
              <a:pathLst>
                <a:path w="4152" h="9773" extrusionOk="0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464603" y="2194193"/>
              <a:ext cx="260427" cy="429844"/>
            </a:xfrm>
            <a:custGeom>
              <a:avLst/>
              <a:gdLst/>
              <a:ahLst/>
              <a:cxnLst/>
              <a:rect l="l" t="t" r="r" b="b"/>
              <a:pathLst>
                <a:path w="5145" h="8492" extrusionOk="0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464603" y="2194294"/>
              <a:ext cx="254758" cy="429743"/>
            </a:xfrm>
            <a:custGeom>
              <a:avLst/>
              <a:gdLst/>
              <a:ahLst/>
              <a:cxnLst/>
              <a:rect l="l" t="t" r="r" b="b"/>
              <a:pathLst>
                <a:path w="5033" h="8490" extrusionOk="0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195621" y="3644289"/>
              <a:ext cx="71624" cy="135503"/>
            </a:xfrm>
            <a:custGeom>
              <a:avLst/>
              <a:gdLst/>
              <a:ahLst/>
              <a:cxnLst/>
              <a:rect l="l" t="t" r="r" b="b"/>
              <a:pathLst>
                <a:path w="1415" h="2677" extrusionOk="0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488697" y="3494410"/>
              <a:ext cx="75268" cy="140818"/>
            </a:xfrm>
            <a:custGeom>
              <a:avLst/>
              <a:gdLst/>
              <a:ahLst/>
              <a:cxnLst/>
              <a:rect l="l" t="t" r="r" b="b"/>
              <a:pathLst>
                <a:path w="1487" h="2782" extrusionOk="0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176740" y="2703660"/>
              <a:ext cx="396335" cy="1019032"/>
            </a:xfrm>
            <a:custGeom>
              <a:avLst/>
              <a:gdLst/>
              <a:ahLst/>
              <a:cxnLst/>
              <a:rect l="l" t="t" r="r" b="b"/>
              <a:pathLst>
                <a:path w="7830" h="20132" extrusionOk="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175677" y="3721329"/>
              <a:ext cx="186070" cy="205861"/>
            </a:xfrm>
            <a:custGeom>
              <a:avLst/>
              <a:gdLst/>
              <a:ahLst/>
              <a:cxnLst/>
              <a:rect l="l" t="t" r="r" b="b"/>
              <a:pathLst>
                <a:path w="3676" h="4067" extrusionOk="0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2461870" y="3602630"/>
              <a:ext cx="273841" cy="120875"/>
            </a:xfrm>
            <a:custGeom>
              <a:avLst/>
              <a:gdLst/>
              <a:ahLst/>
              <a:cxnLst/>
              <a:rect l="l" t="t" r="r" b="b"/>
              <a:pathLst>
                <a:path w="5410" h="2388" extrusionOk="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2391309" y="2839923"/>
              <a:ext cx="99868" cy="345414"/>
            </a:xfrm>
            <a:custGeom>
              <a:avLst/>
              <a:gdLst/>
              <a:ahLst/>
              <a:cxnLst/>
              <a:rect l="l" t="t" r="r" b="b"/>
              <a:pathLst>
                <a:path w="1973" h="6824" extrusionOk="0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223359" y="2209885"/>
              <a:ext cx="334582" cy="584683"/>
            </a:xfrm>
            <a:custGeom>
              <a:avLst/>
              <a:gdLst/>
              <a:ahLst/>
              <a:cxnLst/>
              <a:rect l="l" t="t" r="r" b="b"/>
              <a:pathLst>
                <a:path w="6610" h="11551" extrusionOk="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433625" y="2196471"/>
              <a:ext cx="132213" cy="590858"/>
            </a:xfrm>
            <a:custGeom>
              <a:avLst/>
              <a:gdLst/>
              <a:ahLst/>
              <a:cxnLst/>
              <a:rect l="l" t="t" r="r" b="b"/>
              <a:pathLst>
                <a:path w="2612" h="11673" extrusionOk="0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2191166" y="2220767"/>
              <a:ext cx="191233" cy="603917"/>
            </a:xfrm>
            <a:custGeom>
              <a:avLst/>
              <a:gdLst/>
              <a:ahLst/>
              <a:cxnLst/>
              <a:rect l="l" t="t" r="r" b="b"/>
              <a:pathLst>
                <a:path w="3778" h="11931" extrusionOk="0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301108" y="2312487"/>
              <a:ext cx="56135" cy="176098"/>
            </a:xfrm>
            <a:custGeom>
              <a:avLst/>
              <a:gdLst/>
              <a:ahLst/>
              <a:cxnLst/>
              <a:rect l="l" t="t" r="r" b="b"/>
              <a:pathLst>
                <a:path w="1109" h="3479" extrusionOk="0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501959" y="2261717"/>
              <a:ext cx="37406" cy="194877"/>
            </a:xfrm>
            <a:custGeom>
              <a:avLst/>
              <a:gdLst/>
              <a:ahLst/>
              <a:cxnLst/>
              <a:rect l="l" t="t" r="r" b="b"/>
              <a:pathLst>
                <a:path w="739" h="3850" extrusionOk="0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347423" y="1876466"/>
              <a:ext cx="197105" cy="200142"/>
            </a:xfrm>
            <a:custGeom>
              <a:avLst/>
              <a:gdLst/>
              <a:ahLst/>
              <a:cxnLst/>
              <a:rect l="l" t="t" r="r" b="b"/>
              <a:pathLst>
                <a:path w="3894" h="3954" extrusionOk="0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75647" y="2076558"/>
              <a:ext cx="42063" cy="95718"/>
            </a:xfrm>
            <a:custGeom>
              <a:avLst/>
              <a:gdLst/>
              <a:ahLst/>
              <a:cxnLst/>
              <a:rect l="l" t="t" r="r" b="b"/>
              <a:pathLst>
                <a:path w="831" h="1891" extrusionOk="0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252110" y="1965553"/>
              <a:ext cx="53756" cy="111055"/>
            </a:xfrm>
            <a:custGeom>
              <a:avLst/>
              <a:gdLst/>
              <a:ahLst/>
              <a:cxnLst/>
              <a:rect l="l" t="t" r="r" b="b"/>
              <a:pathLst>
                <a:path w="1062" h="2194" extrusionOk="0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236621" y="1893828"/>
              <a:ext cx="297023" cy="390767"/>
            </a:xfrm>
            <a:custGeom>
              <a:avLst/>
              <a:gdLst/>
              <a:ahLst/>
              <a:cxnLst/>
              <a:rect l="l" t="t" r="r" b="b"/>
              <a:pathLst>
                <a:path w="5868" h="7720" extrusionOk="0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2282380" y="1849385"/>
              <a:ext cx="262148" cy="233954"/>
            </a:xfrm>
            <a:custGeom>
              <a:avLst/>
              <a:gdLst/>
              <a:ahLst/>
              <a:cxnLst/>
              <a:rect l="l" t="t" r="r" b="b"/>
              <a:pathLst>
                <a:path w="5179" h="4622" extrusionOk="0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2259348" y="1944041"/>
              <a:ext cx="41658" cy="28295"/>
            </a:xfrm>
            <a:custGeom>
              <a:avLst/>
              <a:gdLst/>
              <a:ahLst/>
              <a:cxnLst/>
              <a:rect l="l" t="t" r="r" b="b"/>
              <a:pathLst>
                <a:path w="823" h="559" extrusionOk="0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2327126" y="2150561"/>
              <a:ext cx="99008" cy="43784"/>
            </a:xfrm>
            <a:custGeom>
              <a:avLst/>
              <a:gdLst/>
              <a:ahLst/>
              <a:cxnLst/>
              <a:rect l="l" t="t" r="r" b="b"/>
              <a:pathLst>
                <a:path w="1956" h="86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391511" y="2032672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375162" y="1997999"/>
              <a:ext cx="26524" cy="22322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418845" y="2115584"/>
              <a:ext cx="27232" cy="16501"/>
            </a:xfrm>
            <a:custGeom>
              <a:avLst/>
              <a:gdLst/>
              <a:ahLst/>
              <a:cxnLst/>
              <a:rect l="l" t="t" r="r" b="b"/>
              <a:pathLst>
                <a:path w="538" h="326" extrusionOk="0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2488545" y="1973247"/>
              <a:ext cx="25511" cy="20247"/>
            </a:xfrm>
            <a:custGeom>
              <a:avLst/>
              <a:gdLst/>
              <a:ahLst/>
              <a:cxnLst/>
              <a:rect l="l" t="t" r="r" b="b"/>
              <a:pathLst>
                <a:path w="504" h="400" extrusionOk="0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2481510" y="2013741"/>
              <a:ext cx="21715" cy="22930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2448051" y="2022852"/>
              <a:ext cx="37609" cy="64436"/>
            </a:xfrm>
            <a:custGeom>
              <a:avLst/>
              <a:gdLst/>
              <a:ahLst/>
              <a:cxnLst/>
              <a:rect l="l" t="t" r="r" b="b"/>
              <a:pathLst>
                <a:path w="743" h="1273" extrusionOk="0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357192" y="2247240"/>
              <a:ext cx="102652" cy="55325"/>
            </a:xfrm>
            <a:custGeom>
              <a:avLst/>
              <a:gdLst/>
              <a:ahLst/>
              <a:cxnLst/>
              <a:rect l="l" t="t" r="r" b="b"/>
              <a:pathLst>
                <a:path w="2028" h="1093" extrusionOk="0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357192" y="2247240"/>
              <a:ext cx="102652" cy="55122"/>
            </a:xfrm>
            <a:custGeom>
              <a:avLst/>
              <a:gdLst/>
              <a:ahLst/>
              <a:cxnLst/>
              <a:rect l="l" t="t" r="r" b="b"/>
              <a:pathLst>
                <a:path w="2028" h="1089" extrusionOk="0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388575" y="2262426"/>
              <a:ext cx="59374" cy="62411"/>
            </a:xfrm>
            <a:custGeom>
              <a:avLst/>
              <a:gdLst/>
              <a:ahLst/>
              <a:cxnLst/>
              <a:rect l="l" t="t" r="r" b="b"/>
              <a:pathLst>
                <a:path w="1173" h="1233" extrusionOk="0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397838" y="2317802"/>
              <a:ext cx="77344" cy="287609"/>
            </a:xfrm>
            <a:custGeom>
              <a:avLst/>
              <a:gdLst/>
              <a:ahLst/>
              <a:cxnLst/>
              <a:rect l="l" t="t" r="r" b="b"/>
              <a:pathLst>
                <a:path w="1528" h="5682" extrusionOk="0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411961" y="2324534"/>
              <a:ext cx="405" cy="5568"/>
            </a:xfrm>
            <a:custGeom>
              <a:avLst/>
              <a:gdLst/>
              <a:ahLst/>
              <a:cxnLst/>
              <a:rect l="l" t="t" r="r" b="b"/>
              <a:pathLst>
                <a:path w="8" h="110" extrusionOk="0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411961" y="2317802"/>
              <a:ext cx="24803" cy="12452"/>
            </a:xfrm>
            <a:custGeom>
              <a:avLst/>
              <a:gdLst/>
              <a:ahLst/>
              <a:cxnLst/>
              <a:rect l="l" t="t" r="r" b="b"/>
              <a:pathLst>
                <a:path w="490" h="246" extrusionOk="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289264" y="2195104"/>
              <a:ext cx="130644" cy="125683"/>
            </a:xfrm>
            <a:custGeom>
              <a:avLst/>
              <a:gdLst/>
              <a:ahLst/>
              <a:cxnLst/>
              <a:rect l="l" t="t" r="r" b="b"/>
              <a:pathLst>
                <a:path w="2581" h="2483" extrusionOk="0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2419857" y="2186499"/>
              <a:ext cx="49150" cy="93693"/>
            </a:xfrm>
            <a:custGeom>
              <a:avLst/>
              <a:gdLst/>
              <a:ahLst/>
              <a:cxnLst/>
              <a:rect l="l" t="t" r="r" b="b"/>
              <a:pathLst>
                <a:path w="971" h="1851" extrusionOk="0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1975181" y="2263641"/>
              <a:ext cx="364345" cy="572838"/>
            </a:xfrm>
            <a:custGeom>
              <a:avLst/>
              <a:gdLst/>
              <a:ahLst/>
              <a:cxnLst/>
              <a:rect l="l" t="t" r="r" b="b"/>
              <a:pathLst>
                <a:path w="7198" h="11317" extrusionOk="0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1966272" y="2254985"/>
              <a:ext cx="316309" cy="503745"/>
            </a:xfrm>
            <a:custGeom>
              <a:avLst/>
              <a:gdLst/>
              <a:ahLst/>
              <a:cxnLst/>
              <a:rect l="l" t="t" r="r" b="b"/>
              <a:pathLst>
                <a:path w="6249" h="9952" extrusionOk="0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1970018" y="2254985"/>
              <a:ext cx="286242" cy="503745"/>
            </a:xfrm>
            <a:custGeom>
              <a:avLst/>
              <a:gdLst/>
              <a:ahLst/>
              <a:cxnLst/>
              <a:rect l="l" t="t" r="r" b="b"/>
              <a:pathLst>
                <a:path w="5655" h="9952" extrusionOk="0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6" name="Google Shape;736;p33"/>
          <p:cNvSpPr/>
          <p:nvPr/>
        </p:nvSpPr>
        <p:spPr>
          <a:xfrm>
            <a:off x="1838632" y="2531988"/>
            <a:ext cx="109444" cy="1491451"/>
          </a:xfrm>
          <a:custGeom>
            <a:avLst/>
            <a:gdLst/>
            <a:ahLst/>
            <a:cxnLst/>
            <a:rect l="l" t="t" r="r" b="b"/>
            <a:pathLst>
              <a:path w="2561" h="34900" extrusionOk="0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7" name="Google Shape;737;p33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738" name="Google Shape;738;p33"/>
            <p:cNvSpPr/>
            <p:nvPr/>
          </p:nvSpPr>
          <p:spPr>
            <a:xfrm>
              <a:off x="-1269564" y="3149551"/>
              <a:ext cx="1287456" cy="739674"/>
            </a:xfrm>
            <a:custGeom>
              <a:avLst/>
              <a:gdLst/>
              <a:ahLst/>
              <a:cxnLst/>
              <a:rect l="l" t="t" r="r" b="b"/>
              <a:pathLst>
                <a:path w="25435" h="14613" extrusionOk="0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4043" y="1381779"/>
              <a:ext cx="303249" cy="394715"/>
            </a:xfrm>
            <a:custGeom>
              <a:avLst/>
              <a:gdLst/>
              <a:ahLst/>
              <a:cxnLst/>
              <a:rect l="l" t="t" r="r" b="b"/>
              <a:pathLst>
                <a:path w="5991" h="7798" extrusionOk="0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6684" y="1522496"/>
              <a:ext cx="41000" cy="67321"/>
            </a:xfrm>
            <a:custGeom>
              <a:avLst/>
              <a:gdLst/>
              <a:ahLst/>
              <a:cxnLst/>
              <a:rect l="l" t="t" r="r" b="b"/>
              <a:pathLst>
                <a:path w="810" h="1330" extrusionOk="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8259" y="1589717"/>
              <a:ext cx="75268" cy="112067"/>
            </a:xfrm>
            <a:custGeom>
              <a:avLst/>
              <a:gdLst/>
              <a:ahLst/>
              <a:cxnLst/>
              <a:rect l="l" t="t" r="r" b="b"/>
              <a:pathLst>
                <a:path w="1487" h="2214" extrusionOk="0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29681" y="1468791"/>
              <a:ext cx="40798" cy="67321"/>
            </a:xfrm>
            <a:custGeom>
              <a:avLst/>
              <a:gdLst/>
              <a:ahLst/>
              <a:cxnLst/>
              <a:rect l="l" t="t" r="r" b="b"/>
              <a:pathLst>
                <a:path w="806" h="1330" extrusionOk="0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19051" y="1536011"/>
              <a:ext cx="67473" cy="95212"/>
            </a:xfrm>
            <a:custGeom>
              <a:avLst/>
              <a:gdLst/>
              <a:ahLst/>
              <a:cxnLst/>
              <a:rect l="l" t="t" r="r" b="b"/>
              <a:pathLst>
                <a:path w="1333" h="1881" extrusionOk="0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33993" y="2201330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59474" y="2290519"/>
              <a:ext cx="129277" cy="192498"/>
            </a:xfrm>
            <a:custGeom>
              <a:avLst/>
              <a:gdLst/>
              <a:ahLst/>
              <a:cxnLst/>
              <a:rect l="l" t="t" r="r" b="b"/>
              <a:pathLst>
                <a:path w="2554" h="3803" extrusionOk="0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85998" y="2392665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216267" y="2375202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246536" y="2357638"/>
              <a:ext cx="15691" cy="25714"/>
            </a:xfrm>
            <a:custGeom>
              <a:avLst/>
              <a:gdLst/>
              <a:ahLst/>
              <a:cxnLst/>
              <a:rect l="l" t="t" r="r" b="b"/>
              <a:pathLst>
                <a:path w="310" h="508" extrusionOk="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33993" y="1791529"/>
              <a:ext cx="303300" cy="394665"/>
            </a:xfrm>
            <a:custGeom>
              <a:avLst/>
              <a:gdLst/>
              <a:ahLst/>
              <a:cxnLst/>
              <a:rect l="l" t="t" r="r" b="b"/>
              <a:pathLst>
                <a:path w="5992" h="7797" extrusionOk="0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57247" y="1893170"/>
              <a:ext cx="116370" cy="191435"/>
            </a:xfrm>
            <a:custGeom>
              <a:avLst/>
              <a:gdLst/>
              <a:ahLst/>
              <a:cxnLst/>
              <a:rect l="l" t="t" r="r" b="b"/>
              <a:pathLst>
                <a:path w="2299" h="3782" extrusionOk="0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76684" y="1906685"/>
              <a:ext cx="78710" cy="55882"/>
            </a:xfrm>
            <a:custGeom>
              <a:avLst/>
              <a:gdLst/>
              <a:ahLst/>
              <a:cxnLst/>
              <a:rect l="l" t="t" r="r" b="b"/>
              <a:pathLst>
                <a:path w="1555" h="1104" extrusionOk="0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76684" y="2013994"/>
              <a:ext cx="78710" cy="58109"/>
            </a:xfrm>
            <a:custGeom>
              <a:avLst/>
              <a:gdLst/>
              <a:ahLst/>
              <a:cxnLst/>
              <a:rect l="l" t="t" r="r" b="b"/>
              <a:pathLst>
                <a:path w="1555" h="1148" extrusionOk="0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87364" y="1903698"/>
              <a:ext cx="56135" cy="170429"/>
            </a:xfrm>
            <a:custGeom>
              <a:avLst/>
              <a:gdLst/>
              <a:ahLst/>
              <a:cxnLst/>
              <a:rect l="l" t="t" r="r" b="b"/>
              <a:pathLst>
                <a:path w="1109" h="3367" extrusionOk="0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61195" y="1955632"/>
              <a:ext cx="108473" cy="66916"/>
            </a:xfrm>
            <a:custGeom>
              <a:avLst/>
              <a:gdLst/>
              <a:ahLst/>
              <a:cxnLst/>
              <a:rect l="l" t="t" r="r" b="b"/>
              <a:pathLst>
                <a:path w="2143" h="1322" extrusionOk="0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13483" y="1905318"/>
              <a:ext cx="3847" cy="167493"/>
            </a:xfrm>
            <a:custGeom>
              <a:avLst/>
              <a:gdLst/>
              <a:ahLst/>
              <a:cxnLst/>
              <a:rect l="l" t="t" r="r" b="b"/>
              <a:pathLst>
                <a:path w="76" h="3309" extrusionOk="0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56366" y="2971428"/>
              <a:ext cx="2480" cy="7086"/>
            </a:xfrm>
            <a:custGeom>
              <a:avLst/>
              <a:gdLst/>
              <a:ahLst/>
              <a:cxnLst/>
              <a:rect l="l" t="t" r="r" b="b"/>
              <a:pathLst>
                <a:path w="49" h="140" extrusionOk="0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58795" y="2970770"/>
              <a:ext cx="253" cy="709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56366" y="2975224"/>
              <a:ext cx="1114" cy="3290"/>
            </a:xfrm>
            <a:custGeom>
              <a:avLst/>
              <a:gdLst/>
              <a:ahLst/>
              <a:cxnLst/>
              <a:rect l="l" t="t" r="r" b="b"/>
              <a:pathLst>
                <a:path w="22" h="65" extrusionOk="0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60162" y="2963835"/>
              <a:ext cx="2278" cy="4353"/>
            </a:xfrm>
            <a:custGeom>
              <a:avLst/>
              <a:gdLst/>
              <a:ahLst/>
              <a:cxnLst/>
              <a:rect l="l" t="t" r="r" b="b"/>
              <a:pathLst>
                <a:path w="45" h="86" extrusionOk="0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-1223452" y="1444292"/>
              <a:ext cx="1187841" cy="2384034"/>
            </a:xfrm>
            <a:custGeom>
              <a:avLst/>
              <a:gdLst/>
              <a:ahLst/>
              <a:cxnLst/>
              <a:rect l="l" t="t" r="r" b="b"/>
              <a:pathLst>
                <a:path w="23467" h="47099" extrusionOk="0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-1219858" y="1444292"/>
              <a:ext cx="1184247" cy="681666"/>
            </a:xfrm>
            <a:custGeom>
              <a:avLst/>
              <a:gdLst/>
              <a:ahLst/>
              <a:cxnLst/>
              <a:rect l="l" t="t" r="r" b="b"/>
              <a:pathLst>
                <a:path w="23396" h="13467" extrusionOk="0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-1037786" y="1691661"/>
              <a:ext cx="909040" cy="1664556"/>
            </a:xfrm>
            <a:custGeom>
              <a:avLst/>
              <a:gdLst/>
              <a:ahLst/>
              <a:cxnLst/>
              <a:rect l="l" t="t" r="r" b="b"/>
              <a:pathLst>
                <a:path w="17959" h="32885" extrusionOk="0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-1222085" y="2066071"/>
              <a:ext cx="129631" cy="1766601"/>
            </a:xfrm>
            <a:custGeom>
              <a:avLst/>
              <a:gdLst/>
              <a:ahLst/>
              <a:cxnLst/>
              <a:rect l="l" t="t" r="r" b="b"/>
              <a:pathLst>
                <a:path w="2561" h="34901" extrusionOk="0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-898537" y="3403500"/>
              <a:ext cx="106600" cy="150283"/>
            </a:xfrm>
            <a:custGeom>
              <a:avLst/>
              <a:gdLst/>
              <a:ahLst/>
              <a:cxnLst/>
              <a:rect l="l" t="t" r="r" b="b"/>
              <a:pathLst>
                <a:path w="2106" h="2969" extrusionOk="0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-762932" y="3325195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-627327" y="3246889"/>
              <a:ext cx="106550" cy="150334"/>
            </a:xfrm>
            <a:custGeom>
              <a:avLst/>
              <a:gdLst/>
              <a:ahLst/>
              <a:cxnLst/>
              <a:rect l="l" t="t" r="r" b="b"/>
              <a:pathLst>
                <a:path w="2105" h="2970" extrusionOk="0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-491722" y="3168584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-356118" y="3090278"/>
              <a:ext cx="106600" cy="150334"/>
            </a:xfrm>
            <a:custGeom>
              <a:avLst/>
              <a:gdLst/>
              <a:ahLst/>
              <a:cxnLst/>
              <a:rect l="l" t="t" r="r" b="b"/>
              <a:pathLst>
                <a:path w="2106" h="2970" extrusionOk="0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-309853" y="2184525"/>
              <a:ext cx="249595" cy="502834"/>
            </a:xfrm>
            <a:custGeom>
              <a:avLst/>
              <a:gdLst/>
              <a:ahLst/>
              <a:cxnLst/>
              <a:rect l="l" t="t" r="r" b="b"/>
              <a:pathLst>
                <a:path w="4931" h="9934" extrusionOk="0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-309853" y="2180678"/>
              <a:ext cx="243723" cy="446953"/>
            </a:xfrm>
            <a:custGeom>
              <a:avLst/>
              <a:gdLst/>
              <a:ahLst/>
              <a:cxnLst/>
              <a:rect l="l" t="t" r="r" b="b"/>
              <a:pathLst>
                <a:path w="4815" h="8830" extrusionOk="0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-270220" y="3584256"/>
              <a:ext cx="78356" cy="146285"/>
            </a:xfrm>
            <a:custGeom>
              <a:avLst/>
              <a:gdLst/>
              <a:ahLst/>
              <a:cxnLst/>
              <a:rect l="l" t="t" r="r" b="b"/>
              <a:pathLst>
                <a:path w="1548" h="2890" extrusionOk="0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-548870" y="3731705"/>
              <a:ext cx="74560" cy="140666"/>
            </a:xfrm>
            <a:custGeom>
              <a:avLst/>
              <a:gdLst/>
              <a:ahLst/>
              <a:cxnLst/>
              <a:rect l="l" t="t" r="r" b="b"/>
              <a:pathLst>
                <a:path w="1473" h="2779" extrusionOk="0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-567598" y="3811732"/>
              <a:ext cx="218769" cy="189309"/>
            </a:xfrm>
            <a:custGeom>
              <a:avLst/>
              <a:gdLst/>
              <a:ahLst/>
              <a:cxnLst/>
              <a:rect l="l" t="t" r="r" b="b"/>
              <a:pathLst>
                <a:path w="4322" h="3740" extrusionOk="0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-298110" y="3696729"/>
              <a:ext cx="284673" cy="125734"/>
            </a:xfrm>
            <a:custGeom>
              <a:avLst/>
              <a:gdLst/>
              <a:ahLst/>
              <a:cxnLst/>
              <a:rect l="l" t="t" r="r" b="b"/>
              <a:pathLst>
                <a:path w="5624" h="2484" extrusionOk="0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-575343" y="2632239"/>
              <a:ext cx="429540" cy="1140615"/>
            </a:xfrm>
            <a:custGeom>
              <a:avLst/>
              <a:gdLst/>
              <a:ahLst/>
              <a:cxnLst/>
              <a:rect l="l" t="t" r="r" b="b"/>
              <a:pathLst>
                <a:path w="8486" h="22534" extrusionOk="0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-544871" y="2187815"/>
              <a:ext cx="370723" cy="523436"/>
            </a:xfrm>
            <a:custGeom>
              <a:avLst/>
              <a:gdLst/>
              <a:ahLst/>
              <a:cxnLst/>
              <a:rect l="l" t="t" r="r" b="b"/>
              <a:pathLst>
                <a:path w="7324" h="10341" extrusionOk="0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-555045" y="1851714"/>
              <a:ext cx="317726" cy="300263"/>
            </a:xfrm>
            <a:custGeom>
              <a:avLst/>
              <a:gdLst/>
              <a:ahLst/>
              <a:cxnLst/>
              <a:rect l="l" t="t" r="r" b="b"/>
              <a:pathLst>
                <a:path w="6277" h="5932" extrusionOk="0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-437005" y="1853637"/>
              <a:ext cx="221553" cy="225045"/>
            </a:xfrm>
            <a:custGeom>
              <a:avLst/>
              <a:gdLst/>
              <a:ahLst/>
              <a:cxnLst/>
              <a:rect l="l" t="t" r="r" b="b"/>
              <a:pathLst>
                <a:path w="4377" h="4446" extrusionOk="0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-629403" y="1958315"/>
              <a:ext cx="89542" cy="296720"/>
            </a:xfrm>
            <a:custGeom>
              <a:avLst/>
              <a:gdLst/>
              <a:ahLst/>
              <a:cxnLst/>
              <a:rect l="l" t="t" r="r" b="b"/>
              <a:pathLst>
                <a:path w="1769" h="5862" extrusionOk="0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-517183" y="1889677"/>
              <a:ext cx="271411" cy="417341"/>
            </a:xfrm>
            <a:custGeom>
              <a:avLst/>
              <a:gdLst/>
              <a:ahLst/>
              <a:cxnLst/>
              <a:rect l="l" t="t" r="r" b="b"/>
              <a:pathLst>
                <a:path w="5362" h="8245" extrusionOk="0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-364014" y="2018853"/>
              <a:ext cx="20348" cy="20804"/>
            </a:xfrm>
            <a:custGeom>
              <a:avLst/>
              <a:gdLst/>
              <a:ahLst/>
              <a:cxnLst/>
              <a:rect l="l" t="t" r="r" b="b"/>
              <a:pathLst>
                <a:path w="402" h="411" extrusionOk="0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-334605" y="2091338"/>
              <a:ext cx="24803" cy="14274"/>
            </a:xfrm>
            <a:custGeom>
              <a:avLst/>
              <a:gdLst/>
              <a:ahLst/>
              <a:cxnLst/>
              <a:rect l="l" t="t" r="r" b="b"/>
              <a:pathLst>
                <a:path w="490" h="282" extrusionOk="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-283329" y="1964946"/>
              <a:ext cx="23638" cy="17716"/>
            </a:xfrm>
            <a:custGeom>
              <a:avLst/>
              <a:gdLst/>
              <a:ahLst/>
              <a:cxnLst/>
              <a:rect l="l" t="t" r="r" b="b"/>
              <a:pathLst>
                <a:path w="467" h="350" extrusionOk="0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-287936" y="1998353"/>
              <a:ext cx="20298" cy="20854"/>
            </a:xfrm>
            <a:custGeom>
              <a:avLst/>
              <a:gdLst/>
              <a:ahLst/>
              <a:cxnLst/>
              <a:rect l="l" t="t" r="r" b="b"/>
              <a:pathLst>
                <a:path w="401" h="412" extrusionOk="0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-316029" y="2009439"/>
              <a:ext cx="32750" cy="58919"/>
            </a:xfrm>
            <a:custGeom>
              <a:avLst/>
              <a:gdLst/>
              <a:ahLst/>
              <a:cxnLst/>
              <a:rect l="l" t="t" r="r" b="b"/>
              <a:pathLst>
                <a:path w="647" h="1164" extrusionOk="0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-434069" y="2125252"/>
              <a:ext cx="85037" cy="39482"/>
            </a:xfrm>
            <a:custGeom>
              <a:avLst/>
              <a:gdLst/>
              <a:ahLst/>
              <a:cxnLst/>
              <a:rect l="l" t="t" r="r" b="b"/>
              <a:pathLst>
                <a:path w="1680" h="780" extrusionOk="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-342653" y="2770425"/>
              <a:ext cx="119255" cy="330634"/>
            </a:xfrm>
            <a:custGeom>
              <a:avLst/>
              <a:gdLst/>
              <a:ahLst/>
              <a:cxnLst/>
              <a:rect l="l" t="t" r="r" b="b"/>
              <a:pathLst>
                <a:path w="2356" h="6532" extrusionOk="0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-447331" y="2023358"/>
              <a:ext cx="17463" cy="47580"/>
            </a:xfrm>
            <a:custGeom>
              <a:avLst/>
              <a:gdLst/>
              <a:ahLst/>
              <a:cxnLst/>
              <a:rect l="l" t="t" r="r" b="b"/>
              <a:pathLst>
                <a:path w="345" h="940" extrusionOk="0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-558842" y="1931943"/>
              <a:ext cx="28093" cy="33812"/>
            </a:xfrm>
            <a:custGeom>
              <a:avLst/>
              <a:gdLst/>
              <a:ahLst/>
              <a:cxnLst/>
              <a:rect l="l" t="t" r="r" b="b"/>
              <a:pathLst>
                <a:path w="555" h="668" extrusionOk="0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-471729" y="2183260"/>
              <a:ext cx="161925" cy="123760"/>
            </a:xfrm>
            <a:custGeom>
              <a:avLst/>
              <a:gdLst/>
              <a:ahLst/>
              <a:cxnLst/>
              <a:rect l="l" t="t" r="r" b="b"/>
              <a:pathLst>
                <a:path w="3199" h="2445" extrusionOk="0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-349082" y="2169998"/>
              <a:ext cx="60792" cy="137022"/>
            </a:xfrm>
            <a:custGeom>
              <a:avLst/>
              <a:gdLst/>
              <a:ahLst/>
              <a:cxnLst/>
              <a:rect l="l" t="t" r="r" b="b"/>
              <a:pathLst>
                <a:path w="1201" h="2707" extrusionOk="0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-750531" y="2235598"/>
              <a:ext cx="356600" cy="560690"/>
            </a:xfrm>
            <a:custGeom>
              <a:avLst/>
              <a:gdLst/>
              <a:ahLst/>
              <a:cxnLst/>
              <a:rect l="l" t="t" r="r" b="b"/>
              <a:pathLst>
                <a:path w="7045" h="11077" extrusionOk="0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-759338" y="2233675"/>
              <a:ext cx="309678" cy="486535"/>
            </a:xfrm>
            <a:custGeom>
              <a:avLst/>
              <a:gdLst/>
              <a:ahLst/>
              <a:cxnLst/>
              <a:rect l="l" t="t" r="r" b="b"/>
              <a:pathLst>
                <a:path w="6118" h="9612" extrusionOk="0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33"/>
          <p:cNvSpPr/>
          <p:nvPr/>
        </p:nvSpPr>
        <p:spPr>
          <a:xfrm>
            <a:off x="2727442" y="2014085"/>
            <a:ext cx="2778" cy="1496"/>
          </a:xfrm>
          <a:custGeom>
            <a:avLst/>
            <a:gdLst/>
            <a:ahLst/>
            <a:cxnLst/>
            <a:rect l="l" t="t" r="r" b="b"/>
            <a:pathLst>
              <a:path w="65" h="35" extrusionOk="0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3"/>
          <p:cNvSpPr/>
          <p:nvPr/>
        </p:nvSpPr>
        <p:spPr>
          <a:xfrm>
            <a:off x="2283418" y="4018558"/>
            <a:ext cx="64105" cy="91713"/>
          </a:xfrm>
          <a:custGeom>
            <a:avLst/>
            <a:gdLst/>
            <a:ahLst/>
            <a:cxnLst/>
            <a:rect l="l" t="t" r="r" b="b"/>
            <a:pathLst>
              <a:path w="1500" h="2146" extrusionOk="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3"/>
          <p:cNvSpPr/>
          <p:nvPr/>
        </p:nvSpPr>
        <p:spPr>
          <a:xfrm>
            <a:off x="2269316" y="4064584"/>
            <a:ext cx="173126" cy="141073"/>
          </a:xfrm>
          <a:custGeom>
            <a:avLst/>
            <a:gdLst/>
            <a:ahLst/>
            <a:cxnLst/>
            <a:rect l="l" t="t" r="r" b="b"/>
            <a:pathLst>
              <a:path w="4051" h="3301" extrusionOk="0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3"/>
          <p:cNvSpPr/>
          <p:nvPr/>
        </p:nvSpPr>
        <p:spPr>
          <a:xfrm>
            <a:off x="2283418" y="4064584"/>
            <a:ext cx="127312" cy="99063"/>
          </a:xfrm>
          <a:custGeom>
            <a:avLst/>
            <a:gdLst/>
            <a:ahLst/>
            <a:cxnLst/>
            <a:rect l="l" t="t" r="r" b="b"/>
            <a:pathLst>
              <a:path w="2979" h="2318" extrusionOk="0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"/>
          <p:cNvSpPr/>
          <p:nvPr/>
        </p:nvSpPr>
        <p:spPr>
          <a:xfrm rot="856398">
            <a:off x="3115082" y="3654895"/>
            <a:ext cx="738600" cy="324443"/>
          </a:xfrm>
          <a:prstGeom prst="flowChartConnector">
            <a:avLst/>
          </a:prstGeom>
          <a:solidFill>
            <a:srgbClr val="000000">
              <a:alpha val="3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3336850" y="2163500"/>
            <a:ext cx="356100" cy="52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3644401" y="3374842"/>
            <a:ext cx="244704" cy="248956"/>
          </a:xfrm>
          <a:custGeom>
            <a:avLst/>
            <a:gdLst/>
            <a:ahLst/>
            <a:cxnLst/>
            <a:rect l="l" t="t" r="r" b="b"/>
            <a:pathLst>
              <a:path w="7769" h="7904" extrusionOk="0">
                <a:moveTo>
                  <a:pt x="5463" y="0"/>
                </a:moveTo>
                <a:cubicBezTo>
                  <a:pt x="5353" y="0"/>
                  <a:pt x="5240" y="9"/>
                  <a:pt x="5127" y="26"/>
                </a:cubicBezTo>
                <a:cubicBezTo>
                  <a:pt x="3655" y="246"/>
                  <a:pt x="2152" y="1480"/>
                  <a:pt x="1124" y="3360"/>
                </a:cubicBezTo>
                <a:cubicBezTo>
                  <a:pt x="100" y="5242"/>
                  <a:pt x="1" y="7577"/>
                  <a:pt x="1" y="7577"/>
                </a:cubicBezTo>
                <a:lnTo>
                  <a:pt x="1066" y="7904"/>
                </a:lnTo>
                <a:cubicBezTo>
                  <a:pt x="2114" y="4321"/>
                  <a:pt x="4855" y="3170"/>
                  <a:pt x="6368" y="2125"/>
                </a:cubicBezTo>
                <a:cubicBezTo>
                  <a:pt x="7769" y="1161"/>
                  <a:pt x="6778" y="0"/>
                  <a:pt x="54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4"/>
          <p:cNvSpPr/>
          <p:nvPr/>
        </p:nvSpPr>
        <p:spPr>
          <a:xfrm>
            <a:off x="3654165" y="3395819"/>
            <a:ext cx="176386" cy="197804"/>
          </a:xfrm>
          <a:custGeom>
            <a:avLst/>
            <a:gdLst/>
            <a:ahLst/>
            <a:cxnLst/>
            <a:rect l="l" t="t" r="r" b="b"/>
            <a:pathLst>
              <a:path w="5600" h="6280" extrusionOk="0">
                <a:moveTo>
                  <a:pt x="5514" y="0"/>
                </a:moveTo>
                <a:cubicBezTo>
                  <a:pt x="5506" y="0"/>
                  <a:pt x="5498" y="2"/>
                  <a:pt x="5490" y="4"/>
                </a:cubicBezTo>
                <a:cubicBezTo>
                  <a:pt x="4159" y="411"/>
                  <a:pt x="1304" y="2225"/>
                  <a:pt x="14" y="6176"/>
                </a:cubicBezTo>
                <a:cubicBezTo>
                  <a:pt x="1" y="6217"/>
                  <a:pt x="25" y="6262"/>
                  <a:pt x="66" y="6276"/>
                </a:cubicBezTo>
                <a:cubicBezTo>
                  <a:pt x="70" y="6276"/>
                  <a:pt x="76" y="6279"/>
                  <a:pt x="79" y="6279"/>
                </a:cubicBezTo>
                <a:cubicBezTo>
                  <a:pt x="82" y="6280"/>
                  <a:pt x="85" y="6280"/>
                  <a:pt x="87" y="6280"/>
                </a:cubicBezTo>
                <a:cubicBezTo>
                  <a:pt x="122" y="6280"/>
                  <a:pt x="153" y="6259"/>
                  <a:pt x="162" y="6224"/>
                </a:cubicBezTo>
                <a:cubicBezTo>
                  <a:pt x="1432" y="2335"/>
                  <a:pt x="4231" y="555"/>
                  <a:pt x="5534" y="156"/>
                </a:cubicBezTo>
                <a:cubicBezTo>
                  <a:pt x="5576" y="142"/>
                  <a:pt x="5600" y="97"/>
                  <a:pt x="5587" y="56"/>
                </a:cubicBezTo>
                <a:cubicBezTo>
                  <a:pt x="5578" y="22"/>
                  <a:pt x="5547" y="0"/>
                  <a:pt x="5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4"/>
          <p:cNvSpPr/>
          <p:nvPr/>
        </p:nvSpPr>
        <p:spPr>
          <a:xfrm>
            <a:off x="3647519" y="3522784"/>
            <a:ext cx="262532" cy="269052"/>
          </a:xfrm>
          <a:custGeom>
            <a:avLst/>
            <a:gdLst/>
            <a:ahLst/>
            <a:cxnLst/>
            <a:rect l="l" t="t" r="r" b="b"/>
            <a:pathLst>
              <a:path w="8335" h="8542" extrusionOk="0">
                <a:moveTo>
                  <a:pt x="2738" y="0"/>
                </a:moveTo>
                <a:cubicBezTo>
                  <a:pt x="2666" y="0"/>
                  <a:pt x="2594" y="5"/>
                  <a:pt x="2521" y="14"/>
                </a:cubicBezTo>
                <a:cubicBezTo>
                  <a:pt x="1929" y="83"/>
                  <a:pt x="1394" y="517"/>
                  <a:pt x="1201" y="1080"/>
                </a:cubicBezTo>
                <a:cubicBezTo>
                  <a:pt x="1135" y="1273"/>
                  <a:pt x="1108" y="1473"/>
                  <a:pt x="1039" y="1663"/>
                </a:cubicBezTo>
                <a:cubicBezTo>
                  <a:pt x="874" y="2138"/>
                  <a:pt x="343" y="2186"/>
                  <a:pt x="163" y="2673"/>
                </a:cubicBezTo>
                <a:cubicBezTo>
                  <a:pt x="1" y="3114"/>
                  <a:pt x="91" y="3610"/>
                  <a:pt x="118" y="4066"/>
                </a:cubicBezTo>
                <a:cubicBezTo>
                  <a:pt x="163" y="4766"/>
                  <a:pt x="218" y="5466"/>
                  <a:pt x="287" y="6165"/>
                </a:cubicBezTo>
                <a:cubicBezTo>
                  <a:pt x="322" y="6545"/>
                  <a:pt x="360" y="6924"/>
                  <a:pt x="401" y="7303"/>
                </a:cubicBezTo>
                <a:cubicBezTo>
                  <a:pt x="405" y="7324"/>
                  <a:pt x="405" y="7341"/>
                  <a:pt x="405" y="7362"/>
                </a:cubicBezTo>
                <a:cubicBezTo>
                  <a:pt x="422" y="7693"/>
                  <a:pt x="305" y="8031"/>
                  <a:pt x="415" y="8345"/>
                </a:cubicBezTo>
                <a:cubicBezTo>
                  <a:pt x="415" y="8348"/>
                  <a:pt x="419" y="8355"/>
                  <a:pt x="422" y="8358"/>
                </a:cubicBezTo>
                <a:cubicBezTo>
                  <a:pt x="443" y="8379"/>
                  <a:pt x="484" y="8420"/>
                  <a:pt x="515" y="8455"/>
                </a:cubicBezTo>
                <a:cubicBezTo>
                  <a:pt x="518" y="8455"/>
                  <a:pt x="518" y="8458"/>
                  <a:pt x="522" y="8458"/>
                </a:cubicBezTo>
                <a:cubicBezTo>
                  <a:pt x="535" y="8469"/>
                  <a:pt x="549" y="8476"/>
                  <a:pt x="570" y="8482"/>
                </a:cubicBezTo>
                <a:cubicBezTo>
                  <a:pt x="662" y="8526"/>
                  <a:pt x="781" y="8542"/>
                  <a:pt x="904" y="8542"/>
                </a:cubicBezTo>
                <a:cubicBezTo>
                  <a:pt x="1092" y="8542"/>
                  <a:pt x="1291" y="8506"/>
                  <a:pt x="1422" y="8479"/>
                </a:cubicBezTo>
                <a:cubicBezTo>
                  <a:pt x="2074" y="8345"/>
                  <a:pt x="2674" y="7928"/>
                  <a:pt x="2987" y="7334"/>
                </a:cubicBezTo>
                <a:cubicBezTo>
                  <a:pt x="3249" y="6841"/>
                  <a:pt x="3356" y="6217"/>
                  <a:pt x="3825" y="5907"/>
                </a:cubicBezTo>
                <a:cubicBezTo>
                  <a:pt x="4053" y="5759"/>
                  <a:pt x="4323" y="5718"/>
                  <a:pt x="4591" y="5718"/>
                </a:cubicBezTo>
                <a:cubicBezTo>
                  <a:pt x="4672" y="5718"/>
                  <a:pt x="4753" y="5722"/>
                  <a:pt x="4832" y="5727"/>
                </a:cubicBezTo>
                <a:cubicBezTo>
                  <a:pt x="4894" y="5733"/>
                  <a:pt x="4957" y="5736"/>
                  <a:pt x="5021" y="5736"/>
                </a:cubicBezTo>
                <a:cubicBezTo>
                  <a:pt x="5075" y="5736"/>
                  <a:pt x="5129" y="5734"/>
                  <a:pt x="5184" y="5731"/>
                </a:cubicBezTo>
                <a:cubicBezTo>
                  <a:pt x="5429" y="5693"/>
                  <a:pt x="5673" y="5676"/>
                  <a:pt x="5914" y="5614"/>
                </a:cubicBezTo>
                <a:cubicBezTo>
                  <a:pt x="6201" y="5541"/>
                  <a:pt x="6490" y="5386"/>
                  <a:pt x="6632" y="5127"/>
                </a:cubicBezTo>
                <a:cubicBezTo>
                  <a:pt x="6969" y="4503"/>
                  <a:pt x="6328" y="3682"/>
                  <a:pt x="6638" y="3045"/>
                </a:cubicBezTo>
                <a:cubicBezTo>
                  <a:pt x="6794" y="2731"/>
                  <a:pt x="7138" y="2562"/>
                  <a:pt x="7453" y="2411"/>
                </a:cubicBezTo>
                <a:cubicBezTo>
                  <a:pt x="7770" y="2255"/>
                  <a:pt x="8107" y="2062"/>
                  <a:pt x="8228" y="1731"/>
                </a:cubicBezTo>
                <a:cubicBezTo>
                  <a:pt x="8335" y="1432"/>
                  <a:pt x="8228" y="1090"/>
                  <a:pt x="8032" y="838"/>
                </a:cubicBezTo>
                <a:cubicBezTo>
                  <a:pt x="7691" y="395"/>
                  <a:pt x="7127" y="194"/>
                  <a:pt x="6560" y="194"/>
                </a:cubicBezTo>
                <a:cubicBezTo>
                  <a:pt x="6352" y="194"/>
                  <a:pt x="6144" y="221"/>
                  <a:pt x="5946" y="273"/>
                </a:cubicBezTo>
                <a:cubicBezTo>
                  <a:pt x="5711" y="331"/>
                  <a:pt x="5483" y="421"/>
                  <a:pt x="5246" y="459"/>
                </a:cubicBezTo>
                <a:cubicBezTo>
                  <a:pt x="5165" y="471"/>
                  <a:pt x="5085" y="476"/>
                  <a:pt x="5005" y="476"/>
                </a:cubicBezTo>
                <a:cubicBezTo>
                  <a:pt x="4622" y="476"/>
                  <a:pt x="4243" y="358"/>
                  <a:pt x="3866" y="238"/>
                </a:cubicBezTo>
                <a:cubicBezTo>
                  <a:pt x="3493" y="119"/>
                  <a:pt x="3119" y="0"/>
                  <a:pt x="27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3655992" y="3699704"/>
            <a:ext cx="177520" cy="89390"/>
          </a:xfrm>
          <a:custGeom>
            <a:avLst/>
            <a:gdLst/>
            <a:ahLst/>
            <a:cxnLst/>
            <a:rect l="l" t="t" r="r" b="b"/>
            <a:pathLst>
              <a:path w="5636" h="2838" extrusionOk="0">
                <a:moveTo>
                  <a:pt x="5635" y="0"/>
                </a:moveTo>
                <a:cubicBezTo>
                  <a:pt x="5397" y="59"/>
                  <a:pt x="5156" y="76"/>
                  <a:pt x="4915" y="114"/>
                </a:cubicBezTo>
                <a:cubicBezTo>
                  <a:pt x="5156" y="100"/>
                  <a:pt x="5400" y="59"/>
                  <a:pt x="5635" y="0"/>
                </a:cubicBezTo>
                <a:close/>
                <a:moveTo>
                  <a:pt x="136" y="1745"/>
                </a:moveTo>
                <a:cubicBezTo>
                  <a:pt x="142" y="2031"/>
                  <a:pt x="1" y="2472"/>
                  <a:pt x="146" y="2728"/>
                </a:cubicBezTo>
                <a:cubicBezTo>
                  <a:pt x="36" y="2414"/>
                  <a:pt x="153" y="2076"/>
                  <a:pt x="136" y="1745"/>
                </a:cubicBezTo>
                <a:close/>
                <a:moveTo>
                  <a:pt x="153" y="2741"/>
                </a:moveTo>
                <a:lnTo>
                  <a:pt x="153" y="2741"/>
                </a:lnTo>
                <a:cubicBezTo>
                  <a:pt x="170" y="2766"/>
                  <a:pt x="187" y="2790"/>
                  <a:pt x="208" y="2811"/>
                </a:cubicBezTo>
                <a:cubicBezTo>
                  <a:pt x="222" y="2820"/>
                  <a:pt x="232" y="2828"/>
                  <a:pt x="246" y="2838"/>
                </a:cubicBezTo>
                <a:cubicBezTo>
                  <a:pt x="215" y="2803"/>
                  <a:pt x="174" y="2762"/>
                  <a:pt x="153" y="2741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3652432" y="3549935"/>
            <a:ext cx="227538" cy="189993"/>
          </a:xfrm>
          <a:custGeom>
            <a:avLst/>
            <a:gdLst/>
            <a:ahLst/>
            <a:cxnLst/>
            <a:rect l="l" t="t" r="r" b="b"/>
            <a:pathLst>
              <a:path w="7224" h="6032" extrusionOk="0">
                <a:moveTo>
                  <a:pt x="7139" y="0"/>
                </a:moveTo>
                <a:cubicBezTo>
                  <a:pt x="5943" y="0"/>
                  <a:pt x="951" y="1056"/>
                  <a:pt x="10" y="5934"/>
                </a:cubicBezTo>
                <a:cubicBezTo>
                  <a:pt x="0" y="5979"/>
                  <a:pt x="31" y="6021"/>
                  <a:pt x="72" y="6027"/>
                </a:cubicBezTo>
                <a:cubicBezTo>
                  <a:pt x="77" y="6027"/>
                  <a:pt x="77" y="6027"/>
                  <a:pt x="80" y="6031"/>
                </a:cubicBezTo>
                <a:cubicBezTo>
                  <a:pt x="82" y="6031"/>
                  <a:pt x="84" y="6032"/>
                  <a:pt x="86" y="6032"/>
                </a:cubicBezTo>
                <a:cubicBezTo>
                  <a:pt x="125" y="6032"/>
                  <a:pt x="160" y="6004"/>
                  <a:pt x="166" y="5965"/>
                </a:cubicBezTo>
                <a:cubicBezTo>
                  <a:pt x="1085" y="1190"/>
                  <a:pt x="5967" y="159"/>
                  <a:pt x="7139" y="159"/>
                </a:cubicBezTo>
                <a:cubicBezTo>
                  <a:pt x="7141" y="159"/>
                  <a:pt x="7143" y="159"/>
                  <a:pt x="7144" y="159"/>
                </a:cubicBezTo>
                <a:cubicBezTo>
                  <a:pt x="7189" y="159"/>
                  <a:pt x="7224" y="124"/>
                  <a:pt x="7224" y="80"/>
                </a:cubicBezTo>
                <a:cubicBezTo>
                  <a:pt x="7224" y="35"/>
                  <a:pt x="7189" y="0"/>
                  <a:pt x="7144" y="0"/>
                </a:cubicBezTo>
                <a:cubicBezTo>
                  <a:pt x="7143" y="0"/>
                  <a:pt x="7141" y="0"/>
                  <a:pt x="71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3711269" y="3618851"/>
            <a:ext cx="118210" cy="32001"/>
          </a:xfrm>
          <a:custGeom>
            <a:avLst/>
            <a:gdLst/>
            <a:ahLst/>
            <a:cxnLst/>
            <a:rect l="l" t="t" r="r" b="b"/>
            <a:pathLst>
              <a:path w="3753" h="1016" extrusionOk="0">
                <a:moveTo>
                  <a:pt x="1084" y="0"/>
                </a:moveTo>
                <a:cubicBezTo>
                  <a:pt x="768" y="0"/>
                  <a:pt x="430" y="33"/>
                  <a:pt x="70" y="112"/>
                </a:cubicBezTo>
                <a:cubicBezTo>
                  <a:pt x="29" y="123"/>
                  <a:pt x="1" y="164"/>
                  <a:pt x="12" y="209"/>
                </a:cubicBezTo>
                <a:cubicBezTo>
                  <a:pt x="17" y="244"/>
                  <a:pt x="51" y="270"/>
                  <a:pt x="87" y="270"/>
                </a:cubicBezTo>
                <a:cubicBezTo>
                  <a:pt x="93" y="270"/>
                  <a:pt x="99" y="269"/>
                  <a:pt x="104" y="268"/>
                </a:cubicBezTo>
                <a:cubicBezTo>
                  <a:pt x="453" y="191"/>
                  <a:pt x="781" y="159"/>
                  <a:pt x="1086" y="159"/>
                </a:cubicBezTo>
                <a:cubicBezTo>
                  <a:pt x="2639" y="159"/>
                  <a:pt x="3603" y="986"/>
                  <a:pt x="3615" y="995"/>
                </a:cubicBezTo>
                <a:cubicBezTo>
                  <a:pt x="3625" y="1005"/>
                  <a:pt x="3642" y="1012"/>
                  <a:pt x="3656" y="1016"/>
                </a:cubicBezTo>
                <a:cubicBezTo>
                  <a:pt x="3680" y="1016"/>
                  <a:pt x="3707" y="1009"/>
                  <a:pt x="3725" y="988"/>
                </a:cubicBezTo>
                <a:cubicBezTo>
                  <a:pt x="3753" y="954"/>
                  <a:pt x="3749" y="906"/>
                  <a:pt x="3718" y="877"/>
                </a:cubicBezTo>
                <a:cubicBezTo>
                  <a:pt x="3706" y="866"/>
                  <a:pt x="2701" y="0"/>
                  <a:pt x="10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1363398" y="3400481"/>
            <a:ext cx="1330454" cy="863126"/>
          </a:xfrm>
          <a:custGeom>
            <a:avLst/>
            <a:gdLst/>
            <a:ahLst/>
            <a:cxnLst/>
            <a:rect l="l" t="t" r="r" b="b"/>
            <a:pathLst>
              <a:path w="42240" h="27403" extrusionOk="0">
                <a:moveTo>
                  <a:pt x="41434" y="0"/>
                </a:moveTo>
                <a:cubicBezTo>
                  <a:pt x="41405" y="0"/>
                  <a:pt x="41376" y="1"/>
                  <a:pt x="41346" y="4"/>
                </a:cubicBezTo>
                <a:lnTo>
                  <a:pt x="18372" y="2345"/>
                </a:lnTo>
                <a:cubicBezTo>
                  <a:pt x="18151" y="2366"/>
                  <a:pt x="17948" y="2470"/>
                  <a:pt x="17796" y="2621"/>
                </a:cubicBezTo>
                <a:lnTo>
                  <a:pt x="17792" y="2621"/>
                </a:lnTo>
                <a:cubicBezTo>
                  <a:pt x="17603" y="2804"/>
                  <a:pt x="17482" y="3063"/>
                  <a:pt x="17482" y="3335"/>
                </a:cubicBezTo>
                <a:lnTo>
                  <a:pt x="17482" y="4907"/>
                </a:lnTo>
                <a:cubicBezTo>
                  <a:pt x="17482" y="5401"/>
                  <a:pt x="17827" y="6004"/>
                  <a:pt x="18258" y="6249"/>
                </a:cubicBezTo>
                <a:lnTo>
                  <a:pt x="20396" y="7483"/>
                </a:lnTo>
                <a:lnTo>
                  <a:pt x="780" y="18807"/>
                </a:lnTo>
                <a:cubicBezTo>
                  <a:pt x="563" y="18927"/>
                  <a:pt x="370" y="19141"/>
                  <a:pt x="225" y="19386"/>
                </a:cubicBezTo>
                <a:cubicBezTo>
                  <a:pt x="83" y="19631"/>
                  <a:pt x="1" y="19903"/>
                  <a:pt x="1" y="20151"/>
                </a:cubicBezTo>
                <a:lnTo>
                  <a:pt x="1" y="21720"/>
                </a:lnTo>
                <a:cubicBezTo>
                  <a:pt x="1" y="22217"/>
                  <a:pt x="349" y="22817"/>
                  <a:pt x="780" y="23065"/>
                </a:cubicBezTo>
                <a:lnTo>
                  <a:pt x="7972" y="27219"/>
                </a:lnTo>
                <a:cubicBezTo>
                  <a:pt x="8187" y="27343"/>
                  <a:pt x="8459" y="27402"/>
                  <a:pt x="8742" y="27402"/>
                </a:cubicBezTo>
                <a:cubicBezTo>
                  <a:pt x="9021" y="27402"/>
                  <a:pt x="9304" y="27337"/>
                  <a:pt x="9514" y="27216"/>
                </a:cubicBezTo>
                <a:lnTo>
                  <a:pt x="32043" y="14206"/>
                </a:lnTo>
                <a:lnTo>
                  <a:pt x="37094" y="17123"/>
                </a:lnTo>
                <a:cubicBezTo>
                  <a:pt x="37223" y="17198"/>
                  <a:pt x="37355" y="17233"/>
                  <a:pt x="37481" y="17233"/>
                </a:cubicBezTo>
                <a:cubicBezTo>
                  <a:pt x="37624" y="17233"/>
                  <a:pt x="37758" y="17187"/>
                  <a:pt x="37871" y="17103"/>
                </a:cubicBezTo>
                <a:cubicBezTo>
                  <a:pt x="37987" y="17017"/>
                  <a:pt x="38081" y="16883"/>
                  <a:pt x="38132" y="16717"/>
                </a:cubicBezTo>
                <a:lnTo>
                  <a:pt x="41983" y="4128"/>
                </a:lnTo>
                <a:cubicBezTo>
                  <a:pt x="42122" y="3652"/>
                  <a:pt x="42239" y="2873"/>
                  <a:pt x="42239" y="2384"/>
                </a:cubicBezTo>
                <a:lnTo>
                  <a:pt x="42239" y="811"/>
                </a:lnTo>
                <a:cubicBezTo>
                  <a:pt x="42239" y="639"/>
                  <a:pt x="42190" y="484"/>
                  <a:pt x="42104" y="356"/>
                </a:cubicBezTo>
                <a:cubicBezTo>
                  <a:pt x="41964" y="137"/>
                  <a:pt x="41718" y="0"/>
                  <a:pt x="4143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1913908" y="3486279"/>
            <a:ext cx="91910" cy="149897"/>
          </a:xfrm>
          <a:custGeom>
            <a:avLst/>
            <a:gdLst/>
            <a:ahLst/>
            <a:cxnLst/>
            <a:rect l="l" t="t" r="r" b="b"/>
            <a:pathLst>
              <a:path w="2918" h="4759" extrusionOk="0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1914034" y="3483035"/>
            <a:ext cx="183473" cy="153141"/>
          </a:xfrm>
          <a:custGeom>
            <a:avLst/>
            <a:gdLst/>
            <a:ahLst/>
            <a:cxnLst/>
            <a:rect l="l" t="t" r="r" b="b"/>
            <a:pathLst>
              <a:path w="5825" h="4862" extrusionOk="0">
                <a:moveTo>
                  <a:pt x="310" y="0"/>
                </a:moveTo>
                <a:cubicBezTo>
                  <a:pt x="276" y="31"/>
                  <a:pt x="245" y="70"/>
                  <a:pt x="214" y="103"/>
                </a:cubicBezTo>
                <a:cubicBezTo>
                  <a:pt x="83" y="276"/>
                  <a:pt x="0" y="490"/>
                  <a:pt x="0" y="714"/>
                </a:cubicBezTo>
                <a:lnTo>
                  <a:pt x="0" y="2286"/>
                </a:lnTo>
                <a:cubicBezTo>
                  <a:pt x="0" y="2780"/>
                  <a:pt x="345" y="3383"/>
                  <a:pt x="776" y="3628"/>
                </a:cubicBezTo>
                <a:lnTo>
                  <a:pt x="2914" y="4862"/>
                </a:lnTo>
                <a:lnTo>
                  <a:pt x="5824" y="3179"/>
                </a:lnTo>
                <a:lnTo>
                  <a:pt x="31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2372666" y="3847930"/>
            <a:ext cx="182780" cy="95406"/>
          </a:xfrm>
          <a:custGeom>
            <a:avLst/>
            <a:gdLst/>
            <a:ahLst/>
            <a:cxnLst/>
            <a:rect l="l" t="t" r="r" b="b"/>
            <a:pathLst>
              <a:path w="5803" h="3029" extrusionOk="0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2372666" y="3742037"/>
            <a:ext cx="183567" cy="201301"/>
          </a:xfrm>
          <a:custGeom>
            <a:avLst/>
            <a:gdLst/>
            <a:ahLst/>
            <a:cxnLst/>
            <a:rect l="l" t="t" r="r" b="b"/>
            <a:pathLst>
              <a:path w="5828" h="6391" extrusionOk="0">
                <a:moveTo>
                  <a:pt x="0" y="1"/>
                </a:moveTo>
                <a:lnTo>
                  <a:pt x="0" y="3362"/>
                </a:lnTo>
                <a:lnTo>
                  <a:pt x="3851" y="5587"/>
                </a:lnTo>
                <a:lnTo>
                  <a:pt x="5051" y="6279"/>
                </a:lnTo>
                <a:cubicBezTo>
                  <a:pt x="5134" y="6328"/>
                  <a:pt x="5220" y="6359"/>
                  <a:pt x="5303" y="6376"/>
                </a:cubicBezTo>
                <a:cubicBezTo>
                  <a:pt x="5352" y="6387"/>
                  <a:pt x="5396" y="6390"/>
                  <a:pt x="5438" y="6390"/>
                </a:cubicBezTo>
                <a:cubicBezTo>
                  <a:pt x="5575" y="6390"/>
                  <a:pt x="5699" y="6349"/>
                  <a:pt x="5807" y="6273"/>
                </a:cubicBezTo>
                <a:cubicBezTo>
                  <a:pt x="5813" y="6269"/>
                  <a:pt x="5820" y="6263"/>
                  <a:pt x="5828" y="6259"/>
                </a:cubicBezTo>
                <a:lnTo>
                  <a:pt x="5828" y="336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4"/>
          <p:cNvSpPr/>
          <p:nvPr/>
        </p:nvSpPr>
        <p:spPr>
          <a:xfrm>
            <a:off x="1638716" y="3848056"/>
            <a:ext cx="733986" cy="415547"/>
          </a:xfrm>
          <a:custGeom>
            <a:avLst/>
            <a:gdLst/>
            <a:ahLst/>
            <a:cxnLst/>
            <a:rect l="l" t="t" r="r" b="b"/>
            <a:pathLst>
              <a:path w="23303" h="13193" extrusionOk="0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4"/>
          <p:cNvSpPr/>
          <p:nvPr/>
        </p:nvSpPr>
        <p:spPr>
          <a:xfrm>
            <a:off x="1638716" y="3742037"/>
            <a:ext cx="733986" cy="521567"/>
          </a:xfrm>
          <a:custGeom>
            <a:avLst/>
            <a:gdLst/>
            <a:ahLst/>
            <a:cxnLst/>
            <a:rect l="l" t="t" r="r" b="b"/>
            <a:pathLst>
              <a:path w="23303" h="16559" extrusionOk="0">
                <a:moveTo>
                  <a:pt x="23302" y="1"/>
                </a:moveTo>
                <a:lnTo>
                  <a:pt x="1" y="13455"/>
                </a:lnTo>
                <a:lnTo>
                  <a:pt x="1" y="16558"/>
                </a:lnTo>
                <a:cubicBezTo>
                  <a:pt x="280" y="16558"/>
                  <a:pt x="563" y="16493"/>
                  <a:pt x="773" y="16372"/>
                </a:cubicBezTo>
                <a:lnTo>
                  <a:pt x="23302" y="3367"/>
                </a:lnTo>
                <a:lnTo>
                  <a:pt x="23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/>
          <p:nvPr/>
        </p:nvSpPr>
        <p:spPr>
          <a:xfrm>
            <a:off x="2556200" y="3411694"/>
            <a:ext cx="137644" cy="527489"/>
          </a:xfrm>
          <a:custGeom>
            <a:avLst/>
            <a:gdLst/>
            <a:ahLst/>
            <a:cxnLst/>
            <a:rect l="l" t="t" r="r" b="b"/>
            <a:pathLst>
              <a:path w="4370" h="16747" extrusionOk="0">
                <a:moveTo>
                  <a:pt x="4234" y="0"/>
                </a:moveTo>
                <a:lnTo>
                  <a:pt x="1" y="13850"/>
                </a:lnTo>
                <a:lnTo>
                  <a:pt x="1" y="13855"/>
                </a:lnTo>
                <a:lnTo>
                  <a:pt x="1" y="16747"/>
                </a:lnTo>
                <a:cubicBezTo>
                  <a:pt x="117" y="16661"/>
                  <a:pt x="211" y="16527"/>
                  <a:pt x="262" y="16361"/>
                </a:cubicBezTo>
                <a:lnTo>
                  <a:pt x="4113" y="3772"/>
                </a:lnTo>
                <a:cubicBezTo>
                  <a:pt x="4252" y="3296"/>
                  <a:pt x="4369" y="2517"/>
                  <a:pt x="4369" y="2028"/>
                </a:cubicBezTo>
                <a:lnTo>
                  <a:pt x="4369" y="455"/>
                </a:lnTo>
                <a:cubicBezTo>
                  <a:pt x="4369" y="283"/>
                  <a:pt x="4320" y="128"/>
                  <a:pt x="42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4"/>
          <p:cNvSpPr/>
          <p:nvPr/>
        </p:nvSpPr>
        <p:spPr>
          <a:xfrm>
            <a:off x="2556200" y="3848056"/>
            <a:ext cx="31" cy="91122"/>
          </a:xfrm>
          <a:custGeom>
            <a:avLst/>
            <a:gdLst/>
            <a:ahLst/>
            <a:cxnLst/>
            <a:rect l="l" t="t" r="r" b="b"/>
            <a:pathLst>
              <a:path w="1" h="2893" extrusionOk="0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4"/>
          <p:cNvSpPr/>
          <p:nvPr/>
        </p:nvSpPr>
        <p:spPr>
          <a:xfrm>
            <a:off x="3080221" y="1683284"/>
            <a:ext cx="239696" cy="236987"/>
          </a:xfrm>
          <a:custGeom>
            <a:avLst/>
            <a:gdLst/>
            <a:ahLst/>
            <a:cxnLst/>
            <a:rect l="l" t="t" r="r" b="b"/>
            <a:pathLst>
              <a:path w="7610" h="7524" extrusionOk="0">
                <a:moveTo>
                  <a:pt x="928" y="0"/>
                </a:moveTo>
                <a:cubicBezTo>
                  <a:pt x="625" y="0"/>
                  <a:pt x="316" y="18"/>
                  <a:pt x="0" y="55"/>
                </a:cubicBezTo>
                <a:cubicBezTo>
                  <a:pt x="420" y="1062"/>
                  <a:pt x="686" y="2241"/>
                  <a:pt x="779" y="3578"/>
                </a:cubicBezTo>
                <a:lnTo>
                  <a:pt x="7610" y="7523"/>
                </a:lnTo>
                <a:cubicBezTo>
                  <a:pt x="7368" y="4269"/>
                  <a:pt x="6079" y="1961"/>
                  <a:pt x="4117" y="820"/>
                </a:cubicBezTo>
                <a:lnTo>
                  <a:pt x="3965" y="731"/>
                </a:lnTo>
                <a:cubicBezTo>
                  <a:pt x="3074" y="250"/>
                  <a:pt x="2050" y="0"/>
                  <a:pt x="92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/>
          <p:nvPr/>
        </p:nvSpPr>
        <p:spPr>
          <a:xfrm>
            <a:off x="3080221" y="1683252"/>
            <a:ext cx="239696" cy="237019"/>
          </a:xfrm>
          <a:custGeom>
            <a:avLst/>
            <a:gdLst/>
            <a:ahLst/>
            <a:cxnLst/>
            <a:rect l="l" t="t" r="r" b="b"/>
            <a:pathLst>
              <a:path w="7610" h="7525" extrusionOk="0">
                <a:moveTo>
                  <a:pt x="934" y="0"/>
                </a:moveTo>
                <a:cubicBezTo>
                  <a:pt x="631" y="0"/>
                  <a:pt x="320" y="21"/>
                  <a:pt x="0" y="56"/>
                </a:cubicBezTo>
                <a:cubicBezTo>
                  <a:pt x="324" y="835"/>
                  <a:pt x="559" y="1714"/>
                  <a:pt x="689" y="2694"/>
                </a:cubicBezTo>
                <a:lnTo>
                  <a:pt x="1172" y="3807"/>
                </a:lnTo>
                <a:lnTo>
                  <a:pt x="1248" y="3853"/>
                </a:lnTo>
                <a:lnTo>
                  <a:pt x="1993" y="2731"/>
                </a:lnTo>
                <a:cubicBezTo>
                  <a:pt x="2066" y="2621"/>
                  <a:pt x="2190" y="2562"/>
                  <a:pt x="2314" y="2562"/>
                </a:cubicBezTo>
                <a:cubicBezTo>
                  <a:pt x="2379" y="2562"/>
                  <a:pt x="2445" y="2580"/>
                  <a:pt x="2500" y="2611"/>
                </a:cubicBezTo>
                <a:lnTo>
                  <a:pt x="4351" y="3680"/>
                </a:lnTo>
                <a:cubicBezTo>
                  <a:pt x="4523" y="3780"/>
                  <a:pt x="4589" y="4004"/>
                  <a:pt x="4503" y="4179"/>
                </a:cubicBezTo>
                <a:lnTo>
                  <a:pt x="3907" y="5387"/>
                </a:lnTo>
                <a:lnTo>
                  <a:pt x="7610" y="7524"/>
                </a:lnTo>
                <a:cubicBezTo>
                  <a:pt x="7368" y="4270"/>
                  <a:pt x="6079" y="1962"/>
                  <a:pt x="4117" y="821"/>
                </a:cubicBezTo>
                <a:lnTo>
                  <a:pt x="3965" y="732"/>
                </a:lnTo>
                <a:cubicBezTo>
                  <a:pt x="3075" y="253"/>
                  <a:pt x="2055" y="0"/>
                  <a:pt x="9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/>
          <p:nvPr/>
        </p:nvSpPr>
        <p:spPr>
          <a:xfrm>
            <a:off x="3124412" y="1875700"/>
            <a:ext cx="164102" cy="114619"/>
          </a:xfrm>
          <a:custGeom>
            <a:avLst/>
            <a:gdLst/>
            <a:ahLst/>
            <a:cxnLst/>
            <a:rect l="l" t="t" r="r" b="b"/>
            <a:pathLst>
              <a:path w="5210" h="3639" extrusionOk="0">
                <a:moveTo>
                  <a:pt x="986" y="1"/>
                </a:moveTo>
                <a:lnTo>
                  <a:pt x="0" y="2442"/>
                </a:lnTo>
                <a:cubicBezTo>
                  <a:pt x="145" y="2718"/>
                  <a:pt x="1896" y="3090"/>
                  <a:pt x="1996" y="3411"/>
                </a:cubicBezTo>
                <a:cubicBezTo>
                  <a:pt x="2040" y="3553"/>
                  <a:pt x="2155" y="3638"/>
                  <a:pt x="2285" y="3638"/>
                </a:cubicBezTo>
                <a:cubicBezTo>
                  <a:pt x="2329" y="3638"/>
                  <a:pt x="2375" y="3628"/>
                  <a:pt x="2421" y="3607"/>
                </a:cubicBezTo>
                <a:lnTo>
                  <a:pt x="4979" y="2455"/>
                </a:lnTo>
                <a:cubicBezTo>
                  <a:pt x="5031" y="2432"/>
                  <a:pt x="5079" y="2423"/>
                  <a:pt x="5122" y="2423"/>
                </a:cubicBezTo>
                <a:cubicBezTo>
                  <a:pt x="5154" y="2423"/>
                  <a:pt x="5183" y="2428"/>
                  <a:pt x="5210" y="2435"/>
                </a:cubicBezTo>
                <a:lnTo>
                  <a:pt x="986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4"/>
          <p:cNvSpPr/>
          <p:nvPr/>
        </p:nvSpPr>
        <p:spPr>
          <a:xfrm>
            <a:off x="2450968" y="1687158"/>
            <a:ext cx="707780" cy="963792"/>
          </a:xfrm>
          <a:custGeom>
            <a:avLst/>
            <a:gdLst/>
            <a:ahLst/>
            <a:cxnLst/>
            <a:rect l="l" t="t" r="r" b="b"/>
            <a:pathLst>
              <a:path w="22471" h="30599" extrusionOk="0">
                <a:moveTo>
                  <a:pt x="15095" y="8609"/>
                </a:moveTo>
                <a:cubicBezTo>
                  <a:pt x="15124" y="8609"/>
                  <a:pt x="15148" y="8617"/>
                  <a:pt x="15168" y="8635"/>
                </a:cubicBezTo>
                <a:cubicBezTo>
                  <a:pt x="15764" y="9170"/>
                  <a:pt x="16089" y="10158"/>
                  <a:pt x="16089" y="11541"/>
                </a:cubicBezTo>
                <a:cubicBezTo>
                  <a:pt x="16089" y="14638"/>
                  <a:pt x="13916" y="18403"/>
                  <a:pt x="11237" y="19948"/>
                </a:cubicBezTo>
                <a:cubicBezTo>
                  <a:pt x="10422" y="20419"/>
                  <a:pt x="9701" y="20645"/>
                  <a:pt x="9093" y="20645"/>
                </a:cubicBezTo>
                <a:cubicBezTo>
                  <a:pt x="8780" y="20645"/>
                  <a:pt x="8496" y="20585"/>
                  <a:pt x="8245" y="20469"/>
                </a:cubicBezTo>
                <a:cubicBezTo>
                  <a:pt x="7399" y="20075"/>
                  <a:pt x="14056" y="8609"/>
                  <a:pt x="15095" y="8609"/>
                </a:cubicBezTo>
                <a:close/>
                <a:moveTo>
                  <a:pt x="18070" y="1"/>
                </a:moveTo>
                <a:cubicBezTo>
                  <a:pt x="17944" y="1"/>
                  <a:pt x="17820" y="61"/>
                  <a:pt x="17747" y="170"/>
                </a:cubicBezTo>
                <a:lnTo>
                  <a:pt x="15623" y="3363"/>
                </a:lnTo>
                <a:cubicBezTo>
                  <a:pt x="15515" y="3525"/>
                  <a:pt x="15273" y="3642"/>
                  <a:pt x="15078" y="3642"/>
                </a:cubicBezTo>
                <a:cubicBezTo>
                  <a:pt x="15074" y="3642"/>
                  <a:pt x="15071" y="3642"/>
                  <a:pt x="15068" y="3642"/>
                </a:cubicBezTo>
                <a:cubicBezTo>
                  <a:pt x="15022" y="3640"/>
                  <a:pt x="14977" y="3640"/>
                  <a:pt x="14931" y="3640"/>
                </a:cubicBezTo>
                <a:cubicBezTo>
                  <a:pt x="14733" y="3640"/>
                  <a:pt x="14530" y="3652"/>
                  <a:pt x="14323" y="3676"/>
                </a:cubicBezTo>
                <a:lnTo>
                  <a:pt x="14323" y="1339"/>
                </a:lnTo>
                <a:lnTo>
                  <a:pt x="12906" y="522"/>
                </a:lnTo>
                <a:cubicBezTo>
                  <a:pt x="12878" y="507"/>
                  <a:pt x="12847" y="499"/>
                  <a:pt x="12814" y="499"/>
                </a:cubicBezTo>
                <a:cubicBezTo>
                  <a:pt x="12770" y="499"/>
                  <a:pt x="12723" y="513"/>
                  <a:pt x="12672" y="543"/>
                </a:cubicBezTo>
                <a:lnTo>
                  <a:pt x="9800" y="2201"/>
                </a:lnTo>
                <a:cubicBezTo>
                  <a:pt x="9627" y="2301"/>
                  <a:pt x="9475" y="2539"/>
                  <a:pt x="9458" y="2736"/>
                </a:cubicBezTo>
                <a:lnTo>
                  <a:pt x="9168" y="5935"/>
                </a:lnTo>
                <a:cubicBezTo>
                  <a:pt x="9151" y="6132"/>
                  <a:pt x="9017" y="6397"/>
                  <a:pt x="8872" y="6531"/>
                </a:cubicBezTo>
                <a:cubicBezTo>
                  <a:pt x="8310" y="7045"/>
                  <a:pt x="7779" y="7614"/>
                  <a:pt x="7276" y="8221"/>
                </a:cubicBezTo>
                <a:cubicBezTo>
                  <a:pt x="7180" y="8334"/>
                  <a:pt x="7015" y="8404"/>
                  <a:pt x="6860" y="8404"/>
                </a:cubicBezTo>
                <a:cubicBezTo>
                  <a:pt x="6808" y="8404"/>
                  <a:pt x="6756" y="8396"/>
                  <a:pt x="6710" y="8379"/>
                </a:cubicBezTo>
                <a:lnTo>
                  <a:pt x="4865" y="7735"/>
                </a:lnTo>
                <a:cubicBezTo>
                  <a:pt x="4823" y="7720"/>
                  <a:pt x="4778" y="7713"/>
                  <a:pt x="4733" y="7713"/>
                </a:cubicBezTo>
                <a:cubicBezTo>
                  <a:pt x="4581" y="7713"/>
                  <a:pt x="4425" y="7795"/>
                  <a:pt x="4348" y="7928"/>
                </a:cubicBezTo>
                <a:lnTo>
                  <a:pt x="2234" y="11586"/>
                </a:lnTo>
                <a:cubicBezTo>
                  <a:pt x="2137" y="11759"/>
                  <a:pt x="2179" y="12004"/>
                  <a:pt x="2328" y="12131"/>
                </a:cubicBezTo>
                <a:lnTo>
                  <a:pt x="3807" y="13406"/>
                </a:lnTo>
                <a:cubicBezTo>
                  <a:pt x="3958" y="13535"/>
                  <a:pt x="4020" y="13790"/>
                  <a:pt x="3951" y="13976"/>
                </a:cubicBezTo>
                <a:cubicBezTo>
                  <a:pt x="3676" y="14714"/>
                  <a:pt x="3452" y="15462"/>
                  <a:pt x="3286" y="16204"/>
                </a:cubicBezTo>
                <a:cubicBezTo>
                  <a:pt x="3245" y="16396"/>
                  <a:pt x="3083" y="16645"/>
                  <a:pt x="2920" y="16758"/>
                </a:cubicBezTo>
                <a:lnTo>
                  <a:pt x="293" y="18607"/>
                </a:lnTo>
                <a:cubicBezTo>
                  <a:pt x="131" y="18720"/>
                  <a:pt x="0" y="18976"/>
                  <a:pt x="0" y="19172"/>
                </a:cubicBezTo>
                <a:lnTo>
                  <a:pt x="0" y="22489"/>
                </a:lnTo>
                <a:cubicBezTo>
                  <a:pt x="0" y="22592"/>
                  <a:pt x="41" y="22665"/>
                  <a:pt x="103" y="22703"/>
                </a:cubicBezTo>
                <a:lnTo>
                  <a:pt x="3428" y="24624"/>
                </a:lnTo>
                <a:lnTo>
                  <a:pt x="2217" y="27071"/>
                </a:lnTo>
                <a:cubicBezTo>
                  <a:pt x="2128" y="27247"/>
                  <a:pt x="2196" y="27471"/>
                  <a:pt x="2365" y="27571"/>
                </a:cubicBezTo>
                <a:lnTo>
                  <a:pt x="6889" y="30192"/>
                </a:lnTo>
                <a:cubicBezTo>
                  <a:pt x="6947" y="30224"/>
                  <a:pt x="7012" y="30240"/>
                  <a:pt x="7076" y="30240"/>
                </a:cubicBezTo>
                <a:cubicBezTo>
                  <a:pt x="7202" y="30240"/>
                  <a:pt x="7326" y="30181"/>
                  <a:pt x="7400" y="30071"/>
                </a:cubicBezTo>
                <a:lnTo>
                  <a:pt x="9454" y="27971"/>
                </a:lnTo>
                <a:cubicBezTo>
                  <a:pt x="9461" y="28064"/>
                  <a:pt x="9502" y="28133"/>
                  <a:pt x="9564" y="28165"/>
                </a:cubicBezTo>
                <a:lnTo>
                  <a:pt x="13775" y="30598"/>
                </a:lnTo>
                <a:lnTo>
                  <a:pt x="13888" y="27299"/>
                </a:lnTo>
                <a:cubicBezTo>
                  <a:pt x="13888" y="27299"/>
                  <a:pt x="12999" y="26150"/>
                  <a:pt x="13016" y="25951"/>
                </a:cubicBezTo>
                <a:lnTo>
                  <a:pt x="17606" y="20951"/>
                </a:lnTo>
                <a:cubicBezTo>
                  <a:pt x="17649" y="20966"/>
                  <a:pt x="17694" y="20973"/>
                  <a:pt x="17739" y="20973"/>
                </a:cubicBezTo>
                <a:cubicBezTo>
                  <a:pt x="17893" y="20973"/>
                  <a:pt x="18048" y="20892"/>
                  <a:pt x="18123" y="20762"/>
                </a:cubicBezTo>
                <a:lnTo>
                  <a:pt x="20236" y="17103"/>
                </a:lnTo>
                <a:cubicBezTo>
                  <a:pt x="20336" y="16931"/>
                  <a:pt x="20295" y="16686"/>
                  <a:pt x="20144" y="16559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367" y="5993"/>
                </a:lnTo>
                <a:lnTo>
                  <a:pt x="22367" y="5990"/>
                </a:lnTo>
                <a:cubicBezTo>
                  <a:pt x="22336" y="5972"/>
                  <a:pt x="22299" y="5961"/>
                  <a:pt x="22258" y="5961"/>
                </a:cubicBezTo>
                <a:cubicBezTo>
                  <a:pt x="22222" y="5961"/>
                  <a:pt x="22183" y="5969"/>
                  <a:pt x="22143" y="5987"/>
                </a:cubicBezTo>
                <a:lnTo>
                  <a:pt x="20257" y="1618"/>
                </a:lnTo>
                <a:cubicBezTo>
                  <a:pt x="20343" y="1442"/>
                  <a:pt x="20278" y="1218"/>
                  <a:pt x="20105" y="1118"/>
                </a:cubicBezTo>
                <a:lnTo>
                  <a:pt x="18258" y="49"/>
                </a:lnTo>
                <a:cubicBezTo>
                  <a:pt x="18199" y="17"/>
                  <a:pt x="18134" y="1"/>
                  <a:pt x="1807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2938168" y="1687189"/>
            <a:ext cx="242184" cy="205175"/>
          </a:xfrm>
          <a:custGeom>
            <a:avLst/>
            <a:gdLst/>
            <a:ahLst/>
            <a:cxnLst/>
            <a:rect l="l" t="t" r="r" b="b"/>
            <a:pathLst>
              <a:path w="7689" h="6514" extrusionOk="0">
                <a:moveTo>
                  <a:pt x="2599" y="1"/>
                </a:moveTo>
                <a:cubicBezTo>
                  <a:pt x="2475" y="1"/>
                  <a:pt x="2352" y="61"/>
                  <a:pt x="2279" y="169"/>
                </a:cubicBezTo>
                <a:lnTo>
                  <a:pt x="155" y="3362"/>
                </a:lnTo>
                <a:cubicBezTo>
                  <a:pt x="117" y="3421"/>
                  <a:pt x="62" y="3469"/>
                  <a:pt x="0" y="3510"/>
                </a:cubicBezTo>
                <a:lnTo>
                  <a:pt x="3030" y="5262"/>
                </a:lnTo>
                <a:lnTo>
                  <a:pt x="5196" y="6513"/>
                </a:lnTo>
                <a:lnTo>
                  <a:pt x="7031" y="4396"/>
                </a:lnTo>
                <a:lnTo>
                  <a:pt x="7602" y="3241"/>
                </a:lnTo>
                <a:cubicBezTo>
                  <a:pt x="7689" y="3061"/>
                  <a:pt x="7620" y="2838"/>
                  <a:pt x="7451" y="2741"/>
                </a:cubicBezTo>
                <a:lnTo>
                  <a:pt x="4637" y="1117"/>
                </a:lnTo>
                <a:lnTo>
                  <a:pt x="2782" y="48"/>
                </a:lnTo>
                <a:cubicBezTo>
                  <a:pt x="2725" y="16"/>
                  <a:pt x="2661" y="1"/>
                  <a:pt x="25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4"/>
          <p:cNvSpPr/>
          <p:nvPr/>
        </p:nvSpPr>
        <p:spPr>
          <a:xfrm>
            <a:off x="2454559" y="2208594"/>
            <a:ext cx="248799" cy="151723"/>
          </a:xfrm>
          <a:custGeom>
            <a:avLst/>
            <a:gdLst/>
            <a:ahLst/>
            <a:cxnLst/>
            <a:rect l="l" t="t" r="r" b="b"/>
            <a:pathLst>
              <a:path w="7899" h="4817" extrusionOk="0">
                <a:moveTo>
                  <a:pt x="3000" y="0"/>
                </a:moveTo>
                <a:cubicBezTo>
                  <a:pt x="2941" y="83"/>
                  <a:pt x="2872" y="155"/>
                  <a:pt x="2806" y="203"/>
                </a:cubicBezTo>
                <a:lnTo>
                  <a:pt x="179" y="2052"/>
                </a:lnTo>
                <a:cubicBezTo>
                  <a:pt x="110" y="2100"/>
                  <a:pt x="52" y="2179"/>
                  <a:pt x="0" y="2262"/>
                </a:cubicBezTo>
                <a:lnTo>
                  <a:pt x="4413" y="4816"/>
                </a:lnTo>
                <a:lnTo>
                  <a:pt x="7899" y="2834"/>
                </a:lnTo>
                <a:lnTo>
                  <a:pt x="300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4"/>
          <p:cNvSpPr/>
          <p:nvPr/>
        </p:nvSpPr>
        <p:spPr>
          <a:xfrm>
            <a:off x="2519380" y="1930222"/>
            <a:ext cx="237302" cy="215065"/>
          </a:xfrm>
          <a:custGeom>
            <a:avLst/>
            <a:gdLst/>
            <a:ahLst/>
            <a:cxnLst/>
            <a:rect l="l" t="t" r="r" b="b"/>
            <a:pathLst>
              <a:path w="7534" h="6828" extrusionOk="0">
                <a:moveTo>
                  <a:pt x="2521" y="0"/>
                </a:moveTo>
                <a:cubicBezTo>
                  <a:pt x="2383" y="14"/>
                  <a:pt x="2245" y="90"/>
                  <a:pt x="2176" y="211"/>
                </a:cubicBezTo>
                <a:lnTo>
                  <a:pt x="62" y="3869"/>
                </a:lnTo>
                <a:cubicBezTo>
                  <a:pt x="14" y="3956"/>
                  <a:pt x="0" y="4055"/>
                  <a:pt x="18" y="4152"/>
                </a:cubicBezTo>
                <a:lnTo>
                  <a:pt x="4641" y="6827"/>
                </a:lnTo>
                <a:lnTo>
                  <a:pt x="7534" y="2917"/>
                </a:lnTo>
                <a:lnTo>
                  <a:pt x="252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4"/>
          <p:cNvSpPr/>
          <p:nvPr/>
        </p:nvSpPr>
        <p:spPr>
          <a:xfrm>
            <a:off x="2750255" y="1702938"/>
            <a:ext cx="240168" cy="157078"/>
          </a:xfrm>
          <a:custGeom>
            <a:avLst/>
            <a:gdLst/>
            <a:ahLst/>
            <a:cxnLst/>
            <a:rect l="l" t="t" r="r" b="b"/>
            <a:pathLst>
              <a:path w="7625" h="4987" extrusionOk="0">
                <a:moveTo>
                  <a:pt x="3315" y="0"/>
                </a:moveTo>
                <a:cubicBezTo>
                  <a:pt x="3269" y="0"/>
                  <a:pt x="3221" y="13"/>
                  <a:pt x="3170" y="42"/>
                </a:cubicBezTo>
                <a:lnTo>
                  <a:pt x="298" y="1700"/>
                </a:lnTo>
                <a:cubicBezTo>
                  <a:pt x="177" y="1769"/>
                  <a:pt x="62" y="1910"/>
                  <a:pt x="0" y="2058"/>
                </a:cubicBezTo>
                <a:lnTo>
                  <a:pt x="5069" y="4986"/>
                </a:lnTo>
                <a:lnTo>
                  <a:pt x="7624" y="3510"/>
                </a:lnTo>
                <a:lnTo>
                  <a:pt x="7624" y="2458"/>
                </a:lnTo>
                <a:lnTo>
                  <a:pt x="6731" y="1941"/>
                </a:lnTo>
                <a:lnTo>
                  <a:pt x="4821" y="838"/>
                </a:lnTo>
                <a:lnTo>
                  <a:pt x="4787" y="817"/>
                </a:lnTo>
                <a:lnTo>
                  <a:pt x="3401" y="21"/>
                </a:lnTo>
                <a:cubicBezTo>
                  <a:pt x="3377" y="7"/>
                  <a:pt x="3349" y="0"/>
                  <a:pt x="331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4"/>
          <p:cNvSpPr/>
          <p:nvPr/>
        </p:nvSpPr>
        <p:spPr>
          <a:xfrm>
            <a:off x="2583981" y="1763948"/>
            <a:ext cx="707812" cy="903632"/>
          </a:xfrm>
          <a:custGeom>
            <a:avLst/>
            <a:gdLst/>
            <a:ahLst/>
            <a:cxnLst/>
            <a:rect l="l" t="t" r="r" b="b"/>
            <a:pathLst>
              <a:path w="22472" h="28689" extrusionOk="0">
                <a:moveTo>
                  <a:pt x="13404" y="8076"/>
                </a:moveTo>
                <a:cubicBezTo>
                  <a:pt x="14996" y="8076"/>
                  <a:pt x="16089" y="9344"/>
                  <a:pt x="16089" y="11541"/>
                </a:cubicBezTo>
                <a:cubicBezTo>
                  <a:pt x="16089" y="14638"/>
                  <a:pt x="13917" y="18403"/>
                  <a:pt x="11238" y="19947"/>
                </a:cubicBezTo>
                <a:cubicBezTo>
                  <a:pt x="10458" y="20397"/>
                  <a:pt x="9721" y="20610"/>
                  <a:pt x="9068" y="20610"/>
                </a:cubicBezTo>
                <a:cubicBezTo>
                  <a:pt x="7476" y="20610"/>
                  <a:pt x="6383" y="19342"/>
                  <a:pt x="6383" y="17148"/>
                </a:cubicBezTo>
                <a:cubicBezTo>
                  <a:pt x="6383" y="14051"/>
                  <a:pt x="8556" y="10286"/>
                  <a:pt x="11238" y="8738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9" y="1"/>
                </a:moveTo>
                <a:cubicBezTo>
                  <a:pt x="17944" y="1"/>
                  <a:pt x="17820" y="60"/>
                  <a:pt x="17748" y="169"/>
                </a:cubicBezTo>
                <a:lnTo>
                  <a:pt x="15623" y="3363"/>
                </a:lnTo>
                <a:cubicBezTo>
                  <a:pt x="15515" y="3526"/>
                  <a:pt x="15272" y="3642"/>
                  <a:pt x="15073" y="3642"/>
                </a:cubicBezTo>
                <a:cubicBezTo>
                  <a:pt x="15070" y="3642"/>
                  <a:pt x="15068" y="3642"/>
                  <a:pt x="15065" y="3642"/>
                </a:cubicBezTo>
                <a:cubicBezTo>
                  <a:pt x="15015" y="3640"/>
                  <a:pt x="14965" y="3639"/>
                  <a:pt x="14914" y="3639"/>
                </a:cubicBezTo>
                <a:cubicBezTo>
                  <a:pt x="14522" y="3639"/>
                  <a:pt x="14110" y="3685"/>
                  <a:pt x="13683" y="3780"/>
                </a:cubicBezTo>
                <a:cubicBezTo>
                  <a:pt x="13655" y="3786"/>
                  <a:pt x="13628" y="3789"/>
                  <a:pt x="13602" y="3789"/>
                </a:cubicBezTo>
                <a:cubicBezTo>
                  <a:pt x="13444" y="3789"/>
                  <a:pt x="13317" y="3679"/>
                  <a:pt x="13300" y="3511"/>
                </a:cubicBezTo>
                <a:lnTo>
                  <a:pt x="13021" y="718"/>
                </a:lnTo>
                <a:cubicBezTo>
                  <a:pt x="13006" y="579"/>
                  <a:pt x="12924" y="499"/>
                  <a:pt x="12817" y="499"/>
                </a:cubicBezTo>
                <a:cubicBezTo>
                  <a:pt x="12772" y="499"/>
                  <a:pt x="12723" y="513"/>
                  <a:pt x="12672" y="542"/>
                </a:cubicBezTo>
                <a:lnTo>
                  <a:pt x="9800" y="2201"/>
                </a:lnTo>
                <a:cubicBezTo>
                  <a:pt x="9628" y="2300"/>
                  <a:pt x="9476" y="2538"/>
                  <a:pt x="9458" y="2739"/>
                </a:cubicBezTo>
                <a:lnTo>
                  <a:pt x="9169" y="5935"/>
                </a:lnTo>
                <a:cubicBezTo>
                  <a:pt x="9152" y="6132"/>
                  <a:pt x="9017" y="6396"/>
                  <a:pt x="8873" y="6531"/>
                </a:cubicBezTo>
                <a:cubicBezTo>
                  <a:pt x="8311" y="7045"/>
                  <a:pt x="7779" y="7614"/>
                  <a:pt x="7276" y="8221"/>
                </a:cubicBezTo>
                <a:cubicBezTo>
                  <a:pt x="7181" y="8334"/>
                  <a:pt x="7016" y="8403"/>
                  <a:pt x="6861" y="8403"/>
                </a:cubicBezTo>
                <a:cubicBezTo>
                  <a:pt x="6809" y="8403"/>
                  <a:pt x="6758" y="8396"/>
                  <a:pt x="6711" y="8379"/>
                </a:cubicBezTo>
                <a:lnTo>
                  <a:pt x="4866" y="7734"/>
                </a:lnTo>
                <a:cubicBezTo>
                  <a:pt x="4823" y="7720"/>
                  <a:pt x="4779" y="7713"/>
                  <a:pt x="4734" y="7713"/>
                </a:cubicBezTo>
                <a:cubicBezTo>
                  <a:pt x="4581" y="7713"/>
                  <a:pt x="4426" y="7794"/>
                  <a:pt x="4348" y="7927"/>
                </a:cubicBezTo>
                <a:lnTo>
                  <a:pt x="2235" y="11586"/>
                </a:lnTo>
                <a:cubicBezTo>
                  <a:pt x="2139" y="11759"/>
                  <a:pt x="2180" y="12003"/>
                  <a:pt x="2328" y="12131"/>
                </a:cubicBezTo>
                <a:lnTo>
                  <a:pt x="3807" y="13406"/>
                </a:lnTo>
                <a:cubicBezTo>
                  <a:pt x="3960" y="13534"/>
                  <a:pt x="4022" y="13789"/>
                  <a:pt x="3952" y="13976"/>
                </a:cubicBezTo>
                <a:cubicBezTo>
                  <a:pt x="3677" y="14713"/>
                  <a:pt x="3452" y="15462"/>
                  <a:pt x="3287" y="16203"/>
                </a:cubicBezTo>
                <a:cubicBezTo>
                  <a:pt x="3245" y="16396"/>
                  <a:pt x="3080" y="16644"/>
                  <a:pt x="2921" y="16758"/>
                </a:cubicBezTo>
                <a:lnTo>
                  <a:pt x="294" y="18607"/>
                </a:lnTo>
                <a:cubicBezTo>
                  <a:pt x="132" y="18720"/>
                  <a:pt x="1" y="18975"/>
                  <a:pt x="1" y="19172"/>
                </a:cubicBezTo>
                <a:lnTo>
                  <a:pt x="1" y="22488"/>
                </a:lnTo>
                <a:cubicBezTo>
                  <a:pt x="1" y="22641"/>
                  <a:pt x="86" y="22731"/>
                  <a:pt x="206" y="22731"/>
                </a:cubicBezTo>
                <a:cubicBezTo>
                  <a:pt x="244" y="22731"/>
                  <a:pt x="285" y="22722"/>
                  <a:pt x="328" y="22703"/>
                </a:cubicBezTo>
                <a:lnTo>
                  <a:pt x="2887" y="21548"/>
                </a:lnTo>
                <a:cubicBezTo>
                  <a:pt x="2931" y="21528"/>
                  <a:pt x="2976" y="21518"/>
                  <a:pt x="3020" y="21518"/>
                </a:cubicBezTo>
                <a:cubicBezTo>
                  <a:pt x="3150" y="21518"/>
                  <a:pt x="3267" y="21604"/>
                  <a:pt x="3311" y="21744"/>
                </a:cubicBezTo>
                <a:cubicBezTo>
                  <a:pt x="3459" y="22216"/>
                  <a:pt x="3653" y="22637"/>
                  <a:pt x="3883" y="23013"/>
                </a:cubicBezTo>
                <a:cubicBezTo>
                  <a:pt x="3987" y="23182"/>
                  <a:pt x="4008" y="23454"/>
                  <a:pt x="3921" y="23634"/>
                </a:cubicBezTo>
                <a:lnTo>
                  <a:pt x="2214" y="27071"/>
                </a:lnTo>
                <a:cubicBezTo>
                  <a:pt x="2128" y="27247"/>
                  <a:pt x="2197" y="27471"/>
                  <a:pt x="2367" y="27571"/>
                </a:cubicBezTo>
                <a:lnTo>
                  <a:pt x="4218" y="28640"/>
                </a:lnTo>
                <a:cubicBezTo>
                  <a:pt x="4276" y="28673"/>
                  <a:pt x="4341" y="28688"/>
                  <a:pt x="4405" y="28688"/>
                </a:cubicBezTo>
                <a:cubicBezTo>
                  <a:pt x="4530" y="28688"/>
                  <a:pt x="4654" y="28629"/>
                  <a:pt x="4725" y="28519"/>
                </a:cubicBezTo>
                <a:lnTo>
                  <a:pt x="6852" y="25323"/>
                </a:lnTo>
                <a:cubicBezTo>
                  <a:pt x="6958" y="25163"/>
                  <a:pt x="7201" y="25047"/>
                  <a:pt x="7399" y="25047"/>
                </a:cubicBezTo>
                <a:cubicBezTo>
                  <a:pt x="7401" y="25047"/>
                  <a:pt x="7404" y="25047"/>
                  <a:pt x="7407" y="25047"/>
                </a:cubicBezTo>
                <a:cubicBezTo>
                  <a:pt x="7456" y="25049"/>
                  <a:pt x="7506" y="25050"/>
                  <a:pt x="7556" y="25050"/>
                </a:cubicBezTo>
                <a:cubicBezTo>
                  <a:pt x="7949" y="25050"/>
                  <a:pt x="8362" y="25001"/>
                  <a:pt x="8790" y="24909"/>
                </a:cubicBezTo>
                <a:cubicBezTo>
                  <a:pt x="8817" y="24903"/>
                  <a:pt x="8845" y="24899"/>
                  <a:pt x="8871" y="24899"/>
                </a:cubicBezTo>
                <a:cubicBezTo>
                  <a:pt x="9029" y="24899"/>
                  <a:pt x="9158" y="25010"/>
                  <a:pt x="9173" y="25178"/>
                </a:cubicBezTo>
                <a:lnTo>
                  <a:pt x="9455" y="27971"/>
                </a:lnTo>
                <a:cubicBezTo>
                  <a:pt x="9467" y="28110"/>
                  <a:pt x="9549" y="28190"/>
                  <a:pt x="9656" y="28190"/>
                </a:cubicBezTo>
                <a:cubicBezTo>
                  <a:pt x="9700" y="28190"/>
                  <a:pt x="9750" y="28176"/>
                  <a:pt x="9800" y="28147"/>
                </a:cubicBezTo>
                <a:lnTo>
                  <a:pt x="12672" y="26489"/>
                </a:lnTo>
                <a:cubicBezTo>
                  <a:pt x="12845" y="26389"/>
                  <a:pt x="13000" y="26147"/>
                  <a:pt x="13017" y="25951"/>
                </a:cubicBezTo>
                <a:lnTo>
                  <a:pt x="13303" y="22754"/>
                </a:lnTo>
                <a:cubicBezTo>
                  <a:pt x="13320" y="22558"/>
                  <a:pt x="13459" y="22292"/>
                  <a:pt x="13603" y="22157"/>
                </a:cubicBezTo>
                <a:cubicBezTo>
                  <a:pt x="14162" y="21644"/>
                  <a:pt x="14697" y="21075"/>
                  <a:pt x="15200" y="20468"/>
                </a:cubicBezTo>
                <a:cubicBezTo>
                  <a:pt x="15293" y="20354"/>
                  <a:pt x="15457" y="20285"/>
                  <a:pt x="15612" y="20285"/>
                </a:cubicBezTo>
                <a:cubicBezTo>
                  <a:pt x="15664" y="20285"/>
                  <a:pt x="15715" y="20293"/>
                  <a:pt x="15762" y="20310"/>
                </a:cubicBezTo>
                <a:lnTo>
                  <a:pt x="17606" y="20951"/>
                </a:lnTo>
                <a:cubicBezTo>
                  <a:pt x="17649" y="20966"/>
                  <a:pt x="17693" y="20973"/>
                  <a:pt x="17739" y="20973"/>
                </a:cubicBezTo>
                <a:cubicBezTo>
                  <a:pt x="17892" y="20973"/>
                  <a:pt x="18049" y="20892"/>
                  <a:pt x="18123" y="20761"/>
                </a:cubicBezTo>
                <a:lnTo>
                  <a:pt x="20237" y="17103"/>
                </a:lnTo>
                <a:cubicBezTo>
                  <a:pt x="20337" y="16931"/>
                  <a:pt x="20296" y="16686"/>
                  <a:pt x="20144" y="16558"/>
                </a:cubicBezTo>
                <a:lnTo>
                  <a:pt x="18665" y="15282"/>
                </a:lnTo>
                <a:cubicBezTo>
                  <a:pt x="18516" y="15152"/>
                  <a:pt x="18451" y="14899"/>
                  <a:pt x="18520" y="14713"/>
                </a:cubicBezTo>
                <a:cubicBezTo>
                  <a:pt x="18796" y="13972"/>
                  <a:pt x="19020" y="13228"/>
                  <a:pt x="19186" y="12486"/>
                </a:cubicBezTo>
                <a:cubicBezTo>
                  <a:pt x="19231" y="12293"/>
                  <a:pt x="19393" y="12044"/>
                  <a:pt x="19554" y="11928"/>
                </a:cubicBezTo>
                <a:lnTo>
                  <a:pt x="22178" y="10083"/>
                </a:lnTo>
                <a:cubicBezTo>
                  <a:pt x="22340" y="9969"/>
                  <a:pt x="22471" y="9714"/>
                  <a:pt x="22471" y="9517"/>
                </a:cubicBezTo>
                <a:lnTo>
                  <a:pt x="22471" y="6200"/>
                </a:lnTo>
                <a:cubicBezTo>
                  <a:pt x="22471" y="6048"/>
                  <a:pt x="22388" y="5958"/>
                  <a:pt x="22268" y="5958"/>
                </a:cubicBezTo>
                <a:cubicBezTo>
                  <a:pt x="22230" y="5958"/>
                  <a:pt x="22188" y="5968"/>
                  <a:pt x="22144" y="5987"/>
                </a:cubicBezTo>
                <a:lnTo>
                  <a:pt x="19589" y="7141"/>
                </a:lnTo>
                <a:cubicBezTo>
                  <a:pt x="19544" y="7161"/>
                  <a:pt x="19498" y="7170"/>
                  <a:pt x="19454" y="7170"/>
                </a:cubicBezTo>
                <a:cubicBezTo>
                  <a:pt x="19322" y="7170"/>
                  <a:pt x="19205" y="7084"/>
                  <a:pt x="19161" y="6942"/>
                </a:cubicBezTo>
                <a:cubicBezTo>
                  <a:pt x="19013" y="6473"/>
                  <a:pt x="18820" y="6049"/>
                  <a:pt x="18593" y="5676"/>
                </a:cubicBezTo>
                <a:cubicBezTo>
                  <a:pt x="18489" y="5507"/>
                  <a:pt x="18465" y="5231"/>
                  <a:pt x="18551" y="5056"/>
                </a:cubicBezTo>
                <a:lnTo>
                  <a:pt x="20258" y="1617"/>
                </a:lnTo>
                <a:cubicBezTo>
                  <a:pt x="20344" y="1442"/>
                  <a:pt x="20278" y="1218"/>
                  <a:pt x="20106" y="1118"/>
                </a:cubicBezTo>
                <a:lnTo>
                  <a:pt x="18255" y="49"/>
                </a:lnTo>
                <a:cubicBezTo>
                  <a:pt x="18197" y="16"/>
                  <a:pt x="18133" y="1"/>
                  <a:pt x="1806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4"/>
          <p:cNvSpPr/>
          <p:nvPr/>
        </p:nvSpPr>
        <p:spPr>
          <a:xfrm>
            <a:off x="2805785" y="2074983"/>
            <a:ext cx="208954" cy="269493"/>
          </a:xfrm>
          <a:custGeom>
            <a:avLst/>
            <a:gdLst/>
            <a:ahLst/>
            <a:cxnLst/>
            <a:rect l="l" t="t" r="r" b="b"/>
            <a:pathLst>
              <a:path w="6634" h="8556" extrusionOk="0">
                <a:moveTo>
                  <a:pt x="4537" y="1"/>
                </a:moveTo>
                <a:cubicBezTo>
                  <a:pt x="4115" y="1"/>
                  <a:pt x="3640" y="137"/>
                  <a:pt x="3137" y="428"/>
                </a:cubicBezTo>
                <a:cubicBezTo>
                  <a:pt x="1407" y="1429"/>
                  <a:pt x="0" y="3859"/>
                  <a:pt x="0" y="5859"/>
                </a:cubicBezTo>
                <a:cubicBezTo>
                  <a:pt x="0" y="6859"/>
                  <a:pt x="352" y="7559"/>
                  <a:pt x="917" y="7890"/>
                </a:cubicBezTo>
                <a:lnTo>
                  <a:pt x="920" y="7890"/>
                </a:lnTo>
                <a:lnTo>
                  <a:pt x="2082" y="8555"/>
                </a:lnTo>
                <a:lnTo>
                  <a:pt x="2358" y="8090"/>
                </a:lnTo>
                <a:cubicBezTo>
                  <a:pt x="2644" y="8024"/>
                  <a:pt x="2944" y="7921"/>
                  <a:pt x="3258" y="7738"/>
                </a:cubicBezTo>
                <a:cubicBezTo>
                  <a:pt x="4989" y="6738"/>
                  <a:pt x="6396" y="4308"/>
                  <a:pt x="6396" y="2307"/>
                </a:cubicBezTo>
                <a:cubicBezTo>
                  <a:pt x="6396" y="2011"/>
                  <a:pt x="6355" y="1749"/>
                  <a:pt x="6296" y="1504"/>
                </a:cubicBezTo>
                <a:lnTo>
                  <a:pt x="6633" y="945"/>
                </a:lnTo>
                <a:lnTo>
                  <a:pt x="5358" y="208"/>
                </a:lnTo>
                <a:lnTo>
                  <a:pt x="5354" y="208"/>
                </a:lnTo>
                <a:lnTo>
                  <a:pt x="5344" y="201"/>
                </a:lnTo>
                <a:lnTo>
                  <a:pt x="5341" y="201"/>
                </a:lnTo>
                <a:cubicBezTo>
                  <a:pt x="5106" y="69"/>
                  <a:pt x="4835" y="1"/>
                  <a:pt x="453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4"/>
          <p:cNvSpPr/>
          <p:nvPr/>
        </p:nvSpPr>
        <p:spPr>
          <a:xfrm>
            <a:off x="2834637" y="2323465"/>
            <a:ext cx="53672" cy="21009"/>
          </a:xfrm>
          <a:custGeom>
            <a:avLst/>
            <a:gdLst/>
            <a:ahLst/>
            <a:cxnLst/>
            <a:rect l="l" t="t" r="r" b="b"/>
            <a:pathLst>
              <a:path w="1704" h="667" extrusionOk="0">
                <a:moveTo>
                  <a:pt x="1704" y="132"/>
                </a:moveTo>
                <a:cubicBezTo>
                  <a:pt x="1615" y="160"/>
                  <a:pt x="1529" y="181"/>
                  <a:pt x="1442" y="201"/>
                </a:cubicBezTo>
                <a:lnTo>
                  <a:pt x="1166" y="666"/>
                </a:lnTo>
                <a:lnTo>
                  <a:pt x="1166" y="666"/>
                </a:lnTo>
                <a:lnTo>
                  <a:pt x="1442" y="201"/>
                </a:lnTo>
                <a:cubicBezTo>
                  <a:pt x="1529" y="181"/>
                  <a:pt x="1615" y="160"/>
                  <a:pt x="1704" y="132"/>
                </a:cubicBez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4"/>
          <p:cNvSpPr/>
          <p:nvPr/>
        </p:nvSpPr>
        <p:spPr>
          <a:xfrm>
            <a:off x="2805785" y="2155679"/>
            <a:ext cx="176166" cy="188796"/>
          </a:xfrm>
          <a:custGeom>
            <a:avLst/>
            <a:gdLst/>
            <a:ahLst/>
            <a:cxnLst/>
            <a:rect l="l" t="t" r="r" b="b"/>
            <a:pathLst>
              <a:path w="5593" h="5994" extrusionOk="0">
                <a:moveTo>
                  <a:pt x="1044" y="0"/>
                </a:moveTo>
                <a:cubicBezTo>
                  <a:pt x="403" y="1031"/>
                  <a:pt x="0" y="2228"/>
                  <a:pt x="0" y="3297"/>
                </a:cubicBezTo>
                <a:cubicBezTo>
                  <a:pt x="0" y="4297"/>
                  <a:pt x="352" y="4997"/>
                  <a:pt x="917" y="5328"/>
                </a:cubicBezTo>
                <a:lnTo>
                  <a:pt x="920" y="5328"/>
                </a:lnTo>
                <a:lnTo>
                  <a:pt x="2082" y="5993"/>
                </a:lnTo>
                <a:lnTo>
                  <a:pt x="2358" y="5528"/>
                </a:lnTo>
                <a:cubicBezTo>
                  <a:pt x="2445" y="5508"/>
                  <a:pt x="2531" y="5487"/>
                  <a:pt x="2620" y="5459"/>
                </a:cubicBezTo>
                <a:cubicBezTo>
                  <a:pt x="2827" y="5393"/>
                  <a:pt x="3037" y="5304"/>
                  <a:pt x="3258" y="5176"/>
                </a:cubicBezTo>
                <a:cubicBezTo>
                  <a:pt x="4186" y="4642"/>
                  <a:pt x="5020" y="3697"/>
                  <a:pt x="5592" y="2624"/>
                </a:cubicBezTo>
                <a:lnTo>
                  <a:pt x="10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4"/>
          <p:cNvSpPr/>
          <p:nvPr/>
        </p:nvSpPr>
        <p:spPr>
          <a:xfrm>
            <a:off x="2906765" y="2076621"/>
            <a:ext cx="27277" cy="10552"/>
          </a:xfrm>
          <a:custGeom>
            <a:avLst/>
            <a:gdLst/>
            <a:ahLst/>
            <a:cxnLst/>
            <a:rect l="l" t="t" r="r" b="b"/>
            <a:pathLst>
              <a:path w="866" h="335" extrusionOk="0">
                <a:moveTo>
                  <a:pt x="862" y="0"/>
                </a:moveTo>
                <a:cubicBezTo>
                  <a:pt x="587" y="59"/>
                  <a:pt x="300" y="169"/>
                  <a:pt x="1" y="335"/>
                </a:cubicBezTo>
                <a:cubicBezTo>
                  <a:pt x="300" y="169"/>
                  <a:pt x="587" y="59"/>
                  <a:pt x="862" y="0"/>
                </a:cubicBezTo>
                <a:close/>
                <a:moveTo>
                  <a:pt x="865" y="0"/>
                </a:moveTo>
                <a:lnTo>
                  <a:pt x="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4"/>
          <p:cNvSpPr/>
          <p:nvPr/>
        </p:nvSpPr>
        <p:spPr>
          <a:xfrm>
            <a:off x="2973981" y="2081283"/>
            <a:ext cx="40758" cy="31403"/>
          </a:xfrm>
          <a:custGeom>
            <a:avLst/>
            <a:gdLst/>
            <a:ahLst/>
            <a:cxnLst/>
            <a:rect l="l" t="t" r="r" b="b"/>
            <a:pathLst>
              <a:path w="1294" h="997" extrusionOk="0">
                <a:moveTo>
                  <a:pt x="18" y="8"/>
                </a:moveTo>
                <a:lnTo>
                  <a:pt x="14" y="8"/>
                </a:lnTo>
                <a:lnTo>
                  <a:pt x="18" y="8"/>
                </a:lnTo>
                <a:lnTo>
                  <a:pt x="1293" y="745"/>
                </a:lnTo>
                <a:lnTo>
                  <a:pt x="1142" y="997"/>
                </a:lnTo>
                <a:lnTo>
                  <a:pt x="1293" y="745"/>
                </a:lnTo>
                <a:lnTo>
                  <a:pt x="18" y="8"/>
                </a:lnTo>
                <a:close/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lnTo>
                  <a:pt x="4" y="1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4"/>
          <p:cNvSpPr/>
          <p:nvPr/>
        </p:nvSpPr>
        <p:spPr>
          <a:xfrm>
            <a:off x="2848117" y="2088559"/>
            <a:ext cx="56192" cy="53042"/>
          </a:xfrm>
          <a:custGeom>
            <a:avLst/>
            <a:gdLst/>
            <a:ahLst/>
            <a:cxnLst/>
            <a:rect l="l" t="t" r="r" b="b"/>
            <a:pathLst>
              <a:path w="1784" h="1684" extrusionOk="0">
                <a:moveTo>
                  <a:pt x="1783" y="0"/>
                </a:moveTo>
                <a:cubicBezTo>
                  <a:pt x="1121" y="387"/>
                  <a:pt x="504" y="984"/>
                  <a:pt x="1" y="1684"/>
                </a:cubicBezTo>
                <a:cubicBezTo>
                  <a:pt x="504" y="984"/>
                  <a:pt x="1121" y="387"/>
                  <a:pt x="1783" y="0"/>
                </a:cubicBezTo>
                <a:close/>
                <a:moveTo>
                  <a:pt x="1783" y="0"/>
                </a:moveTo>
                <a:lnTo>
                  <a:pt x="17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4"/>
          <p:cNvSpPr/>
          <p:nvPr/>
        </p:nvSpPr>
        <p:spPr>
          <a:xfrm>
            <a:off x="2990580" y="2147710"/>
            <a:ext cx="16662" cy="72948"/>
          </a:xfrm>
          <a:custGeom>
            <a:avLst/>
            <a:gdLst/>
            <a:ahLst/>
            <a:cxnLst/>
            <a:rect l="l" t="t" r="r" b="b"/>
            <a:pathLst>
              <a:path w="529" h="2316" extrusionOk="0">
                <a:moveTo>
                  <a:pt x="529" y="1"/>
                </a:moveTo>
                <a:lnTo>
                  <a:pt x="529" y="1"/>
                </a:lnTo>
                <a:cubicBezTo>
                  <a:pt x="529" y="745"/>
                  <a:pt x="332" y="1548"/>
                  <a:pt x="1" y="2316"/>
                </a:cubicBezTo>
                <a:cubicBezTo>
                  <a:pt x="335" y="1548"/>
                  <a:pt x="529" y="745"/>
                  <a:pt x="529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4"/>
          <p:cNvSpPr/>
          <p:nvPr/>
        </p:nvSpPr>
        <p:spPr>
          <a:xfrm>
            <a:off x="2838668" y="2075015"/>
            <a:ext cx="176071" cy="163346"/>
          </a:xfrm>
          <a:custGeom>
            <a:avLst/>
            <a:gdLst/>
            <a:ahLst/>
            <a:cxnLst/>
            <a:rect l="l" t="t" r="r" b="b"/>
            <a:pathLst>
              <a:path w="5590" h="5186" extrusionOk="0">
                <a:moveTo>
                  <a:pt x="3490" y="0"/>
                </a:moveTo>
                <a:cubicBezTo>
                  <a:pt x="3342" y="0"/>
                  <a:pt x="3186" y="17"/>
                  <a:pt x="3027" y="51"/>
                </a:cubicBezTo>
                <a:lnTo>
                  <a:pt x="3024" y="51"/>
                </a:lnTo>
                <a:cubicBezTo>
                  <a:pt x="2749" y="110"/>
                  <a:pt x="2462" y="220"/>
                  <a:pt x="2163" y="386"/>
                </a:cubicBezTo>
                <a:cubicBezTo>
                  <a:pt x="2138" y="400"/>
                  <a:pt x="2117" y="414"/>
                  <a:pt x="2093" y="427"/>
                </a:cubicBezTo>
                <a:cubicBezTo>
                  <a:pt x="2090" y="427"/>
                  <a:pt x="2087" y="430"/>
                  <a:pt x="2083" y="430"/>
                </a:cubicBezTo>
                <a:cubicBezTo>
                  <a:pt x="1421" y="817"/>
                  <a:pt x="804" y="1414"/>
                  <a:pt x="301" y="2114"/>
                </a:cubicBezTo>
                <a:cubicBezTo>
                  <a:pt x="193" y="2258"/>
                  <a:pt x="94" y="2407"/>
                  <a:pt x="0" y="2561"/>
                </a:cubicBezTo>
                <a:lnTo>
                  <a:pt x="4548" y="5185"/>
                </a:lnTo>
                <a:cubicBezTo>
                  <a:pt x="4649" y="5003"/>
                  <a:pt x="4741" y="4813"/>
                  <a:pt x="4824" y="4624"/>
                </a:cubicBezTo>
                <a:cubicBezTo>
                  <a:pt x="5155" y="3855"/>
                  <a:pt x="5352" y="3051"/>
                  <a:pt x="5352" y="2306"/>
                </a:cubicBezTo>
                <a:cubicBezTo>
                  <a:pt x="5352" y="2023"/>
                  <a:pt x="5317" y="1775"/>
                  <a:pt x="5262" y="1544"/>
                </a:cubicBezTo>
                <a:cubicBezTo>
                  <a:pt x="5258" y="1531"/>
                  <a:pt x="5255" y="1517"/>
                  <a:pt x="5252" y="1503"/>
                </a:cubicBezTo>
                <a:lnTo>
                  <a:pt x="5438" y="1196"/>
                </a:lnTo>
                <a:lnTo>
                  <a:pt x="5589" y="944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297" y="200"/>
                </a:lnTo>
                <a:lnTo>
                  <a:pt x="4297" y="203"/>
                </a:lnTo>
                <a:cubicBezTo>
                  <a:pt x="4062" y="69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4"/>
          <p:cNvSpPr/>
          <p:nvPr/>
        </p:nvSpPr>
        <p:spPr>
          <a:xfrm>
            <a:off x="2843991" y="2096811"/>
            <a:ext cx="197710" cy="255161"/>
          </a:xfrm>
          <a:custGeom>
            <a:avLst/>
            <a:gdLst/>
            <a:ahLst/>
            <a:cxnLst/>
            <a:rect l="l" t="t" r="r" b="b"/>
            <a:pathLst>
              <a:path w="6277" h="8101" extrusionOk="0">
                <a:moveTo>
                  <a:pt x="4539" y="0"/>
                </a:moveTo>
                <a:cubicBezTo>
                  <a:pt x="4117" y="0"/>
                  <a:pt x="3641" y="138"/>
                  <a:pt x="3138" y="429"/>
                </a:cubicBezTo>
                <a:cubicBezTo>
                  <a:pt x="1404" y="1428"/>
                  <a:pt x="0" y="3863"/>
                  <a:pt x="0" y="5862"/>
                </a:cubicBezTo>
                <a:cubicBezTo>
                  <a:pt x="0" y="7281"/>
                  <a:pt x="706" y="8101"/>
                  <a:pt x="1736" y="8101"/>
                </a:cubicBezTo>
                <a:cubicBezTo>
                  <a:pt x="2158" y="8101"/>
                  <a:pt x="2634" y="7963"/>
                  <a:pt x="3138" y="7673"/>
                </a:cubicBezTo>
                <a:cubicBezTo>
                  <a:pt x="4869" y="6673"/>
                  <a:pt x="6276" y="4242"/>
                  <a:pt x="6276" y="2242"/>
                </a:cubicBezTo>
                <a:cubicBezTo>
                  <a:pt x="6276" y="821"/>
                  <a:pt x="5568" y="0"/>
                  <a:pt x="45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4"/>
          <p:cNvSpPr/>
          <p:nvPr/>
        </p:nvSpPr>
        <p:spPr>
          <a:xfrm>
            <a:off x="2913159" y="2155301"/>
            <a:ext cx="58365" cy="125203"/>
          </a:xfrm>
          <a:custGeom>
            <a:avLst/>
            <a:gdLst/>
            <a:ahLst/>
            <a:cxnLst/>
            <a:rect l="l" t="t" r="r" b="b"/>
            <a:pathLst>
              <a:path w="1853" h="3975" extrusionOk="0">
                <a:moveTo>
                  <a:pt x="1690" y="1"/>
                </a:moveTo>
                <a:cubicBezTo>
                  <a:pt x="1681" y="1"/>
                  <a:pt x="1672" y="3"/>
                  <a:pt x="1663" y="9"/>
                </a:cubicBezTo>
                <a:lnTo>
                  <a:pt x="177" y="868"/>
                </a:lnTo>
                <a:cubicBezTo>
                  <a:pt x="156" y="878"/>
                  <a:pt x="135" y="902"/>
                  <a:pt x="118" y="940"/>
                </a:cubicBezTo>
                <a:cubicBezTo>
                  <a:pt x="101" y="975"/>
                  <a:pt x="94" y="1009"/>
                  <a:pt x="94" y="1043"/>
                </a:cubicBezTo>
                <a:lnTo>
                  <a:pt x="94" y="1551"/>
                </a:lnTo>
                <a:cubicBezTo>
                  <a:pt x="94" y="1585"/>
                  <a:pt x="101" y="1613"/>
                  <a:pt x="118" y="1626"/>
                </a:cubicBezTo>
                <a:cubicBezTo>
                  <a:pt x="127" y="1635"/>
                  <a:pt x="137" y="1640"/>
                  <a:pt x="148" y="1640"/>
                </a:cubicBezTo>
                <a:cubicBezTo>
                  <a:pt x="157" y="1640"/>
                  <a:pt x="167" y="1636"/>
                  <a:pt x="177" y="1630"/>
                </a:cubicBezTo>
                <a:lnTo>
                  <a:pt x="987" y="1164"/>
                </a:lnTo>
                <a:lnTo>
                  <a:pt x="987" y="1164"/>
                </a:lnTo>
                <a:lnTo>
                  <a:pt x="659" y="1864"/>
                </a:lnTo>
                <a:cubicBezTo>
                  <a:pt x="646" y="1895"/>
                  <a:pt x="629" y="1930"/>
                  <a:pt x="614" y="1968"/>
                </a:cubicBezTo>
                <a:cubicBezTo>
                  <a:pt x="600" y="2003"/>
                  <a:pt x="594" y="2040"/>
                  <a:pt x="594" y="2075"/>
                </a:cubicBezTo>
                <a:lnTo>
                  <a:pt x="594" y="2485"/>
                </a:lnTo>
                <a:cubicBezTo>
                  <a:pt x="594" y="2520"/>
                  <a:pt x="600" y="2547"/>
                  <a:pt x="618" y="2561"/>
                </a:cubicBezTo>
                <a:cubicBezTo>
                  <a:pt x="628" y="2571"/>
                  <a:pt x="639" y="2576"/>
                  <a:pt x="651" y="2576"/>
                </a:cubicBezTo>
                <a:cubicBezTo>
                  <a:pt x="659" y="2576"/>
                  <a:pt x="668" y="2574"/>
                  <a:pt x="677" y="2568"/>
                </a:cubicBezTo>
                <a:lnTo>
                  <a:pt x="936" y="2420"/>
                </a:lnTo>
                <a:cubicBezTo>
                  <a:pt x="1019" y="2370"/>
                  <a:pt x="1091" y="2348"/>
                  <a:pt x="1148" y="2348"/>
                </a:cubicBezTo>
                <a:cubicBezTo>
                  <a:pt x="1159" y="2348"/>
                  <a:pt x="1170" y="2349"/>
                  <a:pt x="1180" y="2350"/>
                </a:cubicBezTo>
                <a:cubicBezTo>
                  <a:pt x="1246" y="2364"/>
                  <a:pt x="1280" y="2426"/>
                  <a:pt x="1280" y="2540"/>
                </a:cubicBezTo>
                <a:cubicBezTo>
                  <a:pt x="1280" y="2650"/>
                  <a:pt x="1246" y="2751"/>
                  <a:pt x="1180" y="2840"/>
                </a:cubicBezTo>
                <a:cubicBezTo>
                  <a:pt x="1118" y="2929"/>
                  <a:pt x="1035" y="3002"/>
                  <a:pt x="936" y="3058"/>
                </a:cubicBezTo>
                <a:cubicBezTo>
                  <a:pt x="858" y="3102"/>
                  <a:pt x="796" y="3123"/>
                  <a:pt x="754" y="3123"/>
                </a:cubicBezTo>
                <a:cubicBezTo>
                  <a:pt x="751" y="3123"/>
                  <a:pt x="748" y="3123"/>
                  <a:pt x="745" y="3123"/>
                </a:cubicBezTo>
                <a:cubicBezTo>
                  <a:pt x="701" y="3120"/>
                  <a:pt x="662" y="3106"/>
                  <a:pt x="635" y="3088"/>
                </a:cubicBezTo>
                <a:cubicBezTo>
                  <a:pt x="608" y="3068"/>
                  <a:pt x="584" y="3050"/>
                  <a:pt x="559" y="3033"/>
                </a:cubicBezTo>
                <a:cubicBezTo>
                  <a:pt x="549" y="3026"/>
                  <a:pt x="539" y="3023"/>
                  <a:pt x="527" y="3023"/>
                </a:cubicBezTo>
                <a:cubicBezTo>
                  <a:pt x="508" y="3023"/>
                  <a:pt x="487" y="3030"/>
                  <a:pt x="460" y="3047"/>
                </a:cubicBezTo>
                <a:lnTo>
                  <a:pt x="70" y="3271"/>
                </a:lnTo>
                <a:cubicBezTo>
                  <a:pt x="49" y="3281"/>
                  <a:pt x="35" y="3302"/>
                  <a:pt x="21" y="3330"/>
                </a:cubicBezTo>
                <a:cubicBezTo>
                  <a:pt x="8" y="3357"/>
                  <a:pt x="0" y="3389"/>
                  <a:pt x="0" y="3416"/>
                </a:cubicBezTo>
                <a:cubicBezTo>
                  <a:pt x="0" y="3533"/>
                  <a:pt x="25" y="3637"/>
                  <a:pt x="67" y="3723"/>
                </a:cubicBezTo>
                <a:cubicBezTo>
                  <a:pt x="111" y="3812"/>
                  <a:pt x="170" y="3878"/>
                  <a:pt x="249" y="3922"/>
                </a:cubicBezTo>
                <a:cubicBezTo>
                  <a:pt x="312" y="3959"/>
                  <a:pt x="386" y="3974"/>
                  <a:pt x="470" y="3974"/>
                </a:cubicBezTo>
                <a:cubicBezTo>
                  <a:pt x="492" y="3974"/>
                  <a:pt x="515" y="3973"/>
                  <a:pt x="538" y="3971"/>
                </a:cubicBezTo>
                <a:cubicBezTo>
                  <a:pt x="653" y="3957"/>
                  <a:pt x="787" y="3909"/>
                  <a:pt x="936" y="3823"/>
                </a:cubicBezTo>
                <a:cubicBezTo>
                  <a:pt x="1225" y="3658"/>
                  <a:pt x="1449" y="3433"/>
                  <a:pt x="1611" y="3161"/>
                </a:cubicBezTo>
                <a:cubicBezTo>
                  <a:pt x="1773" y="2885"/>
                  <a:pt x="1852" y="2568"/>
                  <a:pt x="1852" y="2209"/>
                </a:cubicBezTo>
                <a:cubicBezTo>
                  <a:pt x="1852" y="1957"/>
                  <a:pt x="1804" y="1788"/>
                  <a:pt x="1701" y="1696"/>
                </a:cubicBezTo>
                <a:cubicBezTo>
                  <a:pt x="1624" y="1624"/>
                  <a:pt x="1529" y="1589"/>
                  <a:pt x="1416" y="1589"/>
                </a:cubicBezTo>
                <a:cubicBezTo>
                  <a:pt x="1382" y="1589"/>
                  <a:pt x="1346" y="1592"/>
                  <a:pt x="1308" y="1599"/>
                </a:cubicBezTo>
                <a:lnTo>
                  <a:pt x="1684" y="798"/>
                </a:lnTo>
                <a:cubicBezTo>
                  <a:pt x="1697" y="774"/>
                  <a:pt x="1708" y="744"/>
                  <a:pt x="1725" y="706"/>
                </a:cubicBezTo>
                <a:cubicBezTo>
                  <a:pt x="1738" y="668"/>
                  <a:pt x="1746" y="633"/>
                  <a:pt x="1746" y="596"/>
                </a:cubicBezTo>
                <a:lnTo>
                  <a:pt x="1746" y="92"/>
                </a:lnTo>
                <a:cubicBezTo>
                  <a:pt x="1746" y="54"/>
                  <a:pt x="1738" y="30"/>
                  <a:pt x="1722" y="12"/>
                </a:cubicBezTo>
                <a:cubicBezTo>
                  <a:pt x="1712" y="5"/>
                  <a:pt x="1701" y="1"/>
                  <a:pt x="169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1817935" y="1556350"/>
            <a:ext cx="1387181" cy="1555662"/>
          </a:xfrm>
          <a:custGeom>
            <a:avLst/>
            <a:gdLst/>
            <a:ahLst/>
            <a:cxnLst/>
            <a:rect l="l" t="t" r="r" b="b"/>
            <a:pathLst>
              <a:path w="44041" h="49390" extrusionOk="0">
                <a:moveTo>
                  <a:pt x="34169" y="0"/>
                </a:moveTo>
                <a:cubicBezTo>
                  <a:pt x="32539" y="0"/>
                  <a:pt x="30698" y="532"/>
                  <a:pt x="28752" y="1654"/>
                </a:cubicBezTo>
                <a:cubicBezTo>
                  <a:pt x="22049" y="5519"/>
                  <a:pt x="16619" y="14932"/>
                  <a:pt x="16619" y="22674"/>
                </a:cubicBezTo>
                <a:cubicBezTo>
                  <a:pt x="16619" y="30418"/>
                  <a:pt x="11181" y="39834"/>
                  <a:pt x="4482" y="43703"/>
                </a:cubicBezTo>
                <a:cubicBezTo>
                  <a:pt x="2896" y="44616"/>
                  <a:pt x="1386" y="45141"/>
                  <a:pt x="0" y="45302"/>
                </a:cubicBezTo>
                <a:cubicBezTo>
                  <a:pt x="586" y="46720"/>
                  <a:pt x="1469" y="47796"/>
                  <a:pt x="2582" y="48485"/>
                </a:cubicBezTo>
                <a:lnTo>
                  <a:pt x="2699" y="48558"/>
                </a:lnTo>
                <a:cubicBezTo>
                  <a:pt x="3628" y="49105"/>
                  <a:pt x="4709" y="49390"/>
                  <a:pt x="5902" y="49390"/>
                </a:cubicBezTo>
                <a:cubicBezTo>
                  <a:pt x="7534" y="49390"/>
                  <a:pt x="9375" y="48857"/>
                  <a:pt x="11323" y="47734"/>
                </a:cubicBezTo>
                <a:cubicBezTo>
                  <a:pt x="18023" y="43865"/>
                  <a:pt x="23456" y="34448"/>
                  <a:pt x="23456" y="26704"/>
                </a:cubicBezTo>
                <a:cubicBezTo>
                  <a:pt x="23456" y="18963"/>
                  <a:pt x="28890" y="9550"/>
                  <a:pt x="35593" y="5684"/>
                </a:cubicBezTo>
                <a:cubicBezTo>
                  <a:pt x="37180" y="4771"/>
                  <a:pt x="38690" y="4247"/>
                  <a:pt x="40076" y="4085"/>
                </a:cubicBezTo>
                <a:cubicBezTo>
                  <a:pt x="40392" y="4048"/>
                  <a:pt x="40701" y="4030"/>
                  <a:pt x="41004" y="4030"/>
                </a:cubicBezTo>
                <a:cubicBezTo>
                  <a:pt x="42126" y="4030"/>
                  <a:pt x="43150" y="4280"/>
                  <a:pt x="44041" y="4761"/>
                </a:cubicBezTo>
                <a:lnTo>
                  <a:pt x="37507" y="910"/>
                </a:lnTo>
                <a:lnTo>
                  <a:pt x="37390" y="843"/>
                </a:lnTo>
                <a:cubicBezTo>
                  <a:pt x="36458" y="289"/>
                  <a:pt x="35371" y="0"/>
                  <a:pt x="3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4"/>
          <p:cNvSpPr/>
          <p:nvPr/>
        </p:nvSpPr>
        <p:spPr>
          <a:xfrm>
            <a:off x="1672386" y="2041344"/>
            <a:ext cx="841267" cy="1006786"/>
          </a:xfrm>
          <a:custGeom>
            <a:avLst/>
            <a:gdLst/>
            <a:ahLst/>
            <a:cxnLst/>
            <a:rect l="l" t="t" r="r" b="b"/>
            <a:pathLst>
              <a:path w="26709" h="31964" extrusionOk="0">
                <a:moveTo>
                  <a:pt x="15482" y="9857"/>
                </a:moveTo>
                <a:cubicBezTo>
                  <a:pt x="15737" y="10423"/>
                  <a:pt x="15858" y="11095"/>
                  <a:pt x="15850" y="11827"/>
                </a:cubicBezTo>
                <a:cubicBezTo>
                  <a:pt x="16054" y="11709"/>
                  <a:pt x="16261" y="11603"/>
                  <a:pt x="16461" y="11517"/>
                </a:cubicBezTo>
                <a:cubicBezTo>
                  <a:pt x="16482" y="11724"/>
                  <a:pt x="16488" y="11944"/>
                  <a:pt x="16488" y="12175"/>
                </a:cubicBezTo>
                <a:cubicBezTo>
                  <a:pt x="16488" y="15274"/>
                  <a:pt x="14316" y="19036"/>
                  <a:pt x="11634" y="20585"/>
                </a:cubicBezTo>
                <a:cubicBezTo>
                  <a:pt x="11441" y="20698"/>
                  <a:pt x="11244" y="20798"/>
                  <a:pt x="11062" y="20884"/>
                </a:cubicBezTo>
                <a:cubicBezTo>
                  <a:pt x="11034" y="20657"/>
                  <a:pt x="11020" y="20422"/>
                  <a:pt x="11024" y="20181"/>
                </a:cubicBezTo>
                <a:lnTo>
                  <a:pt x="11024" y="20181"/>
                </a:lnTo>
                <a:cubicBezTo>
                  <a:pt x="10255" y="20630"/>
                  <a:pt x="9501" y="20857"/>
                  <a:pt x="8824" y="20857"/>
                </a:cubicBezTo>
                <a:cubicBezTo>
                  <a:pt x="7815" y="20857"/>
                  <a:pt x="6977" y="20353"/>
                  <a:pt x="6510" y="19326"/>
                </a:cubicBezTo>
                <a:lnTo>
                  <a:pt x="15482" y="9857"/>
                </a:lnTo>
                <a:close/>
                <a:moveTo>
                  <a:pt x="16551" y="1"/>
                </a:moveTo>
                <a:cubicBezTo>
                  <a:pt x="16535" y="1"/>
                  <a:pt x="16519" y="2"/>
                  <a:pt x="16503" y="3"/>
                </a:cubicBezTo>
                <a:lnTo>
                  <a:pt x="14089" y="242"/>
                </a:lnTo>
                <a:cubicBezTo>
                  <a:pt x="13861" y="266"/>
                  <a:pt x="13627" y="431"/>
                  <a:pt x="13558" y="610"/>
                </a:cubicBezTo>
                <a:lnTo>
                  <a:pt x="12251" y="4124"/>
                </a:lnTo>
                <a:cubicBezTo>
                  <a:pt x="12179" y="4306"/>
                  <a:pt x="11945" y="4527"/>
                  <a:pt x="11720" y="4634"/>
                </a:cubicBezTo>
                <a:cubicBezTo>
                  <a:pt x="11465" y="4755"/>
                  <a:pt x="11210" y="4889"/>
                  <a:pt x="10952" y="5037"/>
                </a:cubicBezTo>
                <a:lnTo>
                  <a:pt x="8417" y="3572"/>
                </a:lnTo>
                <a:cubicBezTo>
                  <a:pt x="8385" y="3551"/>
                  <a:pt x="8348" y="3540"/>
                  <a:pt x="8307" y="3540"/>
                </a:cubicBezTo>
                <a:cubicBezTo>
                  <a:pt x="8218" y="3540"/>
                  <a:pt x="8114" y="3591"/>
                  <a:pt x="8024" y="3686"/>
                </a:cubicBezTo>
                <a:lnTo>
                  <a:pt x="5372" y="6489"/>
                </a:lnTo>
                <a:cubicBezTo>
                  <a:pt x="5210" y="6655"/>
                  <a:pt x="5121" y="6916"/>
                  <a:pt x="5166" y="7072"/>
                </a:cubicBezTo>
                <a:lnTo>
                  <a:pt x="5904" y="9572"/>
                </a:lnTo>
                <a:cubicBezTo>
                  <a:pt x="5948" y="9727"/>
                  <a:pt x="5886" y="9996"/>
                  <a:pt x="5769" y="10172"/>
                </a:cubicBezTo>
                <a:cubicBezTo>
                  <a:pt x="5317" y="10858"/>
                  <a:pt x="4906" y="11571"/>
                  <a:pt x="4548" y="12292"/>
                </a:cubicBezTo>
                <a:cubicBezTo>
                  <a:pt x="4459" y="12475"/>
                  <a:pt x="4203" y="12664"/>
                  <a:pt x="3972" y="12720"/>
                </a:cubicBezTo>
                <a:lnTo>
                  <a:pt x="1700" y="13268"/>
                </a:lnTo>
                <a:cubicBezTo>
                  <a:pt x="1472" y="13323"/>
                  <a:pt x="1241" y="13516"/>
                  <a:pt x="1187" y="13696"/>
                </a:cubicBezTo>
                <a:lnTo>
                  <a:pt x="45" y="17543"/>
                </a:lnTo>
                <a:cubicBezTo>
                  <a:pt x="11" y="17654"/>
                  <a:pt x="49" y="17760"/>
                  <a:pt x="132" y="17822"/>
                </a:cubicBezTo>
                <a:cubicBezTo>
                  <a:pt x="183" y="17860"/>
                  <a:pt x="2704" y="19312"/>
                  <a:pt x="2704" y="19312"/>
                </a:cubicBezTo>
                <a:cubicBezTo>
                  <a:pt x="2700" y="19664"/>
                  <a:pt x="2714" y="20009"/>
                  <a:pt x="2745" y="20343"/>
                </a:cubicBezTo>
                <a:cubicBezTo>
                  <a:pt x="2762" y="20509"/>
                  <a:pt x="2666" y="20781"/>
                  <a:pt x="2521" y="20957"/>
                </a:cubicBezTo>
                <a:lnTo>
                  <a:pt x="207" y="23757"/>
                </a:lnTo>
                <a:cubicBezTo>
                  <a:pt x="66" y="23933"/>
                  <a:pt x="0" y="24188"/>
                  <a:pt x="66" y="24333"/>
                </a:cubicBezTo>
                <a:lnTo>
                  <a:pt x="1166" y="26764"/>
                </a:lnTo>
                <a:cubicBezTo>
                  <a:pt x="1183" y="26798"/>
                  <a:pt x="1207" y="26826"/>
                  <a:pt x="1235" y="26842"/>
                </a:cubicBezTo>
                <a:cubicBezTo>
                  <a:pt x="1324" y="26895"/>
                  <a:pt x="5941" y="29567"/>
                  <a:pt x="6114" y="29667"/>
                </a:cubicBezTo>
                <a:lnTo>
                  <a:pt x="6117" y="29667"/>
                </a:lnTo>
                <a:lnTo>
                  <a:pt x="6117" y="29670"/>
                </a:lnTo>
                <a:lnTo>
                  <a:pt x="6124" y="29670"/>
                </a:lnTo>
                <a:cubicBezTo>
                  <a:pt x="6127" y="29667"/>
                  <a:pt x="6135" y="29656"/>
                  <a:pt x="6138" y="29649"/>
                </a:cubicBezTo>
                <a:cubicBezTo>
                  <a:pt x="6162" y="29663"/>
                  <a:pt x="6186" y="29673"/>
                  <a:pt x="6210" y="29691"/>
                </a:cubicBezTo>
                <a:lnTo>
                  <a:pt x="6214" y="29691"/>
                </a:lnTo>
                <a:cubicBezTo>
                  <a:pt x="7593" y="30491"/>
                  <a:pt x="9983" y="31874"/>
                  <a:pt x="10134" y="31960"/>
                </a:cubicBezTo>
                <a:cubicBezTo>
                  <a:pt x="10137" y="31963"/>
                  <a:pt x="10137" y="31963"/>
                  <a:pt x="10141" y="31963"/>
                </a:cubicBezTo>
                <a:cubicBezTo>
                  <a:pt x="10210" y="31785"/>
                  <a:pt x="12167" y="23666"/>
                  <a:pt x="12283" y="23666"/>
                </a:cubicBezTo>
                <a:cubicBezTo>
                  <a:pt x="12284" y="23666"/>
                  <a:pt x="12285" y="23666"/>
                  <a:pt x="12286" y="23667"/>
                </a:cubicBezTo>
                <a:lnTo>
                  <a:pt x="13523" y="25556"/>
                </a:lnTo>
                <a:cubicBezTo>
                  <a:pt x="13538" y="25574"/>
                  <a:pt x="13547" y="25588"/>
                  <a:pt x="13562" y="25598"/>
                </a:cubicBezTo>
                <a:lnTo>
                  <a:pt x="15920" y="26971"/>
                </a:lnTo>
                <a:lnTo>
                  <a:pt x="18468" y="28443"/>
                </a:lnTo>
                <a:lnTo>
                  <a:pt x="18465" y="28440"/>
                </a:lnTo>
                <a:lnTo>
                  <a:pt x="16623" y="22692"/>
                </a:lnTo>
                <a:lnTo>
                  <a:pt x="16623" y="22692"/>
                </a:lnTo>
                <a:cubicBezTo>
                  <a:pt x="16686" y="22713"/>
                  <a:pt x="16752" y="22724"/>
                  <a:pt x="16820" y="22724"/>
                </a:cubicBezTo>
                <a:cubicBezTo>
                  <a:pt x="18529" y="22724"/>
                  <a:pt x="21913" y="16234"/>
                  <a:pt x="20806" y="15485"/>
                </a:cubicBezTo>
                <a:lnTo>
                  <a:pt x="26708" y="14161"/>
                </a:lnTo>
                <a:cubicBezTo>
                  <a:pt x="26705" y="14161"/>
                  <a:pt x="26702" y="14157"/>
                  <a:pt x="26695" y="14154"/>
                </a:cubicBezTo>
                <a:cubicBezTo>
                  <a:pt x="26554" y="14075"/>
                  <a:pt x="25346" y="13374"/>
                  <a:pt x="24171" y="12696"/>
                </a:cubicBezTo>
                <a:cubicBezTo>
                  <a:pt x="23013" y="12023"/>
                  <a:pt x="21878" y="11368"/>
                  <a:pt x="21829" y="11340"/>
                </a:cubicBezTo>
                <a:cubicBezTo>
                  <a:pt x="21785" y="11310"/>
                  <a:pt x="21730" y="11296"/>
                  <a:pt x="21664" y="11292"/>
                </a:cubicBezTo>
                <a:lnTo>
                  <a:pt x="19592" y="11175"/>
                </a:lnTo>
                <a:cubicBezTo>
                  <a:pt x="19381" y="11161"/>
                  <a:pt x="19227" y="11013"/>
                  <a:pt x="19243" y="10837"/>
                </a:cubicBezTo>
                <a:cubicBezTo>
                  <a:pt x="19302" y="10144"/>
                  <a:pt x="19305" y="9472"/>
                  <a:pt x="19247" y="8840"/>
                </a:cubicBezTo>
                <a:cubicBezTo>
                  <a:pt x="19230" y="8672"/>
                  <a:pt x="19330" y="8399"/>
                  <a:pt x="19471" y="8227"/>
                </a:cubicBezTo>
                <a:lnTo>
                  <a:pt x="22788" y="7958"/>
                </a:lnTo>
                <a:cubicBezTo>
                  <a:pt x="22930" y="7785"/>
                  <a:pt x="25643" y="5169"/>
                  <a:pt x="25643" y="5169"/>
                </a:cubicBezTo>
                <a:cubicBezTo>
                  <a:pt x="25636" y="5165"/>
                  <a:pt x="25633" y="5165"/>
                  <a:pt x="25626" y="5161"/>
                </a:cubicBezTo>
                <a:cubicBezTo>
                  <a:pt x="25343" y="4996"/>
                  <a:pt x="20785" y="2355"/>
                  <a:pt x="20758" y="2338"/>
                </a:cubicBezTo>
                <a:cubicBezTo>
                  <a:pt x="20730" y="2324"/>
                  <a:pt x="20696" y="2320"/>
                  <a:pt x="20664" y="2320"/>
                </a:cubicBezTo>
                <a:cubicBezTo>
                  <a:pt x="19261" y="1510"/>
                  <a:pt x="16799" y="83"/>
                  <a:pt x="16744" y="48"/>
                </a:cubicBezTo>
                <a:cubicBezTo>
                  <a:pt x="16693" y="20"/>
                  <a:pt x="16627" y="1"/>
                  <a:pt x="165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1673363" y="2798726"/>
            <a:ext cx="191725" cy="177173"/>
          </a:xfrm>
          <a:custGeom>
            <a:avLst/>
            <a:gdLst/>
            <a:ahLst/>
            <a:cxnLst/>
            <a:rect l="l" t="t" r="r" b="b"/>
            <a:pathLst>
              <a:path w="6087" h="5625" extrusionOk="0">
                <a:moveTo>
                  <a:pt x="31" y="0"/>
                </a:moveTo>
                <a:lnTo>
                  <a:pt x="31" y="0"/>
                </a:lnTo>
                <a:cubicBezTo>
                  <a:pt x="4" y="107"/>
                  <a:pt x="1" y="215"/>
                  <a:pt x="35" y="287"/>
                </a:cubicBezTo>
                <a:lnTo>
                  <a:pt x="1135" y="2718"/>
                </a:lnTo>
                <a:cubicBezTo>
                  <a:pt x="1152" y="2752"/>
                  <a:pt x="1176" y="2780"/>
                  <a:pt x="1207" y="2796"/>
                </a:cubicBezTo>
                <a:lnTo>
                  <a:pt x="1218" y="2804"/>
                </a:lnTo>
                <a:cubicBezTo>
                  <a:pt x="1452" y="2938"/>
                  <a:pt x="6086" y="5624"/>
                  <a:pt x="6086" y="5624"/>
                </a:cubicBezTo>
                <a:lnTo>
                  <a:pt x="5855" y="3362"/>
                </a:lnTo>
                <a:lnTo>
                  <a:pt x="31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4"/>
          <p:cNvSpPr/>
          <p:nvPr/>
        </p:nvSpPr>
        <p:spPr>
          <a:xfrm>
            <a:off x="1672701" y="2468037"/>
            <a:ext cx="215632" cy="224294"/>
          </a:xfrm>
          <a:custGeom>
            <a:avLst/>
            <a:gdLst/>
            <a:ahLst/>
            <a:cxnLst/>
            <a:rect l="l" t="t" r="r" b="b"/>
            <a:pathLst>
              <a:path w="6846" h="7121" extrusionOk="0">
                <a:moveTo>
                  <a:pt x="1260" y="0"/>
                </a:moveTo>
                <a:cubicBezTo>
                  <a:pt x="1221" y="48"/>
                  <a:pt x="1193" y="101"/>
                  <a:pt x="1177" y="149"/>
                </a:cubicBezTo>
                <a:lnTo>
                  <a:pt x="35" y="3996"/>
                </a:lnTo>
                <a:cubicBezTo>
                  <a:pt x="1" y="4107"/>
                  <a:pt x="39" y="4210"/>
                  <a:pt x="122" y="4275"/>
                </a:cubicBezTo>
                <a:cubicBezTo>
                  <a:pt x="125" y="4280"/>
                  <a:pt x="138" y="4286"/>
                  <a:pt x="163" y="4300"/>
                </a:cubicBezTo>
                <a:lnTo>
                  <a:pt x="2680" y="5758"/>
                </a:lnTo>
                <a:cubicBezTo>
                  <a:pt x="2687" y="5762"/>
                  <a:pt x="2694" y="5765"/>
                  <a:pt x="2694" y="5765"/>
                </a:cubicBezTo>
                <a:lnTo>
                  <a:pt x="5031" y="7120"/>
                </a:lnTo>
                <a:lnTo>
                  <a:pt x="6845" y="3210"/>
                </a:lnTo>
                <a:lnTo>
                  <a:pt x="126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1835605" y="2152876"/>
            <a:ext cx="255476" cy="191599"/>
          </a:xfrm>
          <a:custGeom>
            <a:avLst/>
            <a:gdLst/>
            <a:ahLst/>
            <a:cxnLst/>
            <a:rect l="l" t="t" r="r" b="b"/>
            <a:pathLst>
              <a:path w="8111" h="6083" extrusionOk="0">
                <a:moveTo>
                  <a:pt x="3123" y="1"/>
                </a:moveTo>
                <a:cubicBezTo>
                  <a:pt x="3035" y="1"/>
                  <a:pt x="2932" y="50"/>
                  <a:pt x="2842" y="145"/>
                </a:cubicBezTo>
                <a:lnTo>
                  <a:pt x="187" y="2948"/>
                </a:lnTo>
                <a:cubicBezTo>
                  <a:pt x="101" y="3041"/>
                  <a:pt x="35" y="3162"/>
                  <a:pt x="1" y="3279"/>
                </a:cubicBezTo>
                <a:lnTo>
                  <a:pt x="4887" y="6082"/>
                </a:lnTo>
                <a:lnTo>
                  <a:pt x="8111" y="2852"/>
                </a:lnTo>
                <a:lnTo>
                  <a:pt x="3232" y="31"/>
                </a:lnTo>
                <a:cubicBezTo>
                  <a:pt x="3200" y="11"/>
                  <a:pt x="3163" y="1"/>
                  <a:pt x="312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2103427" y="2041344"/>
            <a:ext cx="251224" cy="129234"/>
          </a:xfrm>
          <a:custGeom>
            <a:avLst/>
            <a:gdLst/>
            <a:ahLst/>
            <a:cxnLst/>
            <a:rect l="l" t="t" r="r" b="b"/>
            <a:pathLst>
              <a:path w="7976" h="4103" extrusionOk="0">
                <a:moveTo>
                  <a:pt x="2873" y="0"/>
                </a:moveTo>
                <a:cubicBezTo>
                  <a:pt x="2856" y="0"/>
                  <a:pt x="2839" y="1"/>
                  <a:pt x="2821" y="3"/>
                </a:cubicBezTo>
                <a:lnTo>
                  <a:pt x="404" y="242"/>
                </a:lnTo>
                <a:cubicBezTo>
                  <a:pt x="256" y="258"/>
                  <a:pt x="104" y="334"/>
                  <a:pt x="1" y="434"/>
                </a:cubicBezTo>
                <a:lnTo>
                  <a:pt x="6352" y="4103"/>
                </a:lnTo>
                <a:lnTo>
                  <a:pt x="7975" y="3165"/>
                </a:lnTo>
                <a:lnTo>
                  <a:pt x="7927" y="2869"/>
                </a:lnTo>
                <a:cubicBezTo>
                  <a:pt x="7927" y="2869"/>
                  <a:pt x="3138" y="100"/>
                  <a:pt x="3059" y="48"/>
                </a:cubicBezTo>
                <a:cubicBezTo>
                  <a:pt x="3009" y="17"/>
                  <a:pt x="2945" y="0"/>
                  <a:pt x="28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4"/>
          <p:cNvSpPr/>
          <p:nvPr/>
        </p:nvSpPr>
        <p:spPr>
          <a:xfrm>
            <a:off x="1825841" y="2130324"/>
            <a:ext cx="693008" cy="919192"/>
          </a:xfrm>
          <a:custGeom>
            <a:avLst/>
            <a:gdLst/>
            <a:ahLst/>
            <a:cxnLst/>
            <a:rect l="l" t="t" r="r" b="b"/>
            <a:pathLst>
              <a:path w="22002" h="29183" extrusionOk="0">
                <a:moveTo>
                  <a:pt x="13170" y="8326"/>
                </a:moveTo>
                <a:cubicBezTo>
                  <a:pt x="13215" y="8326"/>
                  <a:pt x="13259" y="8327"/>
                  <a:pt x="13303" y="8329"/>
                </a:cubicBezTo>
                <a:lnTo>
                  <a:pt x="13324" y="8329"/>
                </a:lnTo>
                <a:cubicBezTo>
                  <a:pt x="13351" y="8329"/>
                  <a:pt x="13378" y="8332"/>
                  <a:pt x="13406" y="8336"/>
                </a:cubicBezTo>
                <a:cubicBezTo>
                  <a:pt x="13440" y="8336"/>
                  <a:pt x="13468" y="8340"/>
                  <a:pt x="13496" y="8347"/>
                </a:cubicBezTo>
                <a:cubicBezTo>
                  <a:pt x="13527" y="8347"/>
                  <a:pt x="13558" y="8350"/>
                  <a:pt x="13589" y="8356"/>
                </a:cubicBezTo>
                <a:cubicBezTo>
                  <a:pt x="14413" y="8477"/>
                  <a:pt x="15089" y="8974"/>
                  <a:pt x="15488" y="9857"/>
                </a:cubicBezTo>
                <a:cubicBezTo>
                  <a:pt x="16516" y="12126"/>
                  <a:pt x="15340" y="16084"/>
                  <a:pt x="12861" y="18697"/>
                </a:cubicBezTo>
                <a:cubicBezTo>
                  <a:pt x="11827" y="19790"/>
                  <a:pt x="10724" y="20476"/>
                  <a:pt x="9721" y="20735"/>
                </a:cubicBezTo>
                <a:cubicBezTo>
                  <a:pt x="9675" y="20749"/>
                  <a:pt x="9630" y="20759"/>
                  <a:pt x="9586" y="20769"/>
                </a:cubicBezTo>
                <a:cubicBezTo>
                  <a:pt x="9551" y="20780"/>
                  <a:pt x="9520" y="20783"/>
                  <a:pt x="9489" y="20790"/>
                </a:cubicBezTo>
                <a:cubicBezTo>
                  <a:pt x="9420" y="20804"/>
                  <a:pt x="9348" y="20818"/>
                  <a:pt x="9275" y="20825"/>
                </a:cubicBezTo>
                <a:cubicBezTo>
                  <a:pt x="9189" y="20839"/>
                  <a:pt x="9107" y="20845"/>
                  <a:pt x="9027" y="20849"/>
                </a:cubicBezTo>
                <a:cubicBezTo>
                  <a:pt x="8976" y="20852"/>
                  <a:pt x="8924" y="20856"/>
                  <a:pt x="8872" y="20856"/>
                </a:cubicBezTo>
                <a:lnTo>
                  <a:pt x="8800" y="20856"/>
                </a:lnTo>
                <a:cubicBezTo>
                  <a:pt x="7807" y="20845"/>
                  <a:pt x="6979" y="20342"/>
                  <a:pt x="6521" y="19325"/>
                </a:cubicBezTo>
                <a:cubicBezTo>
                  <a:pt x="6348" y="18945"/>
                  <a:pt x="6241" y="18518"/>
                  <a:pt x="6190" y="18059"/>
                </a:cubicBezTo>
                <a:cubicBezTo>
                  <a:pt x="6162" y="17832"/>
                  <a:pt x="6148" y="17597"/>
                  <a:pt x="6152" y="17356"/>
                </a:cubicBezTo>
                <a:cubicBezTo>
                  <a:pt x="6166" y="15163"/>
                  <a:pt x="7293" y="12449"/>
                  <a:pt x="9148" y="10487"/>
                </a:cubicBezTo>
                <a:cubicBezTo>
                  <a:pt x="9748" y="9853"/>
                  <a:pt x="10369" y="9357"/>
                  <a:pt x="10978" y="9002"/>
                </a:cubicBezTo>
                <a:cubicBezTo>
                  <a:pt x="11182" y="8884"/>
                  <a:pt x="11389" y="8778"/>
                  <a:pt x="11589" y="8692"/>
                </a:cubicBezTo>
                <a:cubicBezTo>
                  <a:pt x="12142" y="8448"/>
                  <a:pt x="12676" y="8326"/>
                  <a:pt x="13170" y="8326"/>
                </a:cubicBezTo>
                <a:close/>
                <a:moveTo>
                  <a:pt x="16559" y="1"/>
                </a:moveTo>
                <a:cubicBezTo>
                  <a:pt x="16544" y="1"/>
                  <a:pt x="16528" y="1"/>
                  <a:pt x="16513" y="3"/>
                </a:cubicBezTo>
                <a:lnTo>
                  <a:pt x="14096" y="243"/>
                </a:lnTo>
                <a:cubicBezTo>
                  <a:pt x="13871" y="267"/>
                  <a:pt x="13634" y="430"/>
                  <a:pt x="13569" y="613"/>
                </a:cubicBezTo>
                <a:lnTo>
                  <a:pt x="12258" y="4126"/>
                </a:lnTo>
                <a:cubicBezTo>
                  <a:pt x="12192" y="4309"/>
                  <a:pt x="11951" y="4529"/>
                  <a:pt x="11731" y="4637"/>
                </a:cubicBezTo>
                <a:cubicBezTo>
                  <a:pt x="11234" y="4871"/>
                  <a:pt x="10738" y="5161"/>
                  <a:pt x="10234" y="5502"/>
                </a:cubicBezTo>
                <a:cubicBezTo>
                  <a:pt x="10128" y="5574"/>
                  <a:pt x="10015" y="5611"/>
                  <a:pt x="9919" y="5611"/>
                </a:cubicBezTo>
                <a:cubicBezTo>
                  <a:pt x="9831" y="5611"/>
                  <a:pt x="9758" y="5580"/>
                  <a:pt x="9716" y="5516"/>
                </a:cubicBezTo>
                <a:lnTo>
                  <a:pt x="8479" y="3626"/>
                </a:lnTo>
                <a:cubicBezTo>
                  <a:pt x="8441" y="3569"/>
                  <a:pt x="8384" y="3542"/>
                  <a:pt x="8318" y="3542"/>
                </a:cubicBezTo>
                <a:cubicBezTo>
                  <a:pt x="8229" y="3542"/>
                  <a:pt x="8124" y="3592"/>
                  <a:pt x="8031" y="3685"/>
                </a:cubicBezTo>
                <a:lnTo>
                  <a:pt x="5379" y="6491"/>
                </a:lnTo>
                <a:cubicBezTo>
                  <a:pt x="5221" y="6657"/>
                  <a:pt x="5128" y="6919"/>
                  <a:pt x="5173" y="7071"/>
                </a:cubicBezTo>
                <a:lnTo>
                  <a:pt x="5914" y="9574"/>
                </a:lnTo>
                <a:cubicBezTo>
                  <a:pt x="5959" y="9726"/>
                  <a:pt x="5897" y="9998"/>
                  <a:pt x="5779" y="10177"/>
                </a:cubicBezTo>
                <a:cubicBezTo>
                  <a:pt x="5324" y="10860"/>
                  <a:pt x="4917" y="11571"/>
                  <a:pt x="4559" y="12295"/>
                </a:cubicBezTo>
                <a:cubicBezTo>
                  <a:pt x="4466" y="12473"/>
                  <a:pt x="4210" y="12670"/>
                  <a:pt x="3983" y="12722"/>
                </a:cubicBezTo>
                <a:lnTo>
                  <a:pt x="1710" y="13270"/>
                </a:lnTo>
                <a:cubicBezTo>
                  <a:pt x="1479" y="13326"/>
                  <a:pt x="1252" y="13519"/>
                  <a:pt x="1197" y="13698"/>
                </a:cubicBezTo>
                <a:lnTo>
                  <a:pt x="55" y="17546"/>
                </a:lnTo>
                <a:cubicBezTo>
                  <a:pt x="1" y="17725"/>
                  <a:pt x="128" y="17880"/>
                  <a:pt x="335" y="17890"/>
                </a:cubicBezTo>
                <a:lnTo>
                  <a:pt x="2410" y="18008"/>
                </a:lnTo>
                <a:cubicBezTo>
                  <a:pt x="2621" y="18022"/>
                  <a:pt x="2773" y="18170"/>
                  <a:pt x="2759" y="18346"/>
                </a:cubicBezTo>
                <a:cubicBezTo>
                  <a:pt x="2697" y="19039"/>
                  <a:pt x="2697" y="19711"/>
                  <a:pt x="2755" y="20342"/>
                </a:cubicBezTo>
                <a:cubicBezTo>
                  <a:pt x="2773" y="20511"/>
                  <a:pt x="2673" y="20783"/>
                  <a:pt x="2531" y="20956"/>
                </a:cubicBezTo>
                <a:lnTo>
                  <a:pt x="217" y="23759"/>
                </a:lnTo>
                <a:cubicBezTo>
                  <a:pt x="73" y="23931"/>
                  <a:pt x="11" y="24190"/>
                  <a:pt x="76" y="24335"/>
                </a:cubicBezTo>
                <a:lnTo>
                  <a:pt x="1176" y="26762"/>
                </a:lnTo>
                <a:cubicBezTo>
                  <a:pt x="1190" y="26800"/>
                  <a:pt x="1214" y="26824"/>
                  <a:pt x="1242" y="26842"/>
                </a:cubicBezTo>
                <a:lnTo>
                  <a:pt x="1245" y="26842"/>
                </a:lnTo>
                <a:cubicBezTo>
                  <a:pt x="1245" y="26845"/>
                  <a:pt x="1248" y="26845"/>
                  <a:pt x="1252" y="26845"/>
                </a:cubicBezTo>
                <a:cubicBezTo>
                  <a:pt x="1280" y="26859"/>
                  <a:pt x="1307" y="26866"/>
                  <a:pt x="1338" y="26866"/>
                </a:cubicBezTo>
                <a:lnTo>
                  <a:pt x="1342" y="26866"/>
                </a:lnTo>
                <a:cubicBezTo>
                  <a:pt x="1421" y="26866"/>
                  <a:pt x="1517" y="26824"/>
                  <a:pt x="1611" y="26738"/>
                </a:cubicBezTo>
                <a:lnTo>
                  <a:pt x="4079" y="24480"/>
                </a:lnTo>
                <a:cubicBezTo>
                  <a:pt x="4189" y="24383"/>
                  <a:pt x="4321" y="24330"/>
                  <a:pt x="4437" y="24330"/>
                </a:cubicBezTo>
                <a:cubicBezTo>
                  <a:pt x="4507" y="24330"/>
                  <a:pt x="4571" y="24350"/>
                  <a:pt x="4621" y="24390"/>
                </a:cubicBezTo>
                <a:cubicBezTo>
                  <a:pt x="4942" y="24652"/>
                  <a:pt x="5297" y="24856"/>
                  <a:pt x="5676" y="25004"/>
                </a:cubicBezTo>
                <a:cubicBezTo>
                  <a:pt x="5848" y="25072"/>
                  <a:pt x="5965" y="25259"/>
                  <a:pt x="5924" y="25438"/>
                </a:cubicBezTo>
                <a:lnTo>
                  <a:pt x="5162" y="28896"/>
                </a:lnTo>
                <a:cubicBezTo>
                  <a:pt x="5141" y="29000"/>
                  <a:pt x="5183" y="29083"/>
                  <a:pt x="5262" y="29135"/>
                </a:cubicBezTo>
                <a:cubicBezTo>
                  <a:pt x="5265" y="29138"/>
                  <a:pt x="5265" y="29138"/>
                  <a:pt x="5269" y="29138"/>
                </a:cubicBezTo>
                <a:cubicBezTo>
                  <a:pt x="5316" y="29166"/>
                  <a:pt x="5377" y="29182"/>
                  <a:pt x="5445" y="29182"/>
                </a:cubicBezTo>
                <a:cubicBezTo>
                  <a:pt x="5462" y="29182"/>
                  <a:pt x="5479" y="29181"/>
                  <a:pt x="5496" y="29179"/>
                </a:cubicBezTo>
                <a:lnTo>
                  <a:pt x="7913" y="28941"/>
                </a:lnTo>
                <a:cubicBezTo>
                  <a:pt x="8138" y="28917"/>
                  <a:pt x="8376" y="28752"/>
                  <a:pt x="8441" y="28573"/>
                </a:cubicBezTo>
                <a:lnTo>
                  <a:pt x="9755" y="25059"/>
                </a:lnTo>
                <a:cubicBezTo>
                  <a:pt x="9820" y="24876"/>
                  <a:pt x="10058" y="24655"/>
                  <a:pt x="10283" y="24549"/>
                </a:cubicBezTo>
                <a:cubicBezTo>
                  <a:pt x="10534" y="24428"/>
                  <a:pt x="10792" y="24294"/>
                  <a:pt x="11048" y="24146"/>
                </a:cubicBezTo>
                <a:cubicBezTo>
                  <a:pt x="11289" y="24004"/>
                  <a:pt x="11534" y="23849"/>
                  <a:pt x="11779" y="23683"/>
                </a:cubicBezTo>
                <a:cubicBezTo>
                  <a:pt x="11883" y="23611"/>
                  <a:pt x="11996" y="23574"/>
                  <a:pt x="12092" y="23574"/>
                </a:cubicBezTo>
                <a:cubicBezTo>
                  <a:pt x="12180" y="23574"/>
                  <a:pt x="12253" y="23605"/>
                  <a:pt x="12293" y="23670"/>
                </a:cubicBezTo>
                <a:lnTo>
                  <a:pt x="13534" y="25559"/>
                </a:lnTo>
                <a:cubicBezTo>
                  <a:pt x="13548" y="25583"/>
                  <a:pt x="13569" y="25600"/>
                  <a:pt x="13593" y="25615"/>
                </a:cubicBezTo>
                <a:cubicBezTo>
                  <a:pt x="13622" y="25633"/>
                  <a:pt x="13657" y="25642"/>
                  <a:pt x="13694" y="25642"/>
                </a:cubicBezTo>
                <a:cubicBezTo>
                  <a:pt x="13782" y="25642"/>
                  <a:pt x="13885" y="25591"/>
                  <a:pt x="13975" y="25497"/>
                </a:cubicBezTo>
                <a:lnTo>
                  <a:pt x="16634" y="22693"/>
                </a:lnTo>
                <a:cubicBezTo>
                  <a:pt x="16788" y="22528"/>
                  <a:pt x="16882" y="22266"/>
                  <a:pt x="16837" y="22111"/>
                </a:cubicBezTo>
                <a:lnTo>
                  <a:pt x="16096" y="19611"/>
                </a:lnTo>
                <a:cubicBezTo>
                  <a:pt x="16051" y="19456"/>
                  <a:pt x="16117" y="19187"/>
                  <a:pt x="16233" y="19011"/>
                </a:cubicBezTo>
                <a:cubicBezTo>
                  <a:pt x="16688" y="18325"/>
                  <a:pt x="17092" y="17612"/>
                  <a:pt x="17451" y="16891"/>
                </a:cubicBezTo>
                <a:cubicBezTo>
                  <a:pt x="17544" y="16708"/>
                  <a:pt x="17799" y="16518"/>
                  <a:pt x="18030" y="16463"/>
                </a:cubicBezTo>
                <a:lnTo>
                  <a:pt x="20299" y="15915"/>
                </a:lnTo>
                <a:cubicBezTo>
                  <a:pt x="20530" y="15860"/>
                  <a:pt x="20761" y="15670"/>
                  <a:pt x="20813" y="15487"/>
                </a:cubicBezTo>
                <a:lnTo>
                  <a:pt x="21957" y="11639"/>
                </a:lnTo>
                <a:cubicBezTo>
                  <a:pt x="21992" y="11515"/>
                  <a:pt x="21943" y="11398"/>
                  <a:pt x="21836" y="11336"/>
                </a:cubicBezTo>
                <a:cubicBezTo>
                  <a:pt x="21833" y="11336"/>
                  <a:pt x="21830" y="11332"/>
                  <a:pt x="21823" y="11329"/>
                </a:cubicBezTo>
                <a:cubicBezTo>
                  <a:pt x="21782" y="11308"/>
                  <a:pt x="21730" y="11294"/>
                  <a:pt x="21674" y="11291"/>
                </a:cubicBezTo>
                <a:lnTo>
                  <a:pt x="19602" y="11174"/>
                </a:lnTo>
                <a:cubicBezTo>
                  <a:pt x="19392" y="11163"/>
                  <a:pt x="19237" y="11012"/>
                  <a:pt x="19250" y="10839"/>
                </a:cubicBezTo>
                <a:cubicBezTo>
                  <a:pt x="19282" y="10512"/>
                  <a:pt x="19299" y="10184"/>
                  <a:pt x="19299" y="9871"/>
                </a:cubicBezTo>
                <a:cubicBezTo>
                  <a:pt x="19302" y="9519"/>
                  <a:pt x="19288" y="9174"/>
                  <a:pt x="19254" y="8840"/>
                </a:cubicBezTo>
                <a:cubicBezTo>
                  <a:pt x="19240" y="8674"/>
                  <a:pt x="19336" y="8402"/>
                  <a:pt x="19481" y="8229"/>
                </a:cubicBezTo>
                <a:lnTo>
                  <a:pt x="21795" y="5426"/>
                </a:lnTo>
                <a:cubicBezTo>
                  <a:pt x="21940" y="5253"/>
                  <a:pt x="22002" y="4995"/>
                  <a:pt x="21936" y="4850"/>
                </a:cubicBezTo>
                <a:lnTo>
                  <a:pt x="20837" y="2419"/>
                </a:lnTo>
                <a:cubicBezTo>
                  <a:pt x="20823" y="2385"/>
                  <a:pt x="20799" y="2361"/>
                  <a:pt x="20771" y="2344"/>
                </a:cubicBezTo>
                <a:cubicBezTo>
                  <a:pt x="20764" y="2340"/>
                  <a:pt x="20761" y="2340"/>
                  <a:pt x="20754" y="2336"/>
                </a:cubicBezTo>
                <a:cubicBezTo>
                  <a:pt x="20730" y="2324"/>
                  <a:pt x="20702" y="2318"/>
                  <a:pt x="20672" y="2318"/>
                </a:cubicBezTo>
                <a:cubicBezTo>
                  <a:pt x="20592" y="2318"/>
                  <a:pt x="20495" y="2362"/>
                  <a:pt x="20402" y="2447"/>
                </a:cubicBezTo>
                <a:lnTo>
                  <a:pt x="17930" y="4702"/>
                </a:lnTo>
                <a:cubicBezTo>
                  <a:pt x="17822" y="4802"/>
                  <a:pt x="17692" y="4853"/>
                  <a:pt x="17577" y="4853"/>
                </a:cubicBezTo>
                <a:cubicBezTo>
                  <a:pt x="17505" y="4853"/>
                  <a:pt x="17439" y="4833"/>
                  <a:pt x="17388" y="4792"/>
                </a:cubicBezTo>
                <a:cubicBezTo>
                  <a:pt x="17068" y="4529"/>
                  <a:pt x="16716" y="4326"/>
                  <a:pt x="16333" y="4177"/>
                </a:cubicBezTo>
                <a:cubicBezTo>
                  <a:pt x="16165" y="4112"/>
                  <a:pt x="16047" y="3926"/>
                  <a:pt x="16085" y="3747"/>
                </a:cubicBezTo>
                <a:lnTo>
                  <a:pt x="16847" y="288"/>
                </a:lnTo>
                <a:cubicBezTo>
                  <a:pt x="16871" y="181"/>
                  <a:pt x="16827" y="95"/>
                  <a:pt x="16744" y="44"/>
                </a:cubicBezTo>
                <a:cubicBezTo>
                  <a:pt x="16693" y="15"/>
                  <a:pt x="16629" y="1"/>
                  <a:pt x="16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4"/>
          <p:cNvSpPr/>
          <p:nvPr/>
        </p:nvSpPr>
        <p:spPr>
          <a:xfrm>
            <a:off x="2326050" y="2114953"/>
            <a:ext cx="153960" cy="89201"/>
          </a:xfrm>
          <a:custGeom>
            <a:avLst/>
            <a:gdLst/>
            <a:ahLst/>
            <a:cxnLst/>
            <a:rect l="l" t="t" r="r" b="b"/>
            <a:pathLst>
              <a:path w="4888" h="2832" extrusionOk="0">
                <a:moveTo>
                  <a:pt x="1" y="1"/>
                </a:moveTo>
                <a:lnTo>
                  <a:pt x="4887" y="283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4"/>
          <p:cNvSpPr/>
          <p:nvPr/>
        </p:nvSpPr>
        <p:spPr>
          <a:xfrm>
            <a:off x="2041283" y="2446304"/>
            <a:ext cx="208891" cy="269493"/>
          </a:xfrm>
          <a:custGeom>
            <a:avLst/>
            <a:gdLst/>
            <a:ahLst/>
            <a:cxnLst/>
            <a:rect l="l" t="t" r="r" b="b"/>
            <a:pathLst>
              <a:path w="6632" h="8556" extrusionOk="0">
                <a:moveTo>
                  <a:pt x="4537" y="0"/>
                </a:moveTo>
                <a:cubicBezTo>
                  <a:pt x="4115" y="0"/>
                  <a:pt x="3640" y="137"/>
                  <a:pt x="3136" y="428"/>
                </a:cubicBezTo>
                <a:cubicBezTo>
                  <a:pt x="1404" y="1428"/>
                  <a:pt x="1" y="3859"/>
                  <a:pt x="1" y="5859"/>
                </a:cubicBezTo>
                <a:cubicBezTo>
                  <a:pt x="1" y="6859"/>
                  <a:pt x="349" y="7559"/>
                  <a:pt x="915" y="7890"/>
                </a:cubicBezTo>
                <a:lnTo>
                  <a:pt x="919" y="7890"/>
                </a:lnTo>
                <a:lnTo>
                  <a:pt x="2080" y="8555"/>
                </a:lnTo>
                <a:lnTo>
                  <a:pt x="2359" y="8089"/>
                </a:lnTo>
                <a:cubicBezTo>
                  <a:pt x="2646" y="8024"/>
                  <a:pt x="2943" y="7920"/>
                  <a:pt x="3256" y="7742"/>
                </a:cubicBezTo>
                <a:cubicBezTo>
                  <a:pt x="4991" y="6738"/>
                  <a:pt x="6393" y="4307"/>
                  <a:pt x="6393" y="2307"/>
                </a:cubicBezTo>
                <a:cubicBezTo>
                  <a:pt x="6393" y="2011"/>
                  <a:pt x="6356" y="1749"/>
                  <a:pt x="6297" y="1504"/>
                </a:cubicBezTo>
                <a:lnTo>
                  <a:pt x="6632" y="945"/>
                </a:lnTo>
                <a:lnTo>
                  <a:pt x="5356" y="207"/>
                </a:lnTo>
                <a:lnTo>
                  <a:pt x="5343" y="200"/>
                </a:lnTo>
                <a:cubicBezTo>
                  <a:pt x="5106" y="69"/>
                  <a:pt x="4835" y="0"/>
                  <a:pt x="453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4"/>
          <p:cNvSpPr/>
          <p:nvPr/>
        </p:nvSpPr>
        <p:spPr>
          <a:xfrm>
            <a:off x="2070103" y="2694785"/>
            <a:ext cx="53987" cy="21009"/>
          </a:xfrm>
          <a:custGeom>
            <a:avLst/>
            <a:gdLst/>
            <a:ahLst/>
            <a:cxnLst/>
            <a:rect l="l" t="t" r="r" b="b"/>
            <a:pathLst>
              <a:path w="1714" h="667" extrusionOk="0">
                <a:moveTo>
                  <a:pt x="1713" y="128"/>
                </a:moveTo>
                <a:cubicBezTo>
                  <a:pt x="1621" y="156"/>
                  <a:pt x="1531" y="180"/>
                  <a:pt x="1444" y="200"/>
                </a:cubicBezTo>
                <a:lnTo>
                  <a:pt x="1165" y="666"/>
                </a:lnTo>
                <a:lnTo>
                  <a:pt x="1165" y="666"/>
                </a:lnTo>
                <a:lnTo>
                  <a:pt x="1444" y="200"/>
                </a:lnTo>
                <a:cubicBezTo>
                  <a:pt x="1531" y="180"/>
                  <a:pt x="1621" y="156"/>
                  <a:pt x="1713" y="128"/>
                </a:cubicBezTo>
                <a:close/>
                <a:moveTo>
                  <a:pt x="0" y="1"/>
                </a:moveTo>
                <a:lnTo>
                  <a:pt x="0" y="1"/>
                </a:lnTo>
                <a:lnTo>
                  <a:pt x="4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4"/>
          <p:cNvSpPr/>
          <p:nvPr/>
        </p:nvSpPr>
        <p:spPr>
          <a:xfrm>
            <a:off x="2041283" y="2527000"/>
            <a:ext cx="176229" cy="188796"/>
          </a:xfrm>
          <a:custGeom>
            <a:avLst/>
            <a:gdLst/>
            <a:ahLst/>
            <a:cxnLst/>
            <a:rect l="l" t="t" r="r" b="b"/>
            <a:pathLst>
              <a:path w="5595" h="5994" extrusionOk="0">
                <a:moveTo>
                  <a:pt x="1043" y="0"/>
                </a:moveTo>
                <a:cubicBezTo>
                  <a:pt x="405" y="1031"/>
                  <a:pt x="1" y="2228"/>
                  <a:pt x="1" y="3297"/>
                </a:cubicBezTo>
                <a:cubicBezTo>
                  <a:pt x="1" y="4297"/>
                  <a:pt x="349" y="4997"/>
                  <a:pt x="915" y="5328"/>
                </a:cubicBezTo>
                <a:lnTo>
                  <a:pt x="919" y="5328"/>
                </a:lnTo>
                <a:lnTo>
                  <a:pt x="2080" y="5993"/>
                </a:lnTo>
                <a:lnTo>
                  <a:pt x="2359" y="5527"/>
                </a:lnTo>
                <a:cubicBezTo>
                  <a:pt x="2446" y="5507"/>
                  <a:pt x="2536" y="5483"/>
                  <a:pt x="2628" y="5455"/>
                </a:cubicBezTo>
                <a:cubicBezTo>
                  <a:pt x="2832" y="5390"/>
                  <a:pt x="3042" y="5304"/>
                  <a:pt x="3260" y="5176"/>
                </a:cubicBezTo>
                <a:cubicBezTo>
                  <a:pt x="4184" y="4642"/>
                  <a:pt x="5018" y="3697"/>
                  <a:pt x="5594" y="2624"/>
                </a:cubicBezTo>
                <a:lnTo>
                  <a:pt x="10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4"/>
          <p:cNvSpPr/>
          <p:nvPr/>
        </p:nvSpPr>
        <p:spPr>
          <a:xfrm>
            <a:off x="2143082" y="2448131"/>
            <a:ext cx="25104" cy="9922"/>
          </a:xfrm>
          <a:custGeom>
            <a:avLst/>
            <a:gdLst/>
            <a:ahLst/>
            <a:cxnLst/>
            <a:rect l="l" t="t" r="r" b="b"/>
            <a:pathLst>
              <a:path w="797" h="315" extrusionOk="0">
                <a:moveTo>
                  <a:pt x="796" y="1"/>
                </a:moveTo>
                <a:cubicBezTo>
                  <a:pt x="545" y="63"/>
                  <a:pt x="276" y="166"/>
                  <a:pt x="0" y="315"/>
                </a:cubicBezTo>
                <a:cubicBezTo>
                  <a:pt x="276" y="166"/>
                  <a:pt x="545" y="63"/>
                  <a:pt x="7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4"/>
          <p:cNvSpPr/>
          <p:nvPr/>
        </p:nvSpPr>
        <p:spPr>
          <a:xfrm>
            <a:off x="2209541" y="2452603"/>
            <a:ext cx="40632" cy="31214"/>
          </a:xfrm>
          <a:custGeom>
            <a:avLst/>
            <a:gdLst/>
            <a:ahLst/>
            <a:cxnLst/>
            <a:rect l="l" t="t" r="r" b="b"/>
            <a:pathLst>
              <a:path w="1290" h="991" extrusionOk="0">
                <a:moveTo>
                  <a:pt x="14" y="7"/>
                </a:moveTo>
                <a:lnTo>
                  <a:pt x="14" y="7"/>
                </a:lnTo>
                <a:lnTo>
                  <a:pt x="14" y="7"/>
                </a:lnTo>
                <a:lnTo>
                  <a:pt x="1290" y="745"/>
                </a:lnTo>
                <a:lnTo>
                  <a:pt x="1142" y="990"/>
                </a:lnTo>
                <a:lnTo>
                  <a:pt x="1290" y="745"/>
                </a:lnTo>
                <a:lnTo>
                  <a:pt x="14" y="7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4"/>
          <p:cNvSpPr/>
          <p:nvPr/>
        </p:nvSpPr>
        <p:spPr>
          <a:xfrm>
            <a:off x="2083332" y="2459879"/>
            <a:ext cx="56381" cy="53262"/>
          </a:xfrm>
          <a:custGeom>
            <a:avLst/>
            <a:gdLst/>
            <a:ahLst/>
            <a:cxnLst/>
            <a:rect l="l" t="t" r="r" b="b"/>
            <a:pathLst>
              <a:path w="1790" h="1691" extrusionOk="0">
                <a:moveTo>
                  <a:pt x="1790" y="0"/>
                </a:moveTo>
                <a:lnTo>
                  <a:pt x="1790" y="0"/>
                </a:lnTo>
                <a:cubicBezTo>
                  <a:pt x="1124" y="387"/>
                  <a:pt x="507" y="987"/>
                  <a:pt x="1" y="1690"/>
                </a:cubicBezTo>
                <a:cubicBezTo>
                  <a:pt x="507" y="987"/>
                  <a:pt x="1124" y="390"/>
                  <a:pt x="17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4"/>
          <p:cNvSpPr/>
          <p:nvPr/>
        </p:nvSpPr>
        <p:spPr>
          <a:xfrm>
            <a:off x="2226140" y="2494841"/>
            <a:ext cx="16536" cy="96918"/>
          </a:xfrm>
          <a:custGeom>
            <a:avLst/>
            <a:gdLst/>
            <a:ahLst/>
            <a:cxnLst/>
            <a:rect l="l" t="t" r="r" b="b"/>
            <a:pathLst>
              <a:path w="525" h="3077" extrusionOk="0">
                <a:moveTo>
                  <a:pt x="435" y="1"/>
                </a:moveTo>
                <a:cubicBezTo>
                  <a:pt x="491" y="232"/>
                  <a:pt x="524" y="483"/>
                  <a:pt x="524" y="766"/>
                </a:cubicBezTo>
                <a:cubicBezTo>
                  <a:pt x="524" y="1508"/>
                  <a:pt x="332" y="2311"/>
                  <a:pt x="1" y="3077"/>
                </a:cubicBezTo>
                <a:cubicBezTo>
                  <a:pt x="332" y="2311"/>
                  <a:pt x="524" y="1508"/>
                  <a:pt x="524" y="766"/>
                </a:cubicBezTo>
                <a:cubicBezTo>
                  <a:pt x="524" y="483"/>
                  <a:pt x="491" y="232"/>
                  <a:pt x="435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4"/>
          <p:cNvSpPr/>
          <p:nvPr/>
        </p:nvSpPr>
        <p:spPr>
          <a:xfrm>
            <a:off x="2074103" y="2446304"/>
            <a:ext cx="176071" cy="163378"/>
          </a:xfrm>
          <a:custGeom>
            <a:avLst/>
            <a:gdLst/>
            <a:ahLst/>
            <a:cxnLst/>
            <a:rect l="l" t="t" r="r" b="b"/>
            <a:pathLst>
              <a:path w="5590" h="5187" extrusionOk="0">
                <a:moveTo>
                  <a:pt x="3490" y="0"/>
                </a:moveTo>
                <a:cubicBezTo>
                  <a:pt x="3331" y="0"/>
                  <a:pt x="3163" y="21"/>
                  <a:pt x="2986" y="59"/>
                </a:cubicBezTo>
                <a:cubicBezTo>
                  <a:pt x="2735" y="121"/>
                  <a:pt x="2466" y="224"/>
                  <a:pt x="2190" y="373"/>
                </a:cubicBezTo>
                <a:cubicBezTo>
                  <a:pt x="2159" y="390"/>
                  <a:pt x="2128" y="407"/>
                  <a:pt x="2094" y="428"/>
                </a:cubicBezTo>
                <a:cubicBezTo>
                  <a:pt x="2090" y="428"/>
                  <a:pt x="2090" y="431"/>
                  <a:pt x="2087" y="431"/>
                </a:cubicBezTo>
                <a:lnTo>
                  <a:pt x="2083" y="431"/>
                </a:lnTo>
                <a:cubicBezTo>
                  <a:pt x="1417" y="821"/>
                  <a:pt x="800" y="1418"/>
                  <a:pt x="294" y="2121"/>
                </a:cubicBezTo>
                <a:cubicBezTo>
                  <a:pt x="194" y="2266"/>
                  <a:pt x="93" y="2411"/>
                  <a:pt x="1" y="2562"/>
                </a:cubicBezTo>
                <a:lnTo>
                  <a:pt x="4552" y="5186"/>
                </a:lnTo>
                <a:cubicBezTo>
                  <a:pt x="4652" y="5000"/>
                  <a:pt x="4745" y="4811"/>
                  <a:pt x="4828" y="4618"/>
                </a:cubicBezTo>
                <a:cubicBezTo>
                  <a:pt x="5159" y="3852"/>
                  <a:pt x="5351" y="3049"/>
                  <a:pt x="5351" y="2307"/>
                </a:cubicBezTo>
                <a:cubicBezTo>
                  <a:pt x="5351" y="2024"/>
                  <a:pt x="5318" y="1773"/>
                  <a:pt x="5262" y="1542"/>
                </a:cubicBezTo>
                <a:cubicBezTo>
                  <a:pt x="5259" y="1528"/>
                  <a:pt x="5259" y="1518"/>
                  <a:pt x="5255" y="1504"/>
                </a:cubicBezTo>
                <a:lnTo>
                  <a:pt x="5442" y="1190"/>
                </a:lnTo>
                <a:lnTo>
                  <a:pt x="5590" y="945"/>
                </a:lnTo>
                <a:lnTo>
                  <a:pt x="4314" y="207"/>
                </a:lnTo>
                <a:lnTo>
                  <a:pt x="4301" y="200"/>
                </a:lnTo>
                <a:lnTo>
                  <a:pt x="4301" y="204"/>
                </a:lnTo>
                <a:cubicBezTo>
                  <a:pt x="4062" y="70"/>
                  <a:pt x="3790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4"/>
          <p:cNvSpPr/>
          <p:nvPr/>
        </p:nvSpPr>
        <p:spPr>
          <a:xfrm>
            <a:off x="2079426" y="2468100"/>
            <a:ext cx="197678" cy="255193"/>
          </a:xfrm>
          <a:custGeom>
            <a:avLst/>
            <a:gdLst/>
            <a:ahLst/>
            <a:cxnLst/>
            <a:rect l="l" t="t" r="r" b="b"/>
            <a:pathLst>
              <a:path w="6276" h="8102" extrusionOk="0">
                <a:moveTo>
                  <a:pt x="4540" y="1"/>
                </a:moveTo>
                <a:cubicBezTo>
                  <a:pt x="4118" y="1"/>
                  <a:pt x="3642" y="139"/>
                  <a:pt x="3138" y="430"/>
                </a:cubicBezTo>
                <a:cubicBezTo>
                  <a:pt x="1407" y="1429"/>
                  <a:pt x="1" y="3864"/>
                  <a:pt x="1" y="5863"/>
                </a:cubicBezTo>
                <a:cubicBezTo>
                  <a:pt x="1" y="7282"/>
                  <a:pt x="708" y="8102"/>
                  <a:pt x="1738" y="8102"/>
                </a:cubicBezTo>
                <a:cubicBezTo>
                  <a:pt x="2160" y="8102"/>
                  <a:pt x="2635" y="7964"/>
                  <a:pt x="3138" y="7674"/>
                </a:cubicBezTo>
                <a:cubicBezTo>
                  <a:pt x="4872" y="6673"/>
                  <a:pt x="6276" y="4243"/>
                  <a:pt x="6276" y="2243"/>
                </a:cubicBezTo>
                <a:cubicBezTo>
                  <a:pt x="6276" y="822"/>
                  <a:pt x="5569" y="1"/>
                  <a:pt x="454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4"/>
          <p:cNvSpPr/>
          <p:nvPr/>
        </p:nvSpPr>
        <p:spPr>
          <a:xfrm>
            <a:off x="2149602" y="2532732"/>
            <a:ext cx="56916" cy="126021"/>
          </a:xfrm>
          <a:custGeom>
            <a:avLst/>
            <a:gdLst/>
            <a:ahLst/>
            <a:cxnLst/>
            <a:rect l="l" t="t" r="r" b="b"/>
            <a:pathLst>
              <a:path w="1807" h="4001" extrusionOk="0">
                <a:moveTo>
                  <a:pt x="1270" y="1"/>
                </a:moveTo>
                <a:cubicBezTo>
                  <a:pt x="1166" y="1"/>
                  <a:pt x="1050" y="39"/>
                  <a:pt x="920" y="115"/>
                </a:cubicBezTo>
                <a:cubicBezTo>
                  <a:pt x="776" y="198"/>
                  <a:pt x="648" y="305"/>
                  <a:pt x="541" y="432"/>
                </a:cubicBezTo>
                <a:cubicBezTo>
                  <a:pt x="435" y="563"/>
                  <a:pt x="348" y="701"/>
                  <a:pt x="276" y="849"/>
                </a:cubicBezTo>
                <a:cubicBezTo>
                  <a:pt x="203" y="1001"/>
                  <a:pt x="152" y="1153"/>
                  <a:pt x="117" y="1304"/>
                </a:cubicBezTo>
                <a:cubicBezTo>
                  <a:pt x="79" y="1456"/>
                  <a:pt x="62" y="1601"/>
                  <a:pt x="58" y="1736"/>
                </a:cubicBezTo>
                <a:cubicBezTo>
                  <a:pt x="58" y="1763"/>
                  <a:pt x="66" y="1784"/>
                  <a:pt x="79" y="1798"/>
                </a:cubicBezTo>
                <a:cubicBezTo>
                  <a:pt x="86" y="1805"/>
                  <a:pt x="95" y="1809"/>
                  <a:pt x="104" y="1809"/>
                </a:cubicBezTo>
                <a:cubicBezTo>
                  <a:pt x="111" y="1809"/>
                  <a:pt x="120" y="1806"/>
                  <a:pt x="128" y="1801"/>
                </a:cubicBezTo>
                <a:lnTo>
                  <a:pt x="510" y="1580"/>
                </a:lnTo>
                <a:cubicBezTo>
                  <a:pt x="538" y="1563"/>
                  <a:pt x="565" y="1543"/>
                  <a:pt x="586" y="1515"/>
                </a:cubicBezTo>
                <a:cubicBezTo>
                  <a:pt x="607" y="1487"/>
                  <a:pt x="624" y="1449"/>
                  <a:pt x="634" y="1401"/>
                </a:cubicBezTo>
                <a:cubicBezTo>
                  <a:pt x="637" y="1377"/>
                  <a:pt x="645" y="1346"/>
                  <a:pt x="655" y="1298"/>
                </a:cubicBezTo>
                <a:cubicBezTo>
                  <a:pt x="666" y="1253"/>
                  <a:pt x="679" y="1208"/>
                  <a:pt x="696" y="1156"/>
                </a:cubicBezTo>
                <a:cubicBezTo>
                  <a:pt x="717" y="1108"/>
                  <a:pt x="745" y="1056"/>
                  <a:pt x="782" y="1005"/>
                </a:cubicBezTo>
                <a:cubicBezTo>
                  <a:pt x="817" y="953"/>
                  <a:pt x="865" y="911"/>
                  <a:pt x="924" y="881"/>
                </a:cubicBezTo>
                <a:cubicBezTo>
                  <a:pt x="970" y="854"/>
                  <a:pt x="1007" y="839"/>
                  <a:pt x="1037" y="839"/>
                </a:cubicBezTo>
                <a:cubicBezTo>
                  <a:pt x="1046" y="839"/>
                  <a:pt x="1054" y="840"/>
                  <a:pt x="1062" y="843"/>
                </a:cubicBezTo>
                <a:cubicBezTo>
                  <a:pt x="1097" y="849"/>
                  <a:pt x="1121" y="870"/>
                  <a:pt x="1141" y="897"/>
                </a:cubicBezTo>
                <a:cubicBezTo>
                  <a:pt x="1159" y="929"/>
                  <a:pt x="1172" y="959"/>
                  <a:pt x="1175" y="997"/>
                </a:cubicBezTo>
                <a:cubicBezTo>
                  <a:pt x="1183" y="1036"/>
                  <a:pt x="1183" y="1063"/>
                  <a:pt x="1183" y="1088"/>
                </a:cubicBezTo>
                <a:cubicBezTo>
                  <a:pt x="1183" y="1150"/>
                  <a:pt x="1175" y="1222"/>
                  <a:pt x="1155" y="1301"/>
                </a:cubicBezTo>
                <a:cubicBezTo>
                  <a:pt x="1138" y="1381"/>
                  <a:pt x="1093" y="1484"/>
                  <a:pt x="1021" y="1608"/>
                </a:cubicBezTo>
                <a:lnTo>
                  <a:pt x="90" y="3166"/>
                </a:lnTo>
                <a:cubicBezTo>
                  <a:pt x="58" y="3222"/>
                  <a:pt x="34" y="3276"/>
                  <a:pt x="21" y="3335"/>
                </a:cubicBezTo>
                <a:cubicBezTo>
                  <a:pt x="7" y="3394"/>
                  <a:pt x="0" y="3449"/>
                  <a:pt x="0" y="3501"/>
                </a:cubicBezTo>
                <a:lnTo>
                  <a:pt x="0" y="3911"/>
                </a:lnTo>
                <a:cubicBezTo>
                  <a:pt x="0" y="3946"/>
                  <a:pt x="10" y="3973"/>
                  <a:pt x="24" y="3987"/>
                </a:cubicBezTo>
                <a:cubicBezTo>
                  <a:pt x="33" y="3996"/>
                  <a:pt x="43" y="4001"/>
                  <a:pt x="54" y="4001"/>
                </a:cubicBezTo>
                <a:cubicBezTo>
                  <a:pt x="64" y="4001"/>
                  <a:pt x="75" y="3997"/>
                  <a:pt x="86" y="3991"/>
                </a:cubicBezTo>
                <a:lnTo>
                  <a:pt x="1724" y="3046"/>
                </a:lnTo>
                <a:cubicBezTo>
                  <a:pt x="1748" y="3032"/>
                  <a:pt x="1765" y="3008"/>
                  <a:pt x="1783" y="2974"/>
                </a:cubicBezTo>
                <a:cubicBezTo>
                  <a:pt x="1800" y="2939"/>
                  <a:pt x="1807" y="2904"/>
                  <a:pt x="1807" y="2867"/>
                </a:cubicBezTo>
                <a:lnTo>
                  <a:pt x="1807" y="2360"/>
                </a:lnTo>
                <a:cubicBezTo>
                  <a:pt x="1807" y="2325"/>
                  <a:pt x="1800" y="2301"/>
                  <a:pt x="1783" y="2283"/>
                </a:cubicBezTo>
                <a:cubicBezTo>
                  <a:pt x="1773" y="2276"/>
                  <a:pt x="1763" y="2272"/>
                  <a:pt x="1752" y="2272"/>
                </a:cubicBezTo>
                <a:cubicBezTo>
                  <a:pt x="1744" y="2272"/>
                  <a:pt x="1734" y="2274"/>
                  <a:pt x="1724" y="2280"/>
                </a:cubicBezTo>
                <a:lnTo>
                  <a:pt x="944" y="2732"/>
                </a:lnTo>
                <a:lnTo>
                  <a:pt x="944" y="2732"/>
                </a:lnTo>
                <a:lnTo>
                  <a:pt x="1379" y="1973"/>
                </a:lnTo>
                <a:cubicBezTo>
                  <a:pt x="1452" y="1853"/>
                  <a:pt x="1510" y="1739"/>
                  <a:pt x="1558" y="1632"/>
                </a:cubicBezTo>
                <a:cubicBezTo>
                  <a:pt x="1606" y="1522"/>
                  <a:pt x="1644" y="1419"/>
                  <a:pt x="1676" y="1322"/>
                </a:cubicBezTo>
                <a:cubicBezTo>
                  <a:pt x="1707" y="1222"/>
                  <a:pt x="1727" y="1125"/>
                  <a:pt x="1741" y="1032"/>
                </a:cubicBezTo>
                <a:cubicBezTo>
                  <a:pt x="1751" y="939"/>
                  <a:pt x="1759" y="846"/>
                  <a:pt x="1759" y="757"/>
                </a:cubicBezTo>
                <a:cubicBezTo>
                  <a:pt x="1759" y="608"/>
                  <a:pt x="1741" y="477"/>
                  <a:pt x="1703" y="364"/>
                </a:cubicBezTo>
                <a:cubicBezTo>
                  <a:pt x="1668" y="249"/>
                  <a:pt x="1614" y="160"/>
                  <a:pt x="1544" y="98"/>
                </a:cubicBezTo>
                <a:cubicBezTo>
                  <a:pt x="1472" y="36"/>
                  <a:pt x="1386" y="1"/>
                  <a:pt x="1283" y="1"/>
                </a:cubicBezTo>
                <a:cubicBezTo>
                  <a:pt x="1279" y="1"/>
                  <a:pt x="1274" y="1"/>
                  <a:pt x="127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1551279" y="2565804"/>
            <a:ext cx="347984" cy="517693"/>
          </a:xfrm>
          <a:custGeom>
            <a:avLst/>
            <a:gdLst/>
            <a:ahLst/>
            <a:cxnLst/>
            <a:rect l="l" t="t" r="r" b="b"/>
            <a:pathLst>
              <a:path w="11048" h="16436" extrusionOk="0">
                <a:moveTo>
                  <a:pt x="943" y="0"/>
                </a:moveTo>
                <a:cubicBezTo>
                  <a:pt x="636" y="0"/>
                  <a:pt x="321" y="20"/>
                  <a:pt x="0" y="58"/>
                </a:cubicBezTo>
                <a:cubicBezTo>
                  <a:pt x="525" y="1320"/>
                  <a:pt x="811" y="2858"/>
                  <a:pt x="811" y="4640"/>
                </a:cubicBezTo>
                <a:cubicBezTo>
                  <a:pt x="811" y="8488"/>
                  <a:pt x="2152" y="11198"/>
                  <a:pt x="4328" y="12478"/>
                </a:cubicBezTo>
                <a:lnTo>
                  <a:pt x="11048" y="16436"/>
                </a:lnTo>
                <a:cubicBezTo>
                  <a:pt x="9935" y="15747"/>
                  <a:pt x="9052" y="14671"/>
                  <a:pt x="8466" y="13253"/>
                </a:cubicBezTo>
                <a:cubicBezTo>
                  <a:pt x="7938" y="11988"/>
                  <a:pt x="7648" y="10450"/>
                  <a:pt x="7648" y="8668"/>
                </a:cubicBezTo>
                <a:cubicBezTo>
                  <a:pt x="7648" y="4851"/>
                  <a:pt x="6328" y="2148"/>
                  <a:pt x="4184" y="861"/>
                </a:cubicBezTo>
                <a:lnTo>
                  <a:pt x="3966" y="734"/>
                </a:lnTo>
                <a:cubicBezTo>
                  <a:pt x="3076" y="253"/>
                  <a:pt x="2058" y="0"/>
                  <a:pt x="94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1551279" y="2565773"/>
            <a:ext cx="347984" cy="517724"/>
          </a:xfrm>
          <a:custGeom>
            <a:avLst/>
            <a:gdLst/>
            <a:ahLst/>
            <a:cxnLst/>
            <a:rect l="l" t="t" r="r" b="b"/>
            <a:pathLst>
              <a:path w="11048" h="16437" extrusionOk="0">
                <a:moveTo>
                  <a:pt x="939" y="1"/>
                </a:moveTo>
                <a:cubicBezTo>
                  <a:pt x="632" y="1"/>
                  <a:pt x="318" y="21"/>
                  <a:pt x="0" y="59"/>
                </a:cubicBezTo>
                <a:cubicBezTo>
                  <a:pt x="301" y="783"/>
                  <a:pt x="525" y="1600"/>
                  <a:pt x="659" y="2496"/>
                </a:cubicBezTo>
                <a:lnTo>
                  <a:pt x="2211" y="6093"/>
                </a:lnTo>
                <a:cubicBezTo>
                  <a:pt x="2252" y="6072"/>
                  <a:pt x="2294" y="6066"/>
                  <a:pt x="2328" y="6066"/>
                </a:cubicBezTo>
                <a:cubicBezTo>
                  <a:pt x="2370" y="6066"/>
                  <a:pt x="2404" y="6075"/>
                  <a:pt x="2435" y="6093"/>
                </a:cubicBezTo>
                <a:lnTo>
                  <a:pt x="2435" y="6100"/>
                </a:lnTo>
                <a:lnTo>
                  <a:pt x="2538" y="9621"/>
                </a:lnTo>
                <a:cubicBezTo>
                  <a:pt x="2538" y="9820"/>
                  <a:pt x="2408" y="10072"/>
                  <a:pt x="2246" y="10186"/>
                </a:cubicBezTo>
                <a:lnTo>
                  <a:pt x="2193" y="10348"/>
                </a:lnTo>
                <a:cubicBezTo>
                  <a:pt x="2759" y="11265"/>
                  <a:pt x="3480" y="11982"/>
                  <a:pt x="4328" y="12479"/>
                </a:cubicBezTo>
                <a:lnTo>
                  <a:pt x="11048" y="16437"/>
                </a:lnTo>
                <a:cubicBezTo>
                  <a:pt x="9935" y="15748"/>
                  <a:pt x="9052" y="14672"/>
                  <a:pt x="8466" y="13254"/>
                </a:cubicBezTo>
                <a:cubicBezTo>
                  <a:pt x="8027" y="12210"/>
                  <a:pt x="7755" y="10975"/>
                  <a:pt x="7676" y="9572"/>
                </a:cubicBezTo>
                <a:cubicBezTo>
                  <a:pt x="7659" y="9279"/>
                  <a:pt x="7648" y="8979"/>
                  <a:pt x="7648" y="8669"/>
                </a:cubicBezTo>
                <a:cubicBezTo>
                  <a:pt x="7648" y="6610"/>
                  <a:pt x="7266" y="4880"/>
                  <a:pt x="6576" y="3514"/>
                </a:cubicBezTo>
                <a:cubicBezTo>
                  <a:pt x="6324" y="3018"/>
                  <a:pt x="6031" y="2569"/>
                  <a:pt x="5704" y="2173"/>
                </a:cubicBezTo>
                <a:cubicBezTo>
                  <a:pt x="5259" y="1642"/>
                  <a:pt x="4749" y="1201"/>
                  <a:pt x="4184" y="862"/>
                </a:cubicBezTo>
                <a:lnTo>
                  <a:pt x="3966" y="735"/>
                </a:lnTo>
                <a:cubicBezTo>
                  <a:pt x="3956" y="731"/>
                  <a:pt x="3949" y="725"/>
                  <a:pt x="3942" y="721"/>
                </a:cubicBezTo>
                <a:cubicBezTo>
                  <a:pt x="3056" y="249"/>
                  <a:pt x="2045" y="1"/>
                  <a:pt x="9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1596887" y="2757559"/>
            <a:ext cx="164133" cy="114682"/>
          </a:xfrm>
          <a:custGeom>
            <a:avLst/>
            <a:gdLst/>
            <a:ahLst/>
            <a:cxnLst/>
            <a:rect l="l" t="t" r="r" b="b"/>
            <a:pathLst>
              <a:path w="5211" h="3641" extrusionOk="0">
                <a:moveTo>
                  <a:pt x="987" y="1"/>
                </a:moveTo>
                <a:lnTo>
                  <a:pt x="1" y="2442"/>
                </a:lnTo>
                <a:cubicBezTo>
                  <a:pt x="145" y="2721"/>
                  <a:pt x="1897" y="3090"/>
                  <a:pt x="1997" y="3414"/>
                </a:cubicBezTo>
                <a:cubicBezTo>
                  <a:pt x="2041" y="3556"/>
                  <a:pt x="2157" y="3640"/>
                  <a:pt x="2288" y="3640"/>
                </a:cubicBezTo>
                <a:cubicBezTo>
                  <a:pt x="2331" y="3640"/>
                  <a:pt x="2376" y="3631"/>
                  <a:pt x="2421" y="3611"/>
                </a:cubicBezTo>
                <a:lnTo>
                  <a:pt x="4980" y="2459"/>
                </a:lnTo>
                <a:cubicBezTo>
                  <a:pt x="5033" y="2434"/>
                  <a:pt x="5083" y="2426"/>
                  <a:pt x="5128" y="2426"/>
                </a:cubicBezTo>
                <a:cubicBezTo>
                  <a:pt x="5158" y="2426"/>
                  <a:pt x="5186" y="2429"/>
                  <a:pt x="5211" y="2435"/>
                </a:cubicBezTo>
                <a:lnTo>
                  <a:pt x="987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923444" y="2569080"/>
            <a:ext cx="707812" cy="963729"/>
          </a:xfrm>
          <a:custGeom>
            <a:avLst/>
            <a:gdLst/>
            <a:ahLst/>
            <a:cxnLst/>
            <a:rect l="l" t="t" r="r" b="b"/>
            <a:pathLst>
              <a:path w="22472" h="30597" extrusionOk="0">
                <a:moveTo>
                  <a:pt x="15097" y="8607"/>
                </a:moveTo>
                <a:cubicBezTo>
                  <a:pt x="15125" y="8607"/>
                  <a:pt x="15149" y="8615"/>
                  <a:pt x="15169" y="8633"/>
                </a:cubicBezTo>
                <a:cubicBezTo>
                  <a:pt x="15765" y="9167"/>
                  <a:pt x="16090" y="10157"/>
                  <a:pt x="16090" y="11543"/>
                </a:cubicBezTo>
                <a:cubicBezTo>
                  <a:pt x="16090" y="14635"/>
                  <a:pt x="13917" y="18401"/>
                  <a:pt x="11238" y="19949"/>
                </a:cubicBezTo>
                <a:cubicBezTo>
                  <a:pt x="10421" y="20419"/>
                  <a:pt x="9700" y="20646"/>
                  <a:pt x="9090" y="20646"/>
                </a:cubicBezTo>
                <a:cubicBezTo>
                  <a:pt x="8778" y="20646"/>
                  <a:pt x="8496" y="20586"/>
                  <a:pt x="8245" y="20470"/>
                </a:cubicBezTo>
                <a:cubicBezTo>
                  <a:pt x="7399" y="20074"/>
                  <a:pt x="14059" y="8607"/>
                  <a:pt x="15097" y="8607"/>
                </a:cubicBezTo>
                <a:close/>
                <a:moveTo>
                  <a:pt x="18070" y="0"/>
                </a:moveTo>
                <a:cubicBezTo>
                  <a:pt x="17944" y="0"/>
                  <a:pt x="17821" y="61"/>
                  <a:pt x="17748" y="168"/>
                </a:cubicBezTo>
                <a:lnTo>
                  <a:pt x="15624" y="3364"/>
                </a:lnTo>
                <a:cubicBezTo>
                  <a:pt x="15517" y="3525"/>
                  <a:pt x="15279" y="3640"/>
                  <a:pt x="15081" y="3640"/>
                </a:cubicBezTo>
                <a:cubicBezTo>
                  <a:pt x="15076" y="3640"/>
                  <a:pt x="15071" y="3640"/>
                  <a:pt x="15065" y="3640"/>
                </a:cubicBezTo>
                <a:cubicBezTo>
                  <a:pt x="15023" y="3639"/>
                  <a:pt x="14980" y="3638"/>
                  <a:pt x="14936" y="3638"/>
                </a:cubicBezTo>
                <a:cubicBezTo>
                  <a:pt x="14738" y="3638"/>
                  <a:pt x="14534" y="3652"/>
                  <a:pt x="14324" y="3674"/>
                </a:cubicBezTo>
                <a:lnTo>
                  <a:pt x="14324" y="1340"/>
                </a:lnTo>
                <a:lnTo>
                  <a:pt x="12907" y="520"/>
                </a:lnTo>
                <a:cubicBezTo>
                  <a:pt x="12879" y="506"/>
                  <a:pt x="12849" y="499"/>
                  <a:pt x="12817" y="499"/>
                </a:cubicBezTo>
                <a:cubicBezTo>
                  <a:pt x="12773" y="499"/>
                  <a:pt x="12724" y="512"/>
                  <a:pt x="12672" y="540"/>
                </a:cubicBezTo>
                <a:lnTo>
                  <a:pt x="9800" y="2199"/>
                </a:lnTo>
                <a:cubicBezTo>
                  <a:pt x="9628" y="2299"/>
                  <a:pt x="9476" y="2540"/>
                  <a:pt x="9459" y="2736"/>
                </a:cubicBezTo>
                <a:lnTo>
                  <a:pt x="9169" y="5933"/>
                </a:lnTo>
                <a:cubicBezTo>
                  <a:pt x="9152" y="6129"/>
                  <a:pt x="9018" y="6395"/>
                  <a:pt x="8873" y="6529"/>
                </a:cubicBezTo>
                <a:cubicBezTo>
                  <a:pt x="8311" y="7046"/>
                  <a:pt x="7780" y="7612"/>
                  <a:pt x="7277" y="8219"/>
                </a:cubicBezTo>
                <a:cubicBezTo>
                  <a:pt x="7180" y="8333"/>
                  <a:pt x="7013" y="8405"/>
                  <a:pt x="6856" y="8405"/>
                </a:cubicBezTo>
                <a:cubicBezTo>
                  <a:pt x="6806" y="8405"/>
                  <a:pt x="6756" y="8397"/>
                  <a:pt x="6711" y="8381"/>
                </a:cubicBezTo>
                <a:lnTo>
                  <a:pt x="4866" y="7736"/>
                </a:lnTo>
                <a:cubicBezTo>
                  <a:pt x="4824" y="7722"/>
                  <a:pt x="4779" y="7715"/>
                  <a:pt x="4734" y="7715"/>
                </a:cubicBezTo>
                <a:cubicBezTo>
                  <a:pt x="4582" y="7715"/>
                  <a:pt x="4426" y="7796"/>
                  <a:pt x="4349" y="7929"/>
                </a:cubicBezTo>
                <a:lnTo>
                  <a:pt x="2235" y="11588"/>
                </a:lnTo>
                <a:cubicBezTo>
                  <a:pt x="2138" y="11757"/>
                  <a:pt x="2180" y="12001"/>
                  <a:pt x="2328" y="12132"/>
                </a:cubicBezTo>
                <a:lnTo>
                  <a:pt x="3808" y="13405"/>
                </a:lnTo>
                <a:cubicBezTo>
                  <a:pt x="3959" y="13536"/>
                  <a:pt x="4021" y="13791"/>
                  <a:pt x="3952" y="13973"/>
                </a:cubicBezTo>
                <a:cubicBezTo>
                  <a:pt x="3677" y="14715"/>
                  <a:pt x="3453" y="15460"/>
                  <a:pt x="3287" y="16201"/>
                </a:cubicBezTo>
                <a:cubicBezTo>
                  <a:pt x="3246" y="16394"/>
                  <a:pt x="3080" y="16646"/>
                  <a:pt x="2921" y="16760"/>
                </a:cubicBezTo>
                <a:lnTo>
                  <a:pt x="294" y="18608"/>
                </a:lnTo>
                <a:cubicBezTo>
                  <a:pt x="132" y="18722"/>
                  <a:pt x="1" y="18973"/>
                  <a:pt x="1" y="19174"/>
                </a:cubicBezTo>
                <a:lnTo>
                  <a:pt x="1" y="22490"/>
                </a:lnTo>
                <a:cubicBezTo>
                  <a:pt x="1" y="22590"/>
                  <a:pt x="42" y="22666"/>
                  <a:pt x="104" y="22704"/>
                </a:cubicBezTo>
                <a:lnTo>
                  <a:pt x="3429" y="24625"/>
                </a:lnTo>
                <a:lnTo>
                  <a:pt x="2218" y="27069"/>
                </a:lnTo>
                <a:cubicBezTo>
                  <a:pt x="2129" y="27249"/>
                  <a:pt x="2197" y="27473"/>
                  <a:pt x="2366" y="27569"/>
                </a:cubicBezTo>
                <a:lnTo>
                  <a:pt x="6890" y="30190"/>
                </a:lnTo>
                <a:cubicBezTo>
                  <a:pt x="6948" y="30224"/>
                  <a:pt x="7013" y="30240"/>
                  <a:pt x="7077" y="30240"/>
                </a:cubicBezTo>
                <a:cubicBezTo>
                  <a:pt x="7203" y="30240"/>
                  <a:pt x="7327" y="30178"/>
                  <a:pt x="7401" y="30069"/>
                </a:cubicBezTo>
                <a:lnTo>
                  <a:pt x="9455" y="27969"/>
                </a:lnTo>
                <a:cubicBezTo>
                  <a:pt x="9462" y="28065"/>
                  <a:pt x="9503" y="28132"/>
                  <a:pt x="9562" y="28166"/>
                </a:cubicBezTo>
                <a:lnTo>
                  <a:pt x="13776" y="30597"/>
                </a:lnTo>
                <a:lnTo>
                  <a:pt x="13889" y="27297"/>
                </a:lnTo>
                <a:cubicBezTo>
                  <a:pt x="13889" y="27297"/>
                  <a:pt x="13000" y="26149"/>
                  <a:pt x="13017" y="25952"/>
                </a:cubicBezTo>
                <a:lnTo>
                  <a:pt x="17606" y="20953"/>
                </a:lnTo>
                <a:cubicBezTo>
                  <a:pt x="17649" y="20968"/>
                  <a:pt x="17695" y="20975"/>
                  <a:pt x="17740" y="20975"/>
                </a:cubicBezTo>
                <a:cubicBezTo>
                  <a:pt x="17894" y="20975"/>
                  <a:pt x="18049" y="20893"/>
                  <a:pt x="18124" y="20759"/>
                </a:cubicBezTo>
                <a:lnTo>
                  <a:pt x="20237" y="17101"/>
                </a:lnTo>
                <a:cubicBezTo>
                  <a:pt x="20337" y="16929"/>
                  <a:pt x="20296" y="16687"/>
                  <a:pt x="20144" y="16556"/>
                </a:cubicBezTo>
                <a:lnTo>
                  <a:pt x="22179" y="10081"/>
                </a:lnTo>
                <a:cubicBezTo>
                  <a:pt x="22341" y="9967"/>
                  <a:pt x="22471" y="9715"/>
                  <a:pt x="22471" y="9516"/>
                </a:cubicBezTo>
                <a:lnTo>
                  <a:pt x="22368" y="5995"/>
                </a:lnTo>
                <a:lnTo>
                  <a:pt x="22368" y="5988"/>
                </a:lnTo>
                <a:cubicBezTo>
                  <a:pt x="22338" y="5970"/>
                  <a:pt x="22302" y="5961"/>
                  <a:pt x="22263" y="5961"/>
                </a:cubicBezTo>
                <a:cubicBezTo>
                  <a:pt x="22226" y="5961"/>
                  <a:pt x="22186" y="5969"/>
                  <a:pt x="22144" y="5988"/>
                </a:cubicBezTo>
                <a:lnTo>
                  <a:pt x="20258" y="1619"/>
                </a:lnTo>
                <a:cubicBezTo>
                  <a:pt x="20344" y="1440"/>
                  <a:pt x="20279" y="1216"/>
                  <a:pt x="20106" y="1120"/>
                </a:cubicBezTo>
                <a:lnTo>
                  <a:pt x="18258" y="50"/>
                </a:lnTo>
                <a:cubicBezTo>
                  <a:pt x="18199" y="16"/>
                  <a:pt x="18134" y="0"/>
                  <a:pt x="18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1279804" y="2951992"/>
            <a:ext cx="208860" cy="269461"/>
          </a:xfrm>
          <a:custGeom>
            <a:avLst/>
            <a:gdLst/>
            <a:ahLst/>
            <a:cxnLst/>
            <a:rect l="l" t="t" r="r" b="b"/>
            <a:pathLst>
              <a:path w="6631" h="8555" extrusionOk="0">
                <a:moveTo>
                  <a:pt x="4532" y="0"/>
                </a:moveTo>
                <a:cubicBezTo>
                  <a:pt x="4111" y="0"/>
                  <a:pt x="3637" y="137"/>
                  <a:pt x="3134" y="427"/>
                </a:cubicBezTo>
                <a:cubicBezTo>
                  <a:pt x="1403" y="1427"/>
                  <a:pt x="0" y="3858"/>
                  <a:pt x="0" y="5861"/>
                </a:cubicBezTo>
                <a:cubicBezTo>
                  <a:pt x="0" y="6858"/>
                  <a:pt x="348" y="7561"/>
                  <a:pt x="914" y="7889"/>
                </a:cubicBezTo>
                <a:lnTo>
                  <a:pt x="917" y="7892"/>
                </a:lnTo>
                <a:lnTo>
                  <a:pt x="2079" y="8554"/>
                </a:lnTo>
                <a:lnTo>
                  <a:pt x="2355" y="8088"/>
                </a:lnTo>
                <a:cubicBezTo>
                  <a:pt x="2645" y="8023"/>
                  <a:pt x="2941" y="7923"/>
                  <a:pt x="3255" y="7741"/>
                </a:cubicBezTo>
                <a:cubicBezTo>
                  <a:pt x="4989" y="6740"/>
                  <a:pt x="6393" y="4306"/>
                  <a:pt x="6393" y="2306"/>
                </a:cubicBezTo>
                <a:cubicBezTo>
                  <a:pt x="6393" y="2010"/>
                  <a:pt x="6355" y="1748"/>
                  <a:pt x="6296" y="1506"/>
                </a:cubicBezTo>
                <a:lnTo>
                  <a:pt x="6630" y="944"/>
                </a:lnTo>
                <a:lnTo>
                  <a:pt x="5355" y="206"/>
                </a:lnTo>
                <a:lnTo>
                  <a:pt x="5351" y="206"/>
                </a:lnTo>
                <a:lnTo>
                  <a:pt x="5341" y="199"/>
                </a:lnTo>
                <a:lnTo>
                  <a:pt x="5341" y="203"/>
                </a:lnTo>
                <a:cubicBezTo>
                  <a:pt x="5104" y="70"/>
                  <a:pt x="4832" y="0"/>
                  <a:pt x="45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1345255" y="3204599"/>
            <a:ext cx="16883" cy="16851"/>
          </a:xfrm>
          <a:custGeom>
            <a:avLst/>
            <a:gdLst/>
            <a:ahLst/>
            <a:cxnLst/>
            <a:rect l="l" t="t" r="r" b="b"/>
            <a:pathLst>
              <a:path w="536" h="535" extrusionOk="0">
                <a:moveTo>
                  <a:pt x="535" y="1"/>
                </a:moveTo>
                <a:cubicBezTo>
                  <a:pt x="450" y="28"/>
                  <a:pt x="362" y="52"/>
                  <a:pt x="277" y="68"/>
                </a:cubicBezTo>
                <a:lnTo>
                  <a:pt x="1" y="534"/>
                </a:lnTo>
                <a:lnTo>
                  <a:pt x="280" y="68"/>
                </a:lnTo>
                <a:cubicBezTo>
                  <a:pt x="362" y="52"/>
                  <a:pt x="450" y="28"/>
                  <a:pt x="535" y="1"/>
                </a:cubicBez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4"/>
          <p:cNvSpPr/>
          <p:nvPr/>
        </p:nvSpPr>
        <p:spPr>
          <a:xfrm>
            <a:off x="1279804" y="3032656"/>
            <a:ext cx="176071" cy="188796"/>
          </a:xfrm>
          <a:custGeom>
            <a:avLst/>
            <a:gdLst/>
            <a:ahLst/>
            <a:cxnLst/>
            <a:rect l="l" t="t" r="r" b="b"/>
            <a:pathLst>
              <a:path w="5590" h="5994" extrusionOk="0">
                <a:moveTo>
                  <a:pt x="1041" y="0"/>
                </a:moveTo>
                <a:cubicBezTo>
                  <a:pt x="400" y="1031"/>
                  <a:pt x="0" y="2228"/>
                  <a:pt x="0" y="3300"/>
                </a:cubicBezTo>
                <a:cubicBezTo>
                  <a:pt x="0" y="4297"/>
                  <a:pt x="348" y="5000"/>
                  <a:pt x="914" y="5328"/>
                </a:cubicBezTo>
                <a:lnTo>
                  <a:pt x="917" y="5328"/>
                </a:lnTo>
                <a:lnTo>
                  <a:pt x="917" y="5331"/>
                </a:lnTo>
                <a:lnTo>
                  <a:pt x="2079" y="5993"/>
                </a:lnTo>
                <a:lnTo>
                  <a:pt x="2355" y="5527"/>
                </a:lnTo>
                <a:cubicBezTo>
                  <a:pt x="2441" y="5511"/>
                  <a:pt x="2531" y="5486"/>
                  <a:pt x="2617" y="5459"/>
                </a:cubicBezTo>
                <a:cubicBezTo>
                  <a:pt x="2824" y="5393"/>
                  <a:pt x="3034" y="5307"/>
                  <a:pt x="3255" y="5180"/>
                </a:cubicBezTo>
                <a:cubicBezTo>
                  <a:pt x="4182" y="4645"/>
                  <a:pt x="5016" y="3697"/>
                  <a:pt x="5589" y="2628"/>
                </a:cubicBezTo>
                <a:lnTo>
                  <a:pt x="10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4"/>
          <p:cNvSpPr/>
          <p:nvPr/>
        </p:nvSpPr>
        <p:spPr>
          <a:xfrm>
            <a:off x="1381005" y="2954039"/>
            <a:ext cx="25324" cy="10016"/>
          </a:xfrm>
          <a:custGeom>
            <a:avLst/>
            <a:gdLst/>
            <a:ahLst/>
            <a:cxnLst/>
            <a:rect l="l" t="t" r="r" b="b"/>
            <a:pathLst>
              <a:path w="804" h="318" extrusionOk="0">
                <a:moveTo>
                  <a:pt x="804" y="0"/>
                </a:moveTo>
                <a:cubicBezTo>
                  <a:pt x="549" y="58"/>
                  <a:pt x="280" y="166"/>
                  <a:pt x="0" y="317"/>
                </a:cubicBezTo>
                <a:cubicBezTo>
                  <a:pt x="280" y="166"/>
                  <a:pt x="549" y="58"/>
                  <a:pt x="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1448000" y="2958260"/>
            <a:ext cx="40663" cy="31403"/>
          </a:xfrm>
          <a:custGeom>
            <a:avLst/>
            <a:gdLst/>
            <a:ahLst/>
            <a:cxnLst/>
            <a:rect l="l" t="t" r="r" b="b"/>
            <a:pathLst>
              <a:path w="1291" h="997" extrusionOk="0">
                <a:moveTo>
                  <a:pt x="15" y="7"/>
                </a:moveTo>
                <a:lnTo>
                  <a:pt x="15" y="7"/>
                </a:lnTo>
                <a:lnTo>
                  <a:pt x="15" y="7"/>
                </a:lnTo>
                <a:lnTo>
                  <a:pt x="1290" y="745"/>
                </a:lnTo>
                <a:lnTo>
                  <a:pt x="1139" y="997"/>
                </a:lnTo>
                <a:lnTo>
                  <a:pt x="1290" y="745"/>
                </a:lnTo>
                <a:lnTo>
                  <a:pt x="15" y="7"/>
                </a:lnTo>
                <a:close/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lnTo>
                  <a:pt x="1" y="0"/>
                </a:ln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1321695" y="2965630"/>
            <a:ext cx="56507" cy="53357"/>
          </a:xfrm>
          <a:custGeom>
            <a:avLst/>
            <a:gdLst/>
            <a:ahLst/>
            <a:cxnLst/>
            <a:rect l="l" t="t" r="r" b="b"/>
            <a:pathLst>
              <a:path w="1794" h="1694" extrusionOk="0">
                <a:moveTo>
                  <a:pt x="1794" y="1"/>
                </a:moveTo>
                <a:cubicBezTo>
                  <a:pt x="1129" y="387"/>
                  <a:pt x="508" y="987"/>
                  <a:pt x="1" y="1694"/>
                </a:cubicBezTo>
                <a:cubicBezTo>
                  <a:pt x="508" y="987"/>
                  <a:pt x="1129" y="387"/>
                  <a:pt x="1794" y="1"/>
                </a:cubicBezTo>
                <a:close/>
                <a:moveTo>
                  <a:pt x="1794" y="1"/>
                </a:moveTo>
                <a:lnTo>
                  <a:pt x="17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1464945" y="3025412"/>
            <a:ext cx="16221" cy="71121"/>
          </a:xfrm>
          <a:custGeom>
            <a:avLst/>
            <a:gdLst/>
            <a:ahLst/>
            <a:cxnLst/>
            <a:rect l="l" t="t" r="r" b="b"/>
            <a:pathLst>
              <a:path w="515" h="2258" extrusionOk="0">
                <a:moveTo>
                  <a:pt x="515" y="0"/>
                </a:moveTo>
                <a:cubicBezTo>
                  <a:pt x="510" y="727"/>
                  <a:pt x="321" y="1508"/>
                  <a:pt x="1" y="2258"/>
                </a:cubicBezTo>
                <a:cubicBezTo>
                  <a:pt x="321" y="1511"/>
                  <a:pt x="510" y="727"/>
                  <a:pt x="515" y="0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1312593" y="2951960"/>
            <a:ext cx="176071" cy="163472"/>
          </a:xfrm>
          <a:custGeom>
            <a:avLst/>
            <a:gdLst/>
            <a:ahLst/>
            <a:cxnLst/>
            <a:rect l="l" t="t" r="r" b="b"/>
            <a:pathLst>
              <a:path w="5590" h="5190" extrusionOk="0">
                <a:moveTo>
                  <a:pt x="3490" y="0"/>
                </a:moveTo>
                <a:cubicBezTo>
                  <a:pt x="3327" y="0"/>
                  <a:pt x="3155" y="21"/>
                  <a:pt x="2976" y="66"/>
                </a:cubicBezTo>
                <a:cubicBezTo>
                  <a:pt x="2721" y="124"/>
                  <a:pt x="2452" y="232"/>
                  <a:pt x="2172" y="383"/>
                </a:cubicBezTo>
                <a:cubicBezTo>
                  <a:pt x="2148" y="397"/>
                  <a:pt x="2121" y="411"/>
                  <a:pt x="2093" y="428"/>
                </a:cubicBezTo>
                <a:cubicBezTo>
                  <a:pt x="2090" y="428"/>
                  <a:pt x="2086" y="431"/>
                  <a:pt x="2083" y="435"/>
                </a:cubicBezTo>
                <a:cubicBezTo>
                  <a:pt x="1418" y="821"/>
                  <a:pt x="797" y="1421"/>
                  <a:pt x="290" y="2128"/>
                </a:cubicBezTo>
                <a:cubicBezTo>
                  <a:pt x="190" y="2269"/>
                  <a:pt x="94" y="2414"/>
                  <a:pt x="0" y="2562"/>
                </a:cubicBezTo>
                <a:lnTo>
                  <a:pt x="4548" y="5190"/>
                </a:lnTo>
                <a:cubicBezTo>
                  <a:pt x="4655" y="4993"/>
                  <a:pt x="4752" y="4793"/>
                  <a:pt x="4838" y="4590"/>
                </a:cubicBezTo>
                <a:cubicBezTo>
                  <a:pt x="5162" y="3835"/>
                  <a:pt x="5352" y="3041"/>
                  <a:pt x="5352" y="2307"/>
                </a:cubicBezTo>
                <a:cubicBezTo>
                  <a:pt x="5352" y="2024"/>
                  <a:pt x="5317" y="1776"/>
                  <a:pt x="5261" y="1542"/>
                </a:cubicBezTo>
                <a:cubicBezTo>
                  <a:pt x="5258" y="1531"/>
                  <a:pt x="5255" y="1518"/>
                  <a:pt x="5255" y="1507"/>
                </a:cubicBezTo>
                <a:lnTo>
                  <a:pt x="5438" y="1197"/>
                </a:lnTo>
                <a:lnTo>
                  <a:pt x="5589" y="945"/>
                </a:lnTo>
                <a:lnTo>
                  <a:pt x="4314" y="207"/>
                </a:lnTo>
                <a:lnTo>
                  <a:pt x="4310" y="207"/>
                </a:lnTo>
                <a:lnTo>
                  <a:pt x="4300" y="200"/>
                </a:lnTo>
                <a:lnTo>
                  <a:pt x="4300" y="204"/>
                </a:lnTo>
                <a:cubicBezTo>
                  <a:pt x="4062" y="70"/>
                  <a:pt x="3789" y="0"/>
                  <a:pt x="34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4"/>
          <p:cNvSpPr/>
          <p:nvPr/>
        </p:nvSpPr>
        <p:spPr>
          <a:xfrm>
            <a:off x="1317884" y="2973882"/>
            <a:ext cx="197710" cy="255193"/>
          </a:xfrm>
          <a:custGeom>
            <a:avLst/>
            <a:gdLst/>
            <a:ahLst/>
            <a:cxnLst/>
            <a:rect l="l" t="t" r="r" b="b"/>
            <a:pathLst>
              <a:path w="6277" h="8102" extrusionOk="0">
                <a:moveTo>
                  <a:pt x="4541" y="0"/>
                </a:moveTo>
                <a:cubicBezTo>
                  <a:pt x="4119" y="0"/>
                  <a:pt x="3643" y="138"/>
                  <a:pt x="3139" y="429"/>
                </a:cubicBezTo>
                <a:cubicBezTo>
                  <a:pt x="1408" y="1428"/>
                  <a:pt x="1" y="3860"/>
                  <a:pt x="1" y="5859"/>
                </a:cubicBezTo>
                <a:cubicBezTo>
                  <a:pt x="1" y="7280"/>
                  <a:pt x="709" y="8101"/>
                  <a:pt x="1738" y="8101"/>
                </a:cubicBezTo>
                <a:cubicBezTo>
                  <a:pt x="2160" y="8101"/>
                  <a:pt x="2636" y="7963"/>
                  <a:pt x="3139" y="7673"/>
                </a:cubicBezTo>
                <a:cubicBezTo>
                  <a:pt x="4870" y="6673"/>
                  <a:pt x="6277" y="4239"/>
                  <a:pt x="6277" y="2239"/>
                </a:cubicBezTo>
                <a:cubicBezTo>
                  <a:pt x="6277" y="820"/>
                  <a:pt x="5571" y="0"/>
                  <a:pt x="45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4"/>
          <p:cNvSpPr/>
          <p:nvPr/>
        </p:nvSpPr>
        <p:spPr>
          <a:xfrm>
            <a:off x="1387210" y="3041727"/>
            <a:ext cx="41388" cy="113360"/>
          </a:xfrm>
          <a:custGeom>
            <a:avLst/>
            <a:gdLst/>
            <a:ahLst/>
            <a:cxnLst/>
            <a:rect l="l" t="t" r="r" b="b"/>
            <a:pathLst>
              <a:path w="1314" h="3599" extrusionOk="0">
                <a:moveTo>
                  <a:pt x="1257" y="0"/>
                </a:moveTo>
                <a:cubicBezTo>
                  <a:pt x="1248" y="0"/>
                  <a:pt x="1238" y="3"/>
                  <a:pt x="1227" y="9"/>
                </a:cubicBezTo>
                <a:lnTo>
                  <a:pt x="852" y="226"/>
                </a:lnTo>
                <a:cubicBezTo>
                  <a:pt x="817" y="247"/>
                  <a:pt x="793" y="274"/>
                  <a:pt x="769" y="312"/>
                </a:cubicBezTo>
                <a:cubicBezTo>
                  <a:pt x="745" y="354"/>
                  <a:pt x="724" y="388"/>
                  <a:pt x="707" y="416"/>
                </a:cubicBezTo>
                <a:lnTo>
                  <a:pt x="42" y="1588"/>
                </a:lnTo>
                <a:cubicBezTo>
                  <a:pt x="21" y="1623"/>
                  <a:pt x="10" y="1657"/>
                  <a:pt x="7" y="1695"/>
                </a:cubicBezTo>
                <a:cubicBezTo>
                  <a:pt x="0" y="1733"/>
                  <a:pt x="7" y="1760"/>
                  <a:pt x="21" y="1781"/>
                </a:cubicBezTo>
                <a:lnTo>
                  <a:pt x="252" y="2109"/>
                </a:lnTo>
                <a:cubicBezTo>
                  <a:pt x="261" y="2123"/>
                  <a:pt x="272" y="2129"/>
                  <a:pt x="287" y="2129"/>
                </a:cubicBezTo>
                <a:cubicBezTo>
                  <a:pt x="293" y="2129"/>
                  <a:pt x="299" y="2128"/>
                  <a:pt x="306" y="2126"/>
                </a:cubicBezTo>
                <a:cubicBezTo>
                  <a:pt x="331" y="2119"/>
                  <a:pt x="352" y="2099"/>
                  <a:pt x="368" y="2064"/>
                </a:cubicBezTo>
                <a:lnTo>
                  <a:pt x="738" y="1419"/>
                </a:lnTo>
                <a:lnTo>
                  <a:pt x="738" y="3509"/>
                </a:lnTo>
                <a:cubicBezTo>
                  <a:pt x="738" y="3543"/>
                  <a:pt x="745" y="3571"/>
                  <a:pt x="762" y="3584"/>
                </a:cubicBezTo>
                <a:cubicBezTo>
                  <a:pt x="771" y="3594"/>
                  <a:pt x="782" y="3598"/>
                  <a:pt x="794" y="3598"/>
                </a:cubicBezTo>
                <a:cubicBezTo>
                  <a:pt x="802" y="3598"/>
                  <a:pt x="811" y="3596"/>
                  <a:pt x="820" y="3592"/>
                </a:cubicBezTo>
                <a:lnTo>
                  <a:pt x="1227" y="3353"/>
                </a:lnTo>
                <a:cubicBezTo>
                  <a:pt x="1251" y="3343"/>
                  <a:pt x="1272" y="3319"/>
                  <a:pt x="1286" y="3281"/>
                </a:cubicBezTo>
                <a:cubicBezTo>
                  <a:pt x="1304" y="3247"/>
                  <a:pt x="1313" y="3212"/>
                  <a:pt x="1313" y="3178"/>
                </a:cubicBezTo>
                <a:lnTo>
                  <a:pt x="1313" y="88"/>
                </a:lnTo>
                <a:cubicBezTo>
                  <a:pt x="1313" y="54"/>
                  <a:pt x="1304" y="30"/>
                  <a:pt x="1286" y="13"/>
                </a:cubicBezTo>
                <a:cubicBezTo>
                  <a:pt x="1278" y="5"/>
                  <a:pt x="1268" y="0"/>
                  <a:pt x="125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34"/>
          <p:cNvSpPr/>
          <p:nvPr/>
        </p:nvSpPr>
        <p:spPr>
          <a:xfrm>
            <a:off x="1410644" y="2569049"/>
            <a:ext cx="242216" cy="205175"/>
          </a:xfrm>
          <a:custGeom>
            <a:avLst/>
            <a:gdLst/>
            <a:ahLst/>
            <a:cxnLst/>
            <a:rect l="l" t="t" r="r" b="b"/>
            <a:pathLst>
              <a:path w="7690" h="6514" extrusionOk="0">
                <a:moveTo>
                  <a:pt x="2600" y="0"/>
                </a:moveTo>
                <a:cubicBezTo>
                  <a:pt x="2476" y="0"/>
                  <a:pt x="2353" y="61"/>
                  <a:pt x="2280" y="169"/>
                </a:cubicBezTo>
                <a:lnTo>
                  <a:pt x="156" y="3365"/>
                </a:lnTo>
                <a:cubicBezTo>
                  <a:pt x="118" y="3420"/>
                  <a:pt x="63" y="3472"/>
                  <a:pt x="1" y="3514"/>
                </a:cubicBezTo>
                <a:lnTo>
                  <a:pt x="3031" y="5265"/>
                </a:lnTo>
                <a:lnTo>
                  <a:pt x="5197" y="6513"/>
                </a:lnTo>
                <a:lnTo>
                  <a:pt x="7031" y="4396"/>
                </a:lnTo>
                <a:lnTo>
                  <a:pt x="7603" y="3241"/>
                </a:lnTo>
                <a:cubicBezTo>
                  <a:pt x="7689" y="3065"/>
                  <a:pt x="7621" y="2841"/>
                  <a:pt x="7452" y="2741"/>
                </a:cubicBezTo>
                <a:lnTo>
                  <a:pt x="4638" y="1121"/>
                </a:lnTo>
                <a:lnTo>
                  <a:pt x="2783" y="48"/>
                </a:lnTo>
                <a:cubicBezTo>
                  <a:pt x="2726" y="16"/>
                  <a:pt x="2662" y="0"/>
                  <a:pt x="26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4"/>
          <p:cNvSpPr/>
          <p:nvPr/>
        </p:nvSpPr>
        <p:spPr>
          <a:xfrm>
            <a:off x="927034" y="3090422"/>
            <a:ext cx="248830" cy="151755"/>
          </a:xfrm>
          <a:custGeom>
            <a:avLst/>
            <a:gdLst/>
            <a:ahLst/>
            <a:cxnLst/>
            <a:rect l="l" t="t" r="r" b="b"/>
            <a:pathLst>
              <a:path w="7900" h="4818" extrusionOk="0">
                <a:moveTo>
                  <a:pt x="3000" y="1"/>
                </a:moveTo>
                <a:cubicBezTo>
                  <a:pt x="2942" y="84"/>
                  <a:pt x="2873" y="160"/>
                  <a:pt x="2807" y="208"/>
                </a:cubicBezTo>
                <a:lnTo>
                  <a:pt x="180" y="2056"/>
                </a:lnTo>
                <a:cubicBezTo>
                  <a:pt x="111" y="2104"/>
                  <a:pt x="52" y="2180"/>
                  <a:pt x="0" y="2266"/>
                </a:cubicBezTo>
                <a:lnTo>
                  <a:pt x="4414" y="4818"/>
                </a:lnTo>
                <a:lnTo>
                  <a:pt x="7900" y="2835"/>
                </a:lnTo>
                <a:lnTo>
                  <a:pt x="300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4"/>
          <p:cNvSpPr/>
          <p:nvPr/>
        </p:nvSpPr>
        <p:spPr>
          <a:xfrm>
            <a:off x="991887" y="2812081"/>
            <a:ext cx="237208" cy="215191"/>
          </a:xfrm>
          <a:custGeom>
            <a:avLst/>
            <a:gdLst/>
            <a:ahLst/>
            <a:cxnLst/>
            <a:rect l="l" t="t" r="r" b="b"/>
            <a:pathLst>
              <a:path w="7531" h="6832" extrusionOk="0">
                <a:moveTo>
                  <a:pt x="2521" y="1"/>
                </a:moveTo>
                <a:cubicBezTo>
                  <a:pt x="2383" y="14"/>
                  <a:pt x="2244" y="93"/>
                  <a:pt x="2176" y="214"/>
                </a:cubicBezTo>
                <a:lnTo>
                  <a:pt x="62" y="3873"/>
                </a:lnTo>
                <a:cubicBezTo>
                  <a:pt x="14" y="3955"/>
                  <a:pt x="0" y="4056"/>
                  <a:pt x="18" y="4152"/>
                </a:cubicBezTo>
                <a:lnTo>
                  <a:pt x="4641" y="6831"/>
                </a:lnTo>
                <a:lnTo>
                  <a:pt x="7531" y="2918"/>
                </a:lnTo>
                <a:lnTo>
                  <a:pt x="2521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4"/>
          <p:cNvSpPr/>
          <p:nvPr/>
        </p:nvSpPr>
        <p:spPr>
          <a:xfrm>
            <a:off x="1222762" y="2584766"/>
            <a:ext cx="240168" cy="157204"/>
          </a:xfrm>
          <a:custGeom>
            <a:avLst/>
            <a:gdLst/>
            <a:ahLst/>
            <a:cxnLst/>
            <a:rect l="l" t="t" r="r" b="b"/>
            <a:pathLst>
              <a:path w="7625" h="4991" extrusionOk="0">
                <a:moveTo>
                  <a:pt x="3314" y="1"/>
                </a:moveTo>
                <a:cubicBezTo>
                  <a:pt x="3269" y="1"/>
                  <a:pt x="3221" y="15"/>
                  <a:pt x="3169" y="46"/>
                </a:cubicBezTo>
                <a:lnTo>
                  <a:pt x="297" y="1704"/>
                </a:lnTo>
                <a:cubicBezTo>
                  <a:pt x="177" y="1773"/>
                  <a:pt x="62" y="1914"/>
                  <a:pt x="0" y="2063"/>
                </a:cubicBezTo>
                <a:lnTo>
                  <a:pt x="5069" y="4990"/>
                </a:lnTo>
                <a:lnTo>
                  <a:pt x="7624" y="3511"/>
                </a:lnTo>
                <a:lnTo>
                  <a:pt x="7624" y="2459"/>
                </a:lnTo>
                <a:lnTo>
                  <a:pt x="6731" y="1946"/>
                </a:lnTo>
                <a:lnTo>
                  <a:pt x="4821" y="838"/>
                </a:lnTo>
                <a:lnTo>
                  <a:pt x="4787" y="818"/>
                </a:lnTo>
                <a:lnTo>
                  <a:pt x="3401" y="22"/>
                </a:lnTo>
                <a:cubicBezTo>
                  <a:pt x="3376" y="7"/>
                  <a:pt x="3345" y="1"/>
                  <a:pt x="331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4"/>
          <p:cNvSpPr/>
          <p:nvPr/>
        </p:nvSpPr>
        <p:spPr>
          <a:xfrm>
            <a:off x="1056488" y="2645870"/>
            <a:ext cx="707812" cy="903600"/>
          </a:xfrm>
          <a:custGeom>
            <a:avLst/>
            <a:gdLst/>
            <a:ahLst/>
            <a:cxnLst/>
            <a:rect l="l" t="t" r="r" b="b"/>
            <a:pathLst>
              <a:path w="22472" h="28688" extrusionOk="0">
                <a:moveTo>
                  <a:pt x="13404" y="8076"/>
                </a:moveTo>
                <a:cubicBezTo>
                  <a:pt x="14996" y="8076"/>
                  <a:pt x="16089" y="9346"/>
                  <a:pt x="16089" y="11543"/>
                </a:cubicBezTo>
                <a:cubicBezTo>
                  <a:pt x="16089" y="14635"/>
                  <a:pt x="13917" y="18401"/>
                  <a:pt x="11238" y="19949"/>
                </a:cubicBezTo>
                <a:cubicBezTo>
                  <a:pt x="10458" y="20399"/>
                  <a:pt x="9722" y="20612"/>
                  <a:pt x="9069" y="20612"/>
                </a:cubicBezTo>
                <a:cubicBezTo>
                  <a:pt x="7476" y="20612"/>
                  <a:pt x="6383" y="19342"/>
                  <a:pt x="6383" y="17145"/>
                </a:cubicBezTo>
                <a:cubicBezTo>
                  <a:pt x="6383" y="14049"/>
                  <a:pt x="8556" y="10288"/>
                  <a:pt x="11238" y="8739"/>
                </a:cubicBezTo>
                <a:cubicBezTo>
                  <a:pt x="12016" y="8289"/>
                  <a:pt x="12752" y="8076"/>
                  <a:pt x="13404" y="8076"/>
                </a:cubicBezTo>
                <a:close/>
                <a:moveTo>
                  <a:pt x="18068" y="0"/>
                </a:moveTo>
                <a:cubicBezTo>
                  <a:pt x="17944" y="0"/>
                  <a:pt x="17820" y="61"/>
                  <a:pt x="17748" y="168"/>
                </a:cubicBezTo>
                <a:lnTo>
                  <a:pt x="15623" y="3364"/>
                </a:lnTo>
                <a:cubicBezTo>
                  <a:pt x="15516" y="3525"/>
                  <a:pt x="15278" y="3640"/>
                  <a:pt x="15081" y="3640"/>
                </a:cubicBezTo>
                <a:cubicBezTo>
                  <a:pt x="15076" y="3640"/>
                  <a:pt x="15070" y="3640"/>
                  <a:pt x="15065" y="3640"/>
                </a:cubicBezTo>
                <a:cubicBezTo>
                  <a:pt x="15023" y="3639"/>
                  <a:pt x="14980" y="3638"/>
                  <a:pt x="14937" y="3638"/>
                </a:cubicBezTo>
                <a:cubicBezTo>
                  <a:pt x="14538" y="3638"/>
                  <a:pt x="14119" y="3684"/>
                  <a:pt x="13682" y="3781"/>
                </a:cubicBezTo>
                <a:cubicBezTo>
                  <a:pt x="13656" y="3786"/>
                  <a:pt x="13630" y="3789"/>
                  <a:pt x="13605" y="3789"/>
                </a:cubicBezTo>
                <a:cubicBezTo>
                  <a:pt x="13446" y="3789"/>
                  <a:pt x="13318" y="3679"/>
                  <a:pt x="13300" y="3508"/>
                </a:cubicBezTo>
                <a:lnTo>
                  <a:pt x="13020" y="719"/>
                </a:lnTo>
                <a:cubicBezTo>
                  <a:pt x="13005" y="579"/>
                  <a:pt x="12923" y="499"/>
                  <a:pt x="12814" y="499"/>
                </a:cubicBezTo>
                <a:cubicBezTo>
                  <a:pt x="12770" y="499"/>
                  <a:pt x="12722" y="512"/>
                  <a:pt x="12672" y="540"/>
                </a:cubicBezTo>
                <a:lnTo>
                  <a:pt x="9800" y="2198"/>
                </a:lnTo>
                <a:cubicBezTo>
                  <a:pt x="9627" y="2299"/>
                  <a:pt x="9476" y="2539"/>
                  <a:pt x="9458" y="2736"/>
                </a:cubicBezTo>
                <a:lnTo>
                  <a:pt x="9169" y="5932"/>
                </a:lnTo>
                <a:cubicBezTo>
                  <a:pt x="9151" y="6129"/>
                  <a:pt x="9017" y="6395"/>
                  <a:pt x="8872" y="6529"/>
                </a:cubicBezTo>
                <a:cubicBezTo>
                  <a:pt x="8311" y="7046"/>
                  <a:pt x="7776" y="7612"/>
                  <a:pt x="7276" y="8219"/>
                </a:cubicBezTo>
                <a:cubicBezTo>
                  <a:pt x="7181" y="8335"/>
                  <a:pt x="7014" y="8405"/>
                  <a:pt x="6859" y="8405"/>
                </a:cubicBezTo>
                <a:cubicBezTo>
                  <a:pt x="6807" y="8405"/>
                  <a:pt x="6757" y="8397"/>
                  <a:pt x="6710" y="8381"/>
                </a:cubicBezTo>
                <a:lnTo>
                  <a:pt x="4866" y="7736"/>
                </a:lnTo>
                <a:cubicBezTo>
                  <a:pt x="4823" y="7721"/>
                  <a:pt x="4779" y="7714"/>
                  <a:pt x="4734" y="7714"/>
                </a:cubicBezTo>
                <a:cubicBezTo>
                  <a:pt x="4581" y="7714"/>
                  <a:pt x="4426" y="7796"/>
                  <a:pt x="4348" y="7929"/>
                </a:cubicBezTo>
                <a:lnTo>
                  <a:pt x="2235" y="11588"/>
                </a:lnTo>
                <a:cubicBezTo>
                  <a:pt x="2138" y="11756"/>
                  <a:pt x="2176" y="12001"/>
                  <a:pt x="2328" y="12132"/>
                </a:cubicBezTo>
                <a:lnTo>
                  <a:pt x="3807" y="13405"/>
                </a:lnTo>
                <a:cubicBezTo>
                  <a:pt x="3959" y="13536"/>
                  <a:pt x="4021" y="13790"/>
                  <a:pt x="3952" y="13973"/>
                </a:cubicBezTo>
                <a:cubicBezTo>
                  <a:pt x="3676" y="14715"/>
                  <a:pt x="3452" y="15460"/>
                  <a:pt x="3287" y="16201"/>
                </a:cubicBezTo>
                <a:cubicBezTo>
                  <a:pt x="3242" y="16394"/>
                  <a:pt x="3080" y="16645"/>
                  <a:pt x="2918" y="16760"/>
                </a:cubicBezTo>
                <a:lnTo>
                  <a:pt x="294" y="18607"/>
                </a:lnTo>
                <a:cubicBezTo>
                  <a:pt x="131" y="18722"/>
                  <a:pt x="1" y="18973"/>
                  <a:pt x="1" y="19173"/>
                </a:cubicBezTo>
                <a:lnTo>
                  <a:pt x="1" y="22490"/>
                </a:lnTo>
                <a:cubicBezTo>
                  <a:pt x="1" y="22639"/>
                  <a:pt x="85" y="22730"/>
                  <a:pt x="204" y="22730"/>
                </a:cubicBezTo>
                <a:cubicBezTo>
                  <a:pt x="243" y="22730"/>
                  <a:pt x="285" y="22721"/>
                  <a:pt x="328" y="22700"/>
                </a:cubicBezTo>
                <a:lnTo>
                  <a:pt x="2887" y="21549"/>
                </a:lnTo>
                <a:cubicBezTo>
                  <a:pt x="2932" y="21528"/>
                  <a:pt x="2978" y="21518"/>
                  <a:pt x="3022" y="21518"/>
                </a:cubicBezTo>
                <a:cubicBezTo>
                  <a:pt x="3152" y="21518"/>
                  <a:pt x="3267" y="21604"/>
                  <a:pt x="3311" y="21745"/>
                </a:cubicBezTo>
                <a:cubicBezTo>
                  <a:pt x="3459" y="22214"/>
                  <a:pt x="3652" y="22638"/>
                  <a:pt x="3883" y="23014"/>
                </a:cubicBezTo>
                <a:cubicBezTo>
                  <a:pt x="3987" y="23183"/>
                  <a:pt x="4007" y="23455"/>
                  <a:pt x="3921" y="23631"/>
                </a:cubicBezTo>
                <a:lnTo>
                  <a:pt x="2214" y="27069"/>
                </a:lnTo>
                <a:cubicBezTo>
                  <a:pt x="2128" y="27248"/>
                  <a:pt x="2197" y="27473"/>
                  <a:pt x="2366" y="27569"/>
                </a:cubicBezTo>
                <a:lnTo>
                  <a:pt x="4218" y="28638"/>
                </a:lnTo>
                <a:cubicBezTo>
                  <a:pt x="4275" y="28672"/>
                  <a:pt x="4339" y="28688"/>
                  <a:pt x="4403" y="28688"/>
                </a:cubicBezTo>
                <a:cubicBezTo>
                  <a:pt x="4529" y="28688"/>
                  <a:pt x="4654" y="28627"/>
                  <a:pt x="4724" y="28517"/>
                </a:cubicBezTo>
                <a:lnTo>
                  <a:pt x="6848" y="25325"/>
                </a:lnTo>
                <a:cubicBezTo>
                  <a:pt x="6955" y="25163"/>
                  <a:pt x="7193" y="25048"/>
                  <a:pt x="7391" y="25048"/>
                </a:cubicBezTo>
                <a:cubicBezTo>
                  <a:pt x="7396" y="25048"/>
                  <a:pt x="7402" y="25048"/>
                  <a:pt x="7407" y="25048"/>
                </a:cubicBezTo>
                <a:cubicBezTo>
                  <a:pt x="7449" y="25049"/>
                  <a:pt x="7492" y="25050"/>
                  <a:pt x="7534" y="25050"/>
                </a:cubicBezTo>
                <a:cubicBezTo>
                  <a:pt x="7934" y="25050"/>
                  <a:pt x="8354" y="25004"/>
                  <a:pt x="8790" y="24907"/>
                </a:cubicBezTo>
                <a:cubicBezTo>
                  <a:pt x="8816" y="24902"/>
                  <a:pt x="8843" y="24899"/>
                  <a:pt x="8868" y="24899"/>
                </a:cubicBezTo>
                <a:cubicBezTo>
                  <a:pt x="9026" y="24899"/>
                  <a:pt x="9154" y="25007"/>
                  <a:pt x="9172" y="25176"/>
                </a:cubicBezTo>
                <a:lnTo>
                  <a:pt x="9455" y="27969"/>
                </a:lnTo>
                <a:cubicBezTo>
                  <a:pt x="9467" y="28108"/>
                  <a:pt x="9548" y="28188"/>
                  <a:pt x="9655" y="28188"/>
                </a:cubicBezTo>
                <a:cubicBezTo>
                  <a:pt x="9700" y="28188"/>
                  <a:pt x="9749" y="28174"/>
                  <a:pt x="9800" y="28145"/>
                </a:cubicBezTo>
                <a:lnTo>
                  <a:pt x="12672" y="26486"/>
                </a:lnTo>
                <a:cubicBezTo>
                  <a:pt x="12845" y="26390"/>
                  <a:pt x="12996" y="26149"/>
                  <a:pt x="13017" y="25952"/>
                </a:cubicBezTo>
                <a:lnTo>
                  <a:pt x="13303" y="22756"/>
                </a:lnTo>
                <a:cubicBezTo>
                  <a:pt x="13320" y="22556"/>
                  <a:pt x="13459" y="22290"/>
                  <a:pt x="13603" y="22156"/>
                </a:cubicBezTo>
                <a:cubicBezTo>
                  <a:pt x="14162" y="21642"/>
                  <a:pt x="14696" y="21076"/>
                  <a:pt x="15200" y="20469"/>
                </a:cubicBezTo>
                <a:cubicBezTo>
                  <a:pt x="15293" y="20353"/>
                  <a:pt x="15458" y="20283"/>
                  <a:pt x="15613" y="20283"/>
                </a:cubicBezTo>
                <a:cubicBezTo>
                  <a:pt x="15665" y="20283"/>
                  <a:pt x="15715" y="20291"/>
                  <a:pt x="15762" y="20307"/>
                </a:cubicBezTo>
                <a:lnTo>
                  <a:pt x="17606" y="20952"/>
                </a:lnTo>
                <a:cubicBezTo>
                  <a:pt x="17649" y="20967"/>
                  <a:pt x="17693" y="20974"/>
                  <a:pt x="17739" y="20974"/>
                </a:cubicBezTo>
                <a:cubicBezTo>
                  <a:pt x="17892" y="20974"/>
                  <a:pt x="18049" y="20892"/>
                  <a:pt x="18123" y="20759"/>
                </a:cubicBezTo>
                <a:lnTo>
                  <a:pt x="20237" y="17101"/>
                </a:lnTo>
                <a:cubicBezTo>
                  <a:pt x="20337" y="16928"/>
                  <a:pt x="20296" y="16687"/>
                  <a:pt x="20144" y="16556"/>
                </a:cubicBezTo>
                <a:lnTo>
                  <a:pt x="18665" y="15280"/>
                </a:lnTo>
                <a:cubicBezTo>
                  <a:pt x="18513" y="15153"/>
                  <a:pt x="18451" y="14898"/>
                  <a:pt x="18520" y="14711"/>
                </a:cubicBezTo>
                <a:cubicBezTo>
                  <a:pt x="18796" y="13973"/>
                  <a:pt x="19020" y="13229"/>
                  <a:pt x="19185" y="12484"/>
                </a:cubicBezTo>
                <a:cubicBezTo>
                  <a:pt x="19231" y="12291"/>
                  <a:pt x="19392" y="12043"/>
                  <a:pt x="19554" y="11929"/>
                </a:cubicBezTo>
                <a:lnTo>
                  <a:pt x="22178" y="10081"/>
                </a:lnTo>
                <a:cubicBezTo>
                  <a:pt x="22340" y="9966"/>
                  <a:pt x="22471" y="9715"/>
                  <a:pt x="22471" y="9515"/>
                </a:cubicBezTo>
                <a:lnTo>
                  <a:pt x="22471" y="6198"/>
                </a:lnTo>
                <a:cubicBezTo>
                  <a:pt x="22471" y="6050"/>
                  <a:pt x="22388" y="5958"/>
                  <a:pt x="22269" y="5958"/>
                </a:cubicBezTo>
                <a:cubicBezTo>
                  <a:pt x="22230" y="5958"/>
                  <a:pt x="22188" y="5968"/>
                  <a:pt x="22143" y="5988"/>
                </a:cubicBezTo>
                <a:lnTo>
                  <a:pt x="19589" y="7140"/>
                </a:lnTo>
                <a:cubicBezTo>
                  <a:pt x="19543" y="7161"/>
                  <a:pt x="19496" y="7170"/>
                  <a:pt x="19452" y="7170"/>
                </a:cubicBezTo>
                <a:cubicBezTo>
                  <a:pt x="19320" y="7170"/>
                  <a:pt x="19205" y="7084"/>
                  <a:pt x="19161" y="6943"/>
                </a:cubicBezTo>
                <a:cubicBezTo>
                  <a:pt x="19013" y="6474"/>
                  <a:pt x="18820" y="6050"/>
                  <a:pt x="18593" y="5674"/>
                </a:cubicBezTo>
                <a:cubicBezTo>
                  <a:pt x="18489" y="5505"/>
                  <a:pt x="18465" y="5233"/>
                  <a:pt x="18551" y="5053"/>
                </a:cubicBezTo>
                <a:lnTo>
                  <a:pt x="20258" y="1619"/>
                </a:lnTo>
                <a:cubicBezTo>
                  <a:pt x="20344" y="1440"/>
                  <a:pt x="20278" y="1215"/>
                  <a:pt x="20106" y="1119"/>
                </a:cubicBezTo>
                <a:lnTo>
                  <a:pt x="18254" y="50"/>
                </a:lnTo>
                <a:cubicBezTo>
                  <a:pt x="18197" y="16"/>
                  <a:pt x="18133" y="0"/>
                  <a:pt x="1806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4"/>
          <p:cNvSpPr/>
          <p:nvPr/>
        </p:nvSpPr>
        <p:spPr>
          <a:xfrm>
            <a:off x="813550" y="2438808"/>
            <a:ext cx="862654" cy="804446"/>
          </a:xfrm>
          <a:custGeom>
            <a:avLst/>
            <a:gdLst/>
            <a:ahLst/>
            <a:cxnLst/>
            <a:rect l="l" t="t" r="r" b="b"/>
            <a:pathLst>
              <a:path w="27388" h="25540" extrusionOk="0">
                <a:moveTo>
                  <a:pt x="17514" y="1"/>
                </a:moveTo>
                <a:cubicBezTo>
                  <a:pt x="15883" y="1"/>
                  <a:pt x="14044" y="534"/>
                  <a:pt x="12096" y="1659"/>
                </a:cubicBezTo>
                <a:cubicBezTo>
                  <a:pt x="5728" y="5335"/>
                  <a:pt x="504" y="14017"/>
                  <a:pt x="0" y="21513"/>
                </a:cubicBezTo>
                <a:lnTo>
                  <a:pt x="6841" y="25540"/>
                </a:lnTo>
                <a:cubicBezTo>
                  <a:pt x="7348" y="18044"/>
                  <a:pt x="12569" y="9366"/>
                  <a:pt x="18933" y="5687"/>
                </a:cubicBezTo>
                <a:cubicBezTo>
                  <a:pt x="20520" y="4773"/>
                  <a:pt x="22033" y="4252"/>
                  <a:pt x="23422" y="4090"/>
                </a:cubicBezTo>
                <a:cubicBezTo>
                  <a:pt x="23743" y="4052"/>
                  <a:pt x="24058" y="4032"/>
                  <a:pt x="24365" y="4032"/>
                </a:cubicBezTo>
                <a:cubicBezTo>
                  <a:pt x="25480" y="4032"/>
                  <a:pt x="26498" y="4285"/>
                  <a:pt x="27388" y="4766"/>
                </a:cubicBezTo>
                <a:lnTo>
                  <a:pt x="20854" y="918"/>
                </a:lnTo>
                <a:lnTo>
                  <a:pt x="20596" y="763"/>
                </a:lnTo>
                <a:cubicBezTo>
                  <a:pt x="19694" y="262"/>
                  <a:pt x="18655" y="1"/>
                  <a:pt x="175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4"/>
          <p:cNvSpPr/>
          <p:nvPr/>
        </p:nvSpPr>
        <p:spPr>
          <a:xfrm>
            <a:off x="3616494" y="2197885"/>
            <a:ext cx="24348" cy="21796"/>
          </a:xfrm>
          <a:custGeom>
            <a:avLst/>
            <a:gdLst/>
            <a:ahLst/>
            <a:cxnLst/>
            <a:rect l="l" t="t" r="r" b="b"/>
            <a:pathLst>
              <a:path w="773" h="692" extrusionOk="0">
                <a:moveTo>
                  <a:pt x="463" y="1"/>
                </a:moveTo>
                <a:cubicBezTo>
                  <a:pt x="365" y="1"/>
                  <a:pt x="266" y="35"/>
                  <a:pt x="186" y="105"/>
                </a:cubicBezTo>
                <a:cubicBezTo>
                  <a:pt x="14" y="257"/>
                  <a:pt x="0" y="519"/>
                  <a:pt x="152" y="692"/>
                </a:cubicBezTo>
                <a:lnTo>
                  <a:pt x="772" y="140"/>
                </a:lnTo>
                <a:cubicBezTo>
                  <a:pt x="691" y="47"/>
                  <a:pt x="577" y="1"/>
                  <a:pt x="4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4"/>
          <p:cNvSpPr/>
          <p:nvPr/>
        </p:nvSpPr>
        <p:spPr>
          <a:xfrm>
            <a:off x="3620148" y="2211744"/>
            <a:ext cx="27214" cy="15875"/>
          </a:xfrm>
          <a:custGeom>
            <a:avLst/>
            <a:gdLst/>
            <a:ahLst/>
            <a:cxnLst/>
            <a:rect l="l" t="t" r="r" b="b"/>
            <a:pathLst>
              <a:path w="864" h="504" extrusionOk="0">
                <a:moveTo>
                  <a:pt x="408" y="1"/>
                </a:moveTo>
                <a:cubicBezTo>
                  <a:pt x="215" y="1"/>
                  <a:pt x="43" y="133"/>
                  <a:pt x="1" y="327"/>
                </a:cubicBezTo>
                <a:lnTo>
                  <a:pt x="815" y="503"/>
                </a:lnTo>
                <a:cubicBezTo>
                  <a:pt x="863" y="279"/>
                  <a:pt x="722" y="58"/>
                  <a:pt x="497" y="10"/>
                </a:cubicBezTo>
                <a:cubicBezTo>
                  <a:pt x="467" y="4"/>
                  <a:pt x="437" y="1"/>
                  <a:pt x="40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4"/>
          <p:cNvSpPr/>
          <p:nvPr/>
        </p:nvSpPr>
        <p:spPr>
          <a:xfrm>
            <a:off x="3324766" y="3684082"/>
            <a:ext cx="176732" cy="152700"/>
          </a:xfrm>
          <a:custGeom>
            <a:avLst/>
            <a:gdLst/>
            <a:ahLst/>
            <a:cxnLst/>
            <a:rect l="l" t="t" r="r" b="b"/>
            <a:pathLst>
              <a:path w="5611" h="4848" extrusionOk="0">
                <a:moveTo>
                  <a:pt x="5083" y="0"/>
                </a:moveTo>
                <a:cubicBezTo>
                  <a:pt x="5076" y="0"/>
                  <a:pt x="5068" y="1"/>
                  <a:pt x="5059" y="3"/>
                </a:cubicBezTo>
                <a:lnTo>
                  <a:pt x="5090" y="248"/>
                </a:lnTo>
                <a:cubicBezTo>
                  <a:pt x="4951" y="470"/>
                  <a:pt x="4446" y="593"/>
                  <a:pt x="3966" y="593"/>
                </a:cubicBezTo>
                <a:cubicBezTo>
                  <a:pt x="3685" y="593"/>
                  <a:pt x="3412" y="551"/>
                  <a:pt x="3225" y="461"/>
                </a:cubicBezTo>
                <a:cubicBezTo>
                  <a:pt x="3225" y="461"/>
                  <a:pt x="2345" y="1920"/>
                  <a:pt x="2028" y="2269"/>
                </a:cubicBezTo>
                <a:cubicBezTo>
                  <a:pt x="1538" y="2807"/>
                  <a:pt x="997" y="3234"/>
                  <a:pt x="418" y="3668"/>
                </a:cubicBezTo>
                <a:cubicBezTo>
                  <a:pt x="332" y="3734"/>
                  <a:pt x="239" y="3803"/>
                  <a:pt x="193" y="3899"/>
                </a:cubicBezTo>
                <a:cubicBezTo>
                  <a:pt x="118" y="4058"/>
                  <a:pt x="1" y="4448"/>
                  <a:pt x="718" y="4699"/>
                </a:cubicBezTo>
                <a:cubicBezTo>
                  <a:pt x="996" y="4797"/>
                  <a:pt x="1302" y="4848"/>
                  <a:pt x="1610" y="4848"/>
                </a:cubicBezTo>
                <a:cubicBezTo>
                  <a:pt x="2080" y="4848"/>
                  <a:pt x="2554" y="4731"/>
                  <a:pt x="2942" y="4489"/>
                </a:cubicBezTo>
                <a:cubicBezTo>
                  <a:pt x="3532" y="4117"/>
                  <a:pt x="3559" y="3348"/>
                  <a:pt x="4114" y="2910"/>
                </a:cubicBezTo>
                <a:cubicBezTo>
                  <a:pt x="4528" y="2582"/>
                  <a:pt x="5045" y="2500"/>
                  <a:pt x="5380" y="2075"/>
                </a:cubicBezTo>
                <a:cubicBezTo>
                  <a:pt x="5610" y="1779"/>
                  <a:pt x="5552" y="1386"/>
                  <a:pt x="5432" y="896"/>
                </a:cubicBezTo>
                <a:cubicBezTo>
                  <a:pt x="5303" y="391"/>
                  <a:pt x="5241" y="0"/>
                  <a:pt x="50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3354846" y="3636143"/>
            <a:ext cx="131565" cy="165519"/>
          </a:xfrm>
          <a:custGeom>
            <a:avLst/>
            <a:gdLst/>
            <a:ahLst/>
            <a:cxnLst/>
            <a:rect l="l" t="t" r="r" b="b"/>
            <a:pathLst>
              <a:path w="4177" h="5255" extrusionOk="0">
                <a:moveTo>
                  <a:pt x="3925" y="1"/>
                </a:moveTo>
                <a:lnTo>
                  <a:pt x="2122" y="129"/>
                </a:lnTo>
                <a:cubicBezTo>
                  <a:pt x="2122" y="129"/>
                  <a:pt x="2222" y="1073"/>
                  <a:pt x="2263" y="1439"/>
                </a:cubicBezTo>
                <a:cubicBezTo>
                  <a:pt x="2300" y="1808"/>
                  <a:pt x="2173" y="2142"/>
                  <a:pt x="2001" y="2421"/>
                </a:cubicBezTo>
                <a:cubicBezTo>
                  <a:pt x="1714" y="2881"/>
                  <a:pt x="1277" y="3567"/>
                  <a:pt x="1073" y="3791"/>
                </a:cubicBezTo>
                <a:cubicBezTo>
                  <a:pt x="911" y="3966"/>
                  <a:pt x="742" y="4128"/>
                  <a:pt x="573" y="4283"/>
                </a:cubicBezTo>
                <a:lnTo>
                  <a:pt x="573" y="4291"/>
                </a:lnTo>
                <a:cubicBezTo>
                  <a:pt x="1" y="4873"/>
                  <a:pt x="21" y="4994"/>
                  <a:pt x="256" y="5149"/>
                </a:cubicBezTo>
                <a:cubicBezTo>
                  <a:pt x="355" y="5215"/>
                  <a:pt x="482" y="5255"/>
                  <a:pt x="637" y="5255"/>
                </a:cubicBezTo>
                <a:cubicBezTo>
                  <a:pt x="840" y="5255"/>
                  <a:pt x="1093" y="5186"/>
                  <a:pt x="1394" y="5018"/>
                </a:cubicBezTo>
                <a:cubicBezTo>
                  <a:pt x="1925" y="4718"/>
                  <a:pt x="2673" y="3538"/>
                  <a:pt x="3259" y="3032"/>
                </a:cubicBezTo>
                <a:cubicBezTo>
                  <a:pt x="3845" y="2529"/>
                  <a:pt x="4176" y="2170"/>
                  <a:pt x="4135" y="1770"/>
                </a:cubicBezTo>
                <a:lnTo>
                  <a:pt x="3925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4"/>
          <p:cNvSpPr/>
          <p:nvPr/>
        </p:nvSpPr>
        <p:spPr>
          <a:xfrm>
            <a:off x="3505214" y="3751990"/>
            <a:ext cx="174276" cy="155346"/>
          </a:xfrm>
          <a:custGeom>
            <a:avLst/>
            <a:gdLst/>
            <a:ahLst/>
            <a:cxnLst/>
            <a:rect l="l" t="t" r="r" b="b"/>
            <a:pathLst>
              <a:path w="5533" h="4932" extrusionOk="0">
                <a:moveTo>
                  <a:pt x="5070" y="0"/>
                </a:moveTo>
                <a:cubicBezTo>
                  <a:pt x="5066" y="0"/>
                  <a:pt x="5061" y="1"/>
                  <a:pt x="5057" y="2"/>
                </a:cubicBezTo>
                <a:lnTo>
                  <a:pt x="5057" y="209"/>
                </a:lnTo>
                <a:cubicBezTo>
                  <a:pt x="4919" y="364"/>
                  <a:pt x="4540" y="512"/>
                  <a:pt x="4109" y="530"/>
                </a:cubicBezTo>
                <a:cubicBezTo>
                  <a:pt x="4089" y="531"/>
                  <a:pt x="4067" y="531"/>
                  <a:pt x="4043" y="531"/>
                </a:cubicBezTo>
                <a:cubicBezTo>
                  <a:pt x="3738" y="531"/>
                  <a:pt x="3158" y="470"/>
                  <a:pt x="3161" y="274"/>
                </a:cubicBezTo>
                <a:lnTo>
                  <a:pt x="3161" y="2"/>
                </a:lnTo>
                <a:cubicBezTo>
                  <a:pt x="3054" y="323"/>
                  <a:pt x="2558" y="1692"/>
                  <a:pt x="1805" y="2378"/>
                </a:cubicBezTo>
                <a:cubicBezTo>
                  <a:pt x="1205" y="2922"/>
                  <a:pt x="392" y="3554"/>
                  <a:pt x="182" y="4160"/>
                </a:cubicBezTo>
                <a:cubicBezTo>
                  <a:pt x="1" y="4696"/>
                  <a:pt x="937" y="4932"/>
                  <a:pt x="1569" y="4932"/>
                </a:cubicBezTo>
                <a:cubicBezTo>
                  <a:pt x="1685" y="4932"/>
                  <a:pt x="1791" y="4924"/>
                  <a:pt x="1878" y="4908"/>
                </a:cubicBezTo>
                <a:cubicBezTo>
                  <a:pt x="2526" y="4792"/>
                  <a:pt x="3368" y="4426"/>
                  <a:pt x="3826" y="3864"/>
                </a:cubicBezTo>
                <a:cubicBezTo>
                  <a:pt x="4146" y="3468"/>
                  <a:pt x="4350" y="2998"/>
                  <a:pt x="4581" y="2688"/>
                </a:cubicBezTo>
                <a:cubicBezTo>
                  <a:pt x="4808" y="2378"/>
                  <a:pt x="5340" y="2029"/>
                  <a:pt x="5464" y="1671"/>
                </a:cubicBezTo>
                <a:cubicBezTo>
                  <a:pt x="5533" y="1474"/>
                  <a:pt x="5450" y="1040"/>
                  <a:pt x="5354" y="675"/>
                </a:cubicBezTo>
                <a:cubicBezTo>
                  <a:pt x="5271" y="353"/>
                  <a:pt x="5178" y="0"/>
                  <a:pt x="507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4"/>
          <p:cNvSpPr/>
          <p:nvPr/>
        </p:nvSpPr>
        <p:spPr>
          <a:xfrm>
            <a:off x="3532522" y="3703043"/>
            <a:ext cx="131975" cy="160763"/>
          </a:xfrm>
          <a:custGeom>
            <a:avLst/>
            <a:gdLst/>
            <a:ahLst/>
            <a:cxnLst/>
            <a:rect l="l" t="t" r="r" b="b"/>
            <a:pathLst>
              <a:path w="4190" h="5104" extrusionOk="0">
                <a:moveTo>
                  <a:pt x="2294" y="1"/>
                </a:moveTo>
                <a:lnTo>
                  <a:pt x="2294" y="1083"/>
                </a:lnTo>
                <a:cubicBezTo>
                  <a:pt x="2294" y="1425"/>
                  <a:pt x="2224" y="1766"/>
                  <a:pt x="2094" y="2081"/>
                </a:cubicBezTo>
                <a:cubicBezTo>
                  <a:pt x="1863" y="2635"/>
                  <a:pt x="1463" y="3449"/>
                  <a:pt x="938" y="3928"/>
                </a:cubicBezTo>
                <a:cubicBezTo>
                  <a:pt x="770" y="4083"/>
                  <a:pt x="583" y="4245"/>
                  <a:pt x="397" y="4411"/>
                </a:cubicBezTo>
                <a:cubicBezTo>
                  <a:pt x="0" y="4873"/>
                  <a:pt x="208" y="5104"/>
                  <a:pt x="722" y="5104"/>
                </a:cubicBezTo>
                <a:cubicBezTo>
                  <a:pt x="810" y="5104"/>
                  <a:pt x="907" y="5097"/>
                  <a:pt x="1011" y="5084"/>
                </a:cubicBezTo>
                <a:cubicBezTo>
                  <a:pt x="1763" y="4980"/>
                  <a:pt x="2394" y="4398"/>
                  <a:pt x="2725" y="3938"/>
                </a:cubicBezTo>
                <a:cubicBezTo>
                  <a:pt x="3217" y="3256"/>
                  <a:pt x="4090" y="2208"/>
                  <a:pt x="4180" y="1815"/>
                </a:cubicBezTo>
                <a:lnTo>
                  <a:pt x="4190" y="1807"/>
                </a:lnTo>
                <a:lnTo>
                  <a:pt x="4190" y="1763"/>
                </a:lnTo>
                <a:lnTo>
                  <a:pt x="4190" y="1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3346940" y="2817404"/>
            <a:ext cx="351985" cy="901773"/>
          </a:xfrm>
          <a:custGeom>
            <a:avLst/>
            <a:gdLst/>
            <a:ahLst/>
            <a:cxnLst/>
            <a:rect l="l" t="t" r="r" b="b"/>
            <a:pathLst>
              <a:path w="11175" h="28630" extrusionOk="0">
                <a:moveTo>
                  <a:pt x="1300" y="1"/>
                </a:moveTo>
                <a:cubicBezTo>
                  <a:pt x="1300" y="1"/>
                  <a:pt x="0" y="13972"/>
                  <a:pt x="100" y="15109"/>
                </a:cubicBezTo>
                <a:cubicBezTo>
                  <a:pt x="269" y="17016"/>
                  <a:pt x="2373" y="26585"/>
                  <a:pt x="2373" y="26585"/>
                </a:cubicBezTo>
                <a:cubicBezTo>
                  <a:pt x="2567" y="26613"/>
                  <a:pt x="2746" y="26625"/>
                  <a:pt x="2911" y="26625"/>
                </a:cubicBezTo>
                <a:cubicBezTo>
                  <a:pt x="3801" y="26625"/>
                  <a:pt x="4262" y="26274"/>
                  <a:pt x="4262" y="26274"/>
                </a:cubicBezTo>
                <a:cubicBezTo>
                  <a:pt x="4262" y="26274"/>
                  <a:pt x="4424" y="19413"/>
                  <a:pt x="4273" y="17827"/>
                </a:cubicBezTo>
                <a:cubicBezTo>
                  <a:pt x="4176" y="16823"/>
                  <a:pt x="3555" y="15469"/>
                  <a:pt x="3555" y="15469"/>
                </a:cubicBezTo>
                <a:lnTo>
                  <a:pt x="5172" y="7603"/>
                </a:lnTo>
                <a:cubicBezTo>
                  <a:pt x="5172" y="7603"/>
                  <a:pt x="5741" y="13131"/>
                  <a:pt x="6038" y="15482"/>
                </a:cubicBezTo>
                <a:cubicBezTo>
                  <a:pt x="6379" y="18179"/>
                  <a:pt x="8186" y="28426"/>
                  <a:pt x="8186" y="28426"/>
                </a:cubicBezTo>
                <a:cubicBezTo>
                  <a:pt x="8500" y="28577"/>
                  <a:pt x="8799" y="28630"/>
                  <a:pt x="9064" y="28630"/>
                </a:cubicBezTo>
                <a:cubicBezTo>
                  <a:pt x="9675" y="28630"/>
                  <a:pt x="10102" y="28350"/>
                  <a:pt x="10102" y="28350"/>
                </a:cubicBezTo>
                <a:cubicBezTo>
                  <a:pt x="10102" y="28350"/>
                  <a:pt x="10775" y="21543"/>
                  <a:pt x="10513" y="18833"/>
                </a:cubicBezTo>
                <a:cubicBezTo>
                  <a:pt x="10293" y="16540"/>
                  <a:pt x="9696" y="15517"/>
                  <a:pt x="9651" y="14996"/>
                </a:cubicBezTo>
                <a:cubicBezTo>
                  <a:pt x="9651" y="14996"/>
                  <a:pt x="11175" y="3680"/>
                  <a:pt x="9706" y="470"/>
                </a:cubicBezTo>
                <a:lnTo>
                  <a:pt x="130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4"/>
          <p:cNvSpPr/>
          <p:nvPr/>
        </p:nvSpPr>
        <p:spPr>
          <a:xfrm>
            <a:off x="3402312" y="2933849"/>
            <a:ext cx="107564" cy="341338"/>
          </a:xfrm>
          <a:custGeom>
            <a:avLst/>
            <a:gdLst/>
            <a:ahLst/>
            <a:cxnLst/>
            <a:rect l="l" t="t" r="r" b="b"/>
            <a:pathLst>
              <a:path w="3415" h="10837" extrusionOk="0">
                <a:moveTo>
                  <a:pt x="1" y="0"/>
                </a:moveTo>
                <a:cubicBezTo>
                  <a:pt x="1" y="0"/>
                  <a:pt x="963" y="1196"/>
                  <a:pt x="2390" y="1586"/>
                </a:cubicBezTo>
                <a:lnTo>
                  <a:pt x="2924" y="3885"/>
                </a:lnTo>
                <a:lnTo>
                  <a:pt x="1987" y="10837"/>
                </a:lnTo>
                <a:lnTo>
                  <a:pt x="3414" y="3906"/>
                </a:lnTo>
                <a:lnTo>
                  <a:pt x="2935" y="1279"/>
                </a:lnTo>
                <a:cubicBezTo>
                  <a:pt x="2935" y="1279"/>
                  <a:pt x="917" y="862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3623329" y="2671100"/>
            <a:ext cx="106997" cy="154810"/>
          </a:xfrm>
          <a:custGeom>
            <a:avLst/>
            <a:gdLst/>
            <a:ahLst/>
            <a:cxnLst/>
            <a:rect l="l" t="t" r="r" b="b"/>
            <a:pathLst>
              <a:path w="3397" h="4915" extrusionOk="0">
                <a:moveTo>
                  <a:pt x="2645" y="1"/>
                </a:moveTo>
                <a:lnTo>
                  <a:pt x="0" y="812"/>
                </a:lnTo>
                <a:lnTo>
                  <a:pt x="473" y="3125"/>
                </a:lnTo>
                <a:lnTo>
                  <a:pt x="2700" y="4914"/>
                </a:lnTo>
                <a:cubicBezTo>
                  <a:pt x="3396" y="4773"/>
                  <a:pt x="3342" y="3928"/>
                  <a:pt x="3328" y="3718"/>
                </a:cubicBezTo>
                <a:cubicBezTo>
                  <a:pt x="3310" y="3508"/>
                  <a:pt x="2917" y="1259"/>
                  <a:pt x="2645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3286024" y="2638846"/>
            <a:ext cx="117297" cy="124730"/>
          </a:xfrm>
          <a:custGeom>
            <a:avLst/>
            <a:gdLst/>
            <a:ahLst/>
            <a:cxnLst/>
            <a:rect l="l" t="t" r="r" b="b"/>
            <a:pathLst>
              <a:path w="3724" h="3960" extrusionOk="0">
                <a:moveTo>
                  <a:pt x="1248" y="1"/>
                </a:moveTo>
                <a:lnTo>
                  <a:pt x="0" y="2294"/>
                </a:lnTo>
                <a:lnTo>
                  <a:pt x="1945" y="3959"/>
                </a:lnTo>
                <a:lnTo>
                  <a:pt x="3724" y="1136"/>
                </a:lnTo>
                <a:lnTo>
                  <a:pt x="1248" y="1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4"/>
          <p:cNvSpPr/>
          <p:nvPr/>
        </p:nvSpPr>
        <p:spPr>
          <a:xfrm>
            <a:off x="3315191" y="2478022"/>
            <a:ext cx="157865" cy="218278"/>
          </a:xfrm>
          <a:custGeom>
            <a:avLst/>
            <a:gdLst/>
            <a:ahLst/>
            <a:cxnLst/>
            <a:rect l="l" t="t" r="r" b="b"/>
            <a:pathLst>
              <a:path w="5012" h="6930" extrusionOk="0">
                <a:moveTo>
                  <a:pt x="5012" y="0"/>
                </a:moveTo>
                <a:lnTo>
                  <a:pt x="5012" y="0"/>
                </a:lnTo>
                <a:cubicBezTo>
                  <a:pt x="3774" y="14"/>
                  <a:pt x="2408" y="466"/>
                  <a:pt x="1939" y="1434"/>
                </a:cubicBezTo>
                <a:cubicBezTo>
                  <a:pt x="1470" y="2407"/>
                  <a:pt x="1" y="5435"/>
                  <a:pt x="1" y="5435"/>
                </a:cubicBezTo>
                <a:cubicBezTo>
                  <a:pt x="1" y="5435"/>
                  <a:pt x="1024" y="6930"/>
                  <a:pt x="2659" y="6930"/>
                </a:cubicBezTo>
                <a:cubicBezTo>
                  <a:pt x="2717" y="6930"/>
                  <a:pt x="2776" y="6928"/>
                  <a:pt x="2835" y="6924"/>
                </a:cubicBezTo>
                <a:lnTo>
                  <a:pt x="501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4"/>
          <p:cNvSpPr/>
          <p:nvPr/>
        </p:nvSpPr>
        <p:spPr>
          <a:xfrm>
            <a:off x="3376359" y="2478022"/>
            <a:ext cx="284485" cy="386222"/>
          </a:xfrm>
          <a:custGeom>
            <a:avLst/>
            <a:gdLst/>
            <a:ahLst/>
            <a:cxnLst/>
            <a:rect l="l" t="t" r="r" b="b"/>
            <a:pathLst>
              <a:path w="9032" h="12262" extrusionOk="0">
                <a:moveTo>
                  <a:pt x="3248" y="0"/>
                </a:moveTo>
                <a:cubicBezTo>
                  <a:pt x="1552" y="0"/>
                  <a:pt x="700" y="1679"/>
                  <a:pt x="249" y="3466"/>
                </a:cubicBezTo>
                <a:cubicBezTo>
                  <a:pt x="0" y="4428"/>
                  <a:pt x="218" y="6186"/>
                  <a:pt x="301" y="7744"/>
                </a:cubicBezTo>
                <a:cubicBezTo>
                  <a:pt x="380" y="9207"/>
                  <a:pt x="325" y="10489"/>
                  <a:pt x="366" y="10776"/>
                </a:cubicBezTo>
                <a:cubicBezTo>
                  <a:pt x="966" y="11587"/>
                  <a:pt x="2708" y="12261"/>
                  <a:pt x="4720" y="12261"/>
                </a:cubicBezTo>
                <a:cubicBezTo>
                  <a:pt x="6036" y="12261"/>
                  <a:pt x="7467" y="11973"/>
                  <a:pt x="8772" y="11245"/>
                </a:cubicBezTo>
                <a:cubicBezTo>
                  <a:pt x="8055" y="9841"/>
                  <a:pt x="7441" y="8352"/>
                  <a:pt x="7441" y="8352"/>
                </a:cubicBezTo>
                <a:lnTo>
                  <a:pt x="8755" y="4552"/>
                </a:lnTo>
                <a:cubicBezTo>
                  <a:pt x="9031" y="3759"/>
                  <a:pt x="9024" y="2879"/>
                  <a:pt x="8665" y="2125"/>
                </a:cubicBezTo>
                <a:cubicBezTo>
                  <a:pt x="8193" y="1128"/>
                  <a:pt x="7300" y="359"/>
                  <a:pt x="6176" y="86"/>
                </a:cubicBezTo>
                <a:lnTo>
                  <a:pt x="32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4"/>
          <p:cNvSpPr/>
          <p:nvPr/>
        </p:nvSpPr>
        <p:spPr>
          <a:xfrm>
            <a:off x="3586414" y="2480730"/>
            <a:ext cx="128825" cy="245051"/>
          </a:xfrm>
          <a:custGeom>
            <a:avLst/>
            <a:gdLst/>
            <a:ahLst/>
            <a:cxnLst/>
            <a:rect l="l" t="t" r="r" b="b"/>
            <a:pathLst>
              <a:path w="4090" h="7780" extrusionOk="0">
                <a:moveTo>
                  <a:pt x="0" y="0"/>
                </a:moveTo>
                <a:lnTo>
                  <a:pt x="717" y="5724"/>
                </a:lnTo>
                <a:lnTo>
                  <a:pt x="1300" y="7779"/>
                </a:lnTo>
                <a:cubicBezTo>
                  <a:pt x="1306" y="7779"/>
                  <a:pt x="1312" y="7779"/>
                  <a:pt x="1319" y="7779"/>
                </a:cubicBezTo>
                <a:cubicBezTo>
                  <a:pt x="3172" y="7779"/>
                  <a:pt x="4089" y="6714"/>
                  <a:pt x="4089" y="6714"/>
                </a:cubicBezTo>
                <a:cubicBezTo>
                  <a:pt x="4089" y="6714"/>
                  <a:pt x="3924" y="5772"/>
                  <a:pt x="3344" y="3062"/>
                </a:cubicBezTo>
                <a:cubicBezTo>
                  <a:pt x="2776" y="387"/>
                  <a:pt x="1124" y="159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4"/>
          <p:cNvSpPr/>
          <p:nvPr/>
        </p:nvSpPr>
        <p:spPr>
          <a:xfrm>
            <a:off x="3612588" y="2720613"/>
            <a:ext cx="5229" cy="15024"/>
          </a:xfrm>
          <a:custGeom>
            <a:avLst/>
            <a:gdLst/>
            <a:ahLst/>
            <a:cxnLst/>
            <a:rect l="l" t="t" r="r" b="b"/>
            <a:pathLst>
              <a:path w="166" h="477" extrusionOk="0">
                <a:moveTo>
                  <a:pt x="166" y="1"/>
                </a:moveTo>
                <a:lnTo>
                  <a:pt x="0" y="477"/>
                </a:lnTo>
                <a:lnTo>
                  <a:pt x="0" y="47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4"/>
          <p:cNvSpPr/>
          <p:nvPr/>
        </p:nvSpPr>
        <p:spPr>
          <a:xfrm>
            <a:off x="3602352" y="2638846"/>
            <a:ext cx="19938" cy="96792"/>
          </a:xfrm>
          <a:custGeom>
            <a:avLst/>
            <a:gdLst/>
            <a:ahLst/>
            <a:cxnLst/>
            <a:rect l="l" t="t" r="r" b="b"/>
            <a:pathLst>
              <a:path w="633" h="3073" extrusionOk="0">
                <a:moveTo>
                  <a:pt x="21" y="1"/>
                </a:moveTo>
                <a:cubicBezTo>
                  <a:pt x="21" y="1"/>
                  <a:pt x="1" y="1712"/>
                  <a:pt x="325" y="3073"/>
                </a:cubicBezTo>
                <a:lnTo>
                  <a:pt x="491" y="2597"/>
                </a:lnTo>
                <a:lnTo>
                  <a:pt x="632" y="2191"/>
                </a:lnTo>
                <a:cubicBezTo>
                  <a:pt x="632" y="2191"/>
                  <a:pt x="252" y="983"/>
                  <a:pt x="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4"/>
          <p:cNvSpPr/>
          <p:nvPr/>
        </p:nvSpPr>
        <p:spPr>
          <a:xfrm>
            <a:off x="3404706" y="2241918"/>
            <a:ext cx="217585" cy="299730"/>
          </a:xfrm>
          <a:custGeom>
            <a:avLst/>
            <a:gdLst/>
            <a:ahLst/>
            <a:cxnLst/>
            <a:rect l="l" t="t" r="r" b="b"/>
            <a:pathLst>
              <a:path w="6908" h="9516" extrusionOk="0">
                <a:moveTo>
                  <a:pt x="997" y="1"/>
                </a:moveTo>
                <a:cubicBezTo>
                  <a:pt x="552" y="262"/>
                  <a:pt x="1" y="1383"/>
                  <a:pt x="55" y="3734"/>
                </a:cubicBezTo>
                <a:cubicBezTo>
                  <a:pt x="101" y="5724"/>
                  <a:pt x="749" y="6217"/>
                  <a:pt x="1073" y="6358"/>
                </a:cubicBezTo>
                <a:cubicBezTo>
                  <a:pt x="1195" y="6412"/>
                  <a:pt x="1361" y="6433"/>
                  <a:pt x="1552" y="6433"/>
                </a:cubicBezTo>
                <a:cubicBezTo>
                  <a:pt x="1866" y="6433"/>
                  <a:pt x="2250" y="6376"/>
                  <a:pt x="2628" y="6314"/>
                </a:cubicBezTo>
                <a:lnTo>
                  <a:pt x="2628" y="7507"/>
                </a:lnTo>
                <a:cubicBezTo>
                  <a:pt x="2628" y="7507"/>
                  <a:pt x="1786" y="8483"/>
                  <a:pt x="1842" y="9031"/>
                </a:cubicBezTo>
                <a:cubicBezTo>
                  <a:pt x="1871" y="9339"/>
                  <a:pt x="2251" y="9516"/>
                  <a:pt x="2718" y="9516"/>
                </a:cubicBezTo>
                <a:cubicBezTo>
                  <a:pt x="3081" y="9516"/>
                  <a:pt x="3496" y="9409"/>
                  <a:pt x="3838" y="9175"/>
                </a:cubicBezTo>
                <a:cubicBezTo>
                  <a:pt x="4624" y="8637"/>
                  <a:pt x="5131" y="7824"/>
                  <a:pt x="5131" y="7824"/>
                </a:cubicBezTo>
                <a:lnTo>
                  <a:pt x="5131" y="4934"/>
                </a:lnTo>
                <a:cubicBezTo>
                  <a:pt x="5131" y="4934"/>
                  <a:pt x="5339" y="5212"/>
                  <a:pt x="5700" y="5212"/>
                </a:cubicBezTo>
                <a:cubicBezTo>
                  <a:pt x="5846" y="5212"/>
                  <a:pt x="6017" y="5166"/>
                  <a:pt x="6210" y="5038"/>
                </a:cubicBezTo>
                <a:cubicBezTo>
                  <a:pt x="6882" y="4593"/>
                  <a:pt x="6907" y="3489"/>
                  <a:pt x="6517" y="3093"/>
                </a:cubicBezTo>
                <a:cubicBezTo>
                  <a:pt x="6363" y="2936"/>
                  <a:pt x="6139" y="2861"/>
                  <a:pt x="5914" y="2861"/>
                </a:cubicBezTo>
                <a:cubicBezTo>
                  <a:pt x="5570" y="2861"/>
                  <a:pt x="5225" y="3038"/>
                  <a:pt x="5131" y="3369"/>
                </a:cubicBezTo>
                <a:cubicBezTo>
                  <a:pt x="5131" y="3369"/>
                  <a:pt x="5124" y="3370"/>
                  <a:pt x="5109" y="3370"/>
                </a:cubicBezTo>
                <a:cubicBezTo>
                  <a:pt x="4958" y="3370"/>
                  <a:pt x="4046" y="3341"/>
                  <a:pt x="2869" y="2697"/>
                </a:cubicBezTo>
                <a:cubicBezTo>
                  <a:pt x="1580" y="1987"/>
                  <a:pt x="1083" y="773"/>
                  <a:pt x="997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4"/>
          <p:cNvSpPr/>
          <p:nvPr/>
        </p:nvSpPr>
        <p:spPr>
          <a:xfrm>
            <a:off x="3476300" y="2335969"/>
            <a:ext cx="16190" cy="16316"/>
          </a:xfrm>
          <a:custGeom>
            <a:avLst/>
            <a:gdLst/>
            <a:ahLst/>
            <a:cxnLst/>
            <a:rect l="l" t="t" r="r" b="b"/>
            <a:pathLst>
              <a:path w="514" h="518" extrusionOk="0">
                <a:moveTo>
                  <a:pt x="257" y="0"/>
                </a:moveTo>
                <a:cubicBezTo>
                  <a:pt x="124" y="0"/>
                  <a:pt x="13" y="108"/>
                  <a:pt x="7" y="249"/>
                </a:cubicBezTo>
                <a:cubicBezTo>
                  <a:pt x="0" y="390"/>
                  <a:pt x="103" y="514"/>
                  <a:pt x="244" y="518"/>
                </a:cubicBezTo>
                <a:cubicBezTo>
                  <a:pt x="248" y="518"/>
                  <a:pt x="252" y="518"/>
                  <a:pt x="256" y="518"/>
                </a:cubicBezTo>
                <a:cubicBezTo>
                  <a:pt x="389" y="518"/>
                  <a:pt x="500" y="410"/>
                  <a:pt x="506" y="273"/>
                </a:cubicBezTo>
                <a:cubicBezTo>
                  <a:pt x="513" y="128"/>
                  <a:pt x="406" y="7"/>
                  <a:pt x="269" y="0"/>
                </a:cubicBezTo>
                <a:cubicBezTo>
                  <a:pt x="265" y="0"/>
                  <a:pt x="261" y="0"/>
                  <a:pt x="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3456078" y="2396916"/>
            <a:ext cx="19780" cy="12914"/>
          </a:xfrm>
          <a:custGeom>
            <a:avLst/>
            <a:gdLst/>
            <a:ahLst/>
            <a:cxnLst/>
            <a:rect l="l" t="t" r="r" b="b"/>
            <a:pathLst>
              <a:path w="628" h="410" extrusionOk="0">
                <a:moveTo>
                  <a:pt x="580" y="0"/>
                </a:moveTo>
                <a:lnTo>
                  <a:pt x="1" y="186"/>
                </a:lnTo>
                <a:cubicBezTo>
                  <a:pt x="40" y="322"/>
                  <a:pt x="161" y="409"/>
                  <a:pt x="291" y="409"/>
                </a:cubicBezTo>
                <a:cubicBezTo>
                  <a:pt x="319" y="409"/>
                  <a:pt x="348" y="405"/>
                  <a:pt x="376" y="396"/>
                </a:cubicBezTo>
                <a:cubicBezTo>
                  <a:pt x="539" y="344"/>
                  <a:pt x="628" y="169"/>
                  <a:pt x="580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3408927" y="2304094"/>
            <a:ext cx="18836" cy="15497"/>
          </a:xfrm>
          <a:custGeom>
            <a:avLst/>
            <a:gdLst/>
            <a:ahLst/>
            <a:cxnLst/>
            <a:rect l="l" t="t" r="r" b="b"/>
            <a:pathLst>
              <a:path w="598" h="492" extrusionOk="0">
                <a:moveTo>
                  <a:pt x="347" y="1"/>
                </a:moveTo>
                <a:cubicBezTo>
                  <a:pt x="289" y="1"/>
                  <a:pt x="230" y="18"/>
                  <a:pt x="177" y="54"/>
                </a:cubicBezTo>
                <a:cubicBezTo>
                  <a:pt x="39" y="150"/>
                  <a:pt x="1" y="347"/>
                  <a:pt x="91" y="492"/>
                </a:cubicBezTo>
                <a:lnTo>
                  <a:pt x="597" y="140"/>
                </a:lnTo>
                <a:cubicBezTo>
                  <a:pt x="539" y="49"/>
                  <a:pt x="445" y="1"/>
                  <a:pt x="3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4"/>
          <p:cNvSpPr/>
          <p:nvPr/>
        </p:nvSpPr>
        <p:spPr>
          <a:xfrm>
            <a:off x="3415226" y="2330205"/>
            <a:ext cx="16221" cy="16442"/>
          </a:xfrm>
          <a:custGeom>
            <a:avLst/>
            <a:gdLst/>
            <a:ahLst/>
            <a:cxnLst/>
            <a:rect l="l" t="t" r="r" b="b"/>
            <a:pathLst>
              <a:path w="515" h="522" extrusionOk="0">
                <a:moveTo>
                  <a:pt x="261" y="0"/>
                </a:moveTo>
                <a:cubicBezTo>
                  <a:pt x="125" y="0"/>
                  <a:pt x="15" y="111"/>
                  <a:pt x="8" y="249"/>
                </a:cubicBezTo>
                <a:cubicBezTo>
                  <a:pt x="1" y="394"/>
                  <a:pt x="108" y="514"/>
                  <a:pt x="246" y="521"/>
                </a:cubicBezTo>
                <a:cubicBezTo>
                  <a:pt x="250" y="521"/>
                  <a:pt x="255" y="521"/>
                  <a:pt x="259" y="521"/>
                </a:cubicBezTo>
                <a:cubicBezTo>
                  <a:pt x="391" y="521"/>
                  <a:pt x="501" y="413"/>
                  <a:pt x="507" y="273"/>
                </a:cubicBezTo>
                <a:cubicBezTo>
                  <a:pt x="515" y="128"/>
                  <a:pt x="411" y="8"/>
                  <a:pt x="273" y="0"/>
                </a:cubicBezTo>
                <a:cubicBezTo>
                  <a:pt x="269" y="0"/>
                  <a:pt x="265" y="0"/>
                  <a:pt x="2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3426408" y="2333575"/>
            <a:ext cx="26332" cy="47498"/>
          </a:xfrm>
          <a:custGeom>
            <a:avLst/>
            <a:gdLst/>
            <a:ahLst/>
            <a:cxnLst/>
            <a:rect l="l" t="t" r="r" b="b"/>
            <a:pathLst>
              <a:path w="836" h="1508" extrusionOk="0">
                <a:moveTo>
                  <a:pt x="835" y="0"/>
                </a:moveTo>
                <a:lnTo>
                  <a:pt x="1" y="1262"/>
                </a:lnTo>
                <a:lnTo>
                  <a:pt x="794" y="1507"/>
                </a:lnTo>
                <a:lnTo>
                  <a:pt x="835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34"/>
          <p:cNvSpPr/>
          <p:nvPr/>
        </p:nvSpPr>
        <p:spPr>
          <a:xfrm>
            <a:off x="3487481" y="2409799"/>
            <a:ext cx="68098" cy="43498"/>
          </a:xfrm>
          <a:custGeom>
            <a:avLst/>
            <a:gdLst/>
            <a:ahLst/>
            <a:cxnLst/>
            <a:rect l="l" t="t" r="r" b="b"/>
            <a:pathLst>
              <a:path w="2162" h="1381" extrusionOk="0">
                <a:moveTo>
                  <a:pt x="2162" y="1"/>
                </a:moveTo>
                <a:lnTo>
                  <a:pt x="2162" y="1"/>
                </a:lnTo>
                <a:cubicBezTo>
                  <a:pt x="1958" y="522"/>
                  <a:pt x="641" y="898"/>
                  <a:pt x="0" y="984"/>
                </a:cubicBezTo>
                <a:lnTo>
                  <a:pt x="0" y="1380"/>
                </a:lnTo>
                <a:cubicBezTo>
                  <a:pt x="0" y="1380"/>
                  <a:pt x="1307" y="1001"/>
                  <a:pt x="1700" y="663"/>
                </a:cubicBezTo>
                <a:cubicBezTo>
                  <a:pt x="2096" y="328"/>
                  <a:pt x="2161" y="1"/>
                  <a:pt x="2162" y="1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4"/>
          <p:cNvSpPr/>
          <p:nvPr/>
        </p:nvSpPr>
        <p:spPr>
          <a:xfrm>
            <a:off x="3157295" y="2634405"/>
            <a:ext cx="296643" cy="344520"/>
          </a:xfrm>
          <a:custGeom>
            <a:avLst/>
            <a:gdLst/>
            <a:ahLst/>
            <a:cxnLst/>
            <a:rect l="l" t="t" r="r" b="b"/>
            <a:pathLst>
              <a:path w="9418" h="10938" extrusionOk="0">
                <a:moveTo>
                  <a:pt x="1" y="0"/>
                </a:moveTo>
                <a:lnTo>
                  <a:pt x="2507" y="8931"/>
                </a:lnTo>
                <a:lnTo>
                  <a:pt x="9417" y="10938"/>
                </a:lnTo>
                <a:lnTo>
                  <a:pt x="7273" y="1918"/>
                </a:ln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34"/>
          <p:cNvSpPr/>
          <p:nvPr/>
        </p:nvSpPr>
        <p:spPr>
          <a:xfrm>
            <a:off x="3212573" y="2822507"/>
            <a:ext cx="44663" cy="20725"/>
          </a:xfrm>
          <a:custGeom>
            <a:avLst/>
            <a:gdLst/>
            <a:ahLst/>
            <a:cxnLst/>
            <a:rect l="l" t="t" r="r" b="b"/>
            <a:pathLst>
              <a:path w="1418" h="658" extrusionOk="0">
                <a:moveTo>
                  <a:pt x="1418" y="1"/>
                </a:moveTo>
                <a:lnTo>
                  <a:pt x="1" y="283"/>
                </a:lnTo>
                <a:lnTo>
                  <a:pt x="104" y="655"/>
                </a:lnTo>
                <a:cubicBezTo>
                  <a:pt x="137" y="657"/>
                  <a:pt x="169" y="658"/>
                  <a:pt x="200" y="658"/>
                </a:cubicBezTo>
                <a:cubicBezTo>
                  <a:pt x="983" y="658"/>
                  <a:pt x="1352" y="177"/>
                  <a:pt x="1418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4"/>
          <p:cNvSpPr/>
          <p:nvPr/>
        </p:nvSpPr>
        <p:spPr>
          <a:xfrm>
            <a:off x="3308387" y="2831389"/>
            <a:ext cx="118809" cy="36474"/>
          </a:xfrm>
          <a:custGeom>
            <a:avLst/>
            <a:gdLst/>
            <a:ahLst/>
            <a:cxnLst/>
            <a:rect l="l" t="t" r="r" b="b"/>
            <a:pathLst>
              <a:path w="3772" h="1158" extrusionOk="0">
                <a:moveTo>
                  <a:pt x="0" y="1"/>
                </a:moveTo>
                <a:lnTo>
                  <a:pt x="0" y="1"/>
                </a:lnTo>
                <a:cubicBezTo>
                  <a:pt x="31" y="239"/>
                  <a:pt x="524" y="688"/>
                  <a:pt x="1362" y="963"/>
                </a:cubicBezTo>
                <a:cubicBezTo>
                  <a:pt x="1828" y="1118"/>
                  <a:pt x="2414" y="1158"/>
                  <a:pt x="2892" y="1158"/>
                </a:cubicBezTo>
                <a:cubicBezTo>
                  <a:pt x="3391" y="1158"/>
                  <a:pt x="3772" y="1115"/>
                  <a:pt x="3772" y="1115"/>
                </a:cubicBezTo>
                <a:lnTo>
                  <a:pt x="3641" y="667"/>
                </a:lnTo>
                <a:lnTo>
                  <a:pt x="0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4"/>
          <p:cNvSpPr/>
          <p:nvPr/>
        </p:nvSpPr>
        <p:spPr>
          <a:xfrm>
            <a:off x="3221959" y="2663068"/>
            <a:ext cx="100036" cy="37828"/>
          </a:xfrm>
          <a:custGeom>
            <a:avLst/>
            <a:gdLst/>
            <a:ahLst/>
            <a:cxnLst/>
            <a:rect l="l" t="t" r="r" b="b"/>
            <a:pathLst>
              <a:path w="3176" h="1201" extrusionOk="0">
                <a:moveTo>
                  <a:pt x="290" y="1"/>
                </a:moveTo>
                <a:cubicBezTo>
                  <a:pt x="106" y="1"/>
                  <a:pt x="1" y="41"/>
                  <a:pt x="17" y="122"/>
                </a:cubicBezTo>
                <a:cubicBezTo>
                  <a:pt x="51" y="273"/>
                  <a:pt x="79" y="397"/>
                  <a:pt x="79" y="397"/>
                </a:cubicBezTo>
                <a:lnTo>
                  <a:pt x="3175" y="1201"/>
                </a:lnTo>
                <a:lnTo>
                  <a:pt x="3113" y="925"/>
                </a:lnTo>
                <a:cubicBezTo>
                  <a:pt x="3082" y="770"/>
                  <a:pt x="2599" y="529"/>
                  <a:pt x="2041" y="384"/>
                </a:cubicBezTo>
                <a:lnTo>
                  <a:pt x="972" y="108"/>
                </a:lnTo>
                <a:cubicBezTo>
                  <a:pt x="700" y="36"/>
                  <a:pt x="461" y="1"/>
                  <a:pt x="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4"/>
          <p:cNvSpPr/>
          <p:nvPr/>
        </p:nvSpPr>
        <p:spPr>
          <a:xfrm>
            <a:off x="3208069" y="2630878"/>
            <a:ext cx="119690" cy="48412"/>
          </a:xfrm>
          <a:custGeom>
            <a:avLst/>
            <a:gdLst/>
            <a:ahLst/>
            <a:cxnLst/>
            <a:rect l="l" t="t" r="r" b="b"/>
            <a:pathLst>
              <a:path w="3800" h="1537" extrusionOk="0">
                <a:moveTo>
                  <a:pt x="1290" y="0"/>
                </a:moveTo>
                <a:cubicBezTo>
                  <a:pt x="733" y="0"/>
                  <a:pt x="823" y="437"/>
                  <a:pt x="823" y="437"/>
                </a:cubicBezTo>
                <a:lnTo>
                  <a:pt x="399" y="319"/>
                </a:lnTo>
                <a:cubicBezTo>
                  <a:pt x="310" y="295"/>
                  <a:pt x="230" y="283"/>
                  <a:pt x="166" y="283"/>
                </a:cubicBezTo>
                <a:cubicBezTo>
                  <a:pt x="62" y="283"/>
                  <a:pt x="0" y="315"/>
                  <a:pt x="13" y="375"/>
                </a:cubicBezTo>
                <a:cubicBezTo>
                  <a:pt x="37" y="471"/>
                  <a:pt x="55" y="550"/>
                  <a:pt x="55" y="550"/>
                </a:cubicBezTo>
                <a:lnTo>
                  <a:pt x="3799" y="1537"/>
                </a:lnTo>
                <a:lnTo>
                  <a:pt x="3747" y="1365"/>
                </a:lnTo>
                <a:cubicBezTo>
                  <a:pt x="3716" y="1271"/>
                  <a:pt x="3489" y="1137"/>
                  <a:pt x="3241" y="1064"/>
                </a:cubicBezTo>
                <a:cubicBezTo>
                  <a:pt x="2988" y="992"/>
                  <a:pt x="2785" y="937"/>
                  <a:pt x="2785" y="937"/>
                </a:cubicBezTo>
                <a:cubicBezTo>
                  <a:pt x="2785" y="937"/>
                  <a:pt x="2582" y="254"/>
                  <a:pt x="1640" y="44"/>
                </a:cubicBezTo>
                <a:cubicBezTo>
                  <a:pt x="1502" y="13"/>
                  <a:pt x="1386" y="0"/>
                  <a:pt x="1290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4"/>
          <p:cNvSpPr/>
          <p:nvPr/>
        </p:nvSpPr>
        <p:spPr>
          <a:xfrm>
            <a:off x="3221266" y="2648422"/>
            <a:ext cx="81925" cy="43687"/>
          </a:xfrm>
          <a:custGeom>
            <a:avLst/>
            <a:gdLst/>
            <a:ahLst/>
            <a:cxnLst/>
            <a:rect l="l" t="t" r="r" b="b"/>
            <a:pathLst>
              <a:path w="2601" h="1387" extrusionOk="0">
                <a:moveTo>
                  <a:pt x="1" y="1"/>
                </a:moveTo>
                <a:lnTo>
                  <a:pt x="111" y="117"/>
                </a:lnTo>
                <a:cubicBezTo>
                  <a:pt x="456" y="200"/>
                  <a:pt x="597" y="245"/>
                  <a:pt x="649" y="480"/>
                </a:cubicBezTo>
                <a:cubicBezTo>
                  <a:pt x="707" y="752"/>
                  <a:pt x="732" y="948"/>
                  <a:pt x="732" y="948"/>
                </a:cubicBezTo>
                <a:lnTo>
                  <a:pt x="2387" y="1387"/>
                </a:lnTo>
                <a:cubicBezTo>
                  <a:pt x="2387" y="1387"/>
                  <a:pt x="2308" y="1045"/>
                  <a:pt x="2284" y="911"/>
                </a:cubicBezTo>
                <a:cubicBezTo>
                  <a:pt x="2263" y="813"/>
                  <a:pt x="2290" y="744"/>
                  <a:pt x="2414" y="744"/>
                </a:cubicBezTo>
                <a:cubicBezTo>
                  <a:pt x="2456" y="744"/>
                  <a:pt x="2510" y="752"/>
                  <a:pt x="2577" y="769"/>
                </a:cubicBezTo>
                <a:lnTo>
                  <a:pt x="2601" y="663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4"/>
          <p:cNvSpPr/>
          <p:nvPr/>
        </p:nvSpPr>
        <p:spPr>
          <a:xfrm>
            <a:off x="3220478" y="2663918"/>
            <a:ext cx="100099" cy="37828"/>
          </a:xfrm>
          <a:custGeom>
            <a:avLst/>
            <a:gdLst/>
            <a:ahLst/>
            <a:cxnLst/>
            <a:rect l="l" t="t" r="r" b="b"/>
            <a:pathLst>
              <a:path w="3178" h="1201" extrusionOk="0">
                <a:moveTo>
                  <a:pt x="291" y="0"/>
                </a:moveTo>
                <a:cubicBezTo>
                  <a:pt x="107" y="0"/>
                  <a:pt x="1" y="40"/>
                  <a:pt x="19" y="119"/>
                </a:cubicBezTo>
                <a:cubicBezTo>
                  <a:pt x="54" y="274"/>
                  <a:pt x="78" y="398"/>
                  <a:pt x="78" y="398"/>
                </a:cubicBezTo>
                <a:lnTo>
                  <a:pt x="3178" y="1201"/>
                </a:lnTo>
                <a:lnTo>
                  <a:pt x="3116" y="922"/>
                </a:lnTo>
                <a:cubicBezTo>
                  <a:pt x="3084" y="771"/>
                  <a:pt x="2602" y="529"/>
                  <a:pt x="2043" y="384"/>
                </a:cubicBezTo>
                <a:lnTo>
                  <a:pt x="971" y="104"/>
                </a:lnTo>
                <a:cubicBezTo>
                  <a:pt x="701" y="35"/>
                  <a:pt x="463" y="0"/>
                  <a:pt x="29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4"/>
          <p:cNvSpPr/>
          <p:nvPr/>
        </p:nvSpPr>
        <p:spPr>
          <a:xfrm>
            <a:off x="3286402" y="2753559"/>
            <a:ext cx="422004" cy="108383"/>
          </a:xfrm>
          <a:custGeom>
            <a:avLst/>
            <a:gdLst/>
            <a:ahLst/>
            <a:cxnLst/>
            <a:rect l="l" t="t" r="r" b="b"/>
            <a:pathLst>
              <a:path w="13398" h="3441" extrusionOk="0">
                <a:moveTo>
                  <a:pt x="3661" y="0"/>
                </a:moveTo>
                <a:cubicBezTo>
                  <a:pt x="3634" y="0"/>
                  <a:pt x="3618" y="3"/>
                  <a:pt x="3618" y="3"/>
                </a:cubicBezTo>
                <a:cubicBezTo>
                  <a:pt x="3618" y="3"/>
                  <a:pt x="3787" y="721"/>
                  <a:pt x="3843" y="952"/>
                </a:cubicBezTo>
                <a:cubicBezTo>
                  <a:pt x="3879" y="1103"/>
                  <a:pt x="3294" y="1236"/>
                  <a:pt x="2671" y="1236"/>
                </a:cubicBezTo>
                <a:cubicBezTo>
                  <a:pt x="2344" y="1236"/>
                  <a:pt x="2007" y="1199"/>
                  <a:pt x="1742" y="1111"/>
                </a:cubicBezTo>
                <a:cubicBezTo>
                  <a:pt x="1586" y="1057"/>
                  <a:pt x="1415" y="1030"/>
                  <a:pt x="1248" y="1030"/>
                </a:cubicBezTo>
                <a:cubicBezTo>
                  <a:pt x="595" y="1030"/>
                  <a:pt x="0" y="1440"/>
                  <a:pt x="550" y="2272"/>
                </a:cubicBezTo>
                <a:cubicBezTo>
                  <a:pt x="1239" y="3320"/>
                  <a:pt x="2581" y="3441"/>
                  <a:pt x="3512" y="3441"/>
                </a:cubicBezTo>
                <a:cubicBezTo>
                  <a:pt x="3770" y="3441"/>
                  <a:pt x="4229" y="3424"/>
                  <a:pt x="4677" y="3366"/>
                </a:cubicBezTo>
                <a:cubicBezTo>
                  <a:pt x="4977" y="3324"/>
                  <a:pt x="5277" y="3296"/>
                  <a:pt x="5581" y="3272"/>
                </a:cubicBezTo>
                <a:cubicBezTo>
                  <a:pt x="7487" y="3138"/>
                  <a:pt x="12528" y="2565"/>
                  <a:pt x="13397" y="2296"/>
                </a:cubicBezTo>
                <a:lnTo>
                  <a:pt x="11170" y="507"/>
                </a:lnTo>
                <a:cubicBezTo>
                  <a:pt x="11170" y="507"/>
                  <a:pt x="6246" y="1383"/>
                  <a:pt x="5667" y="1431"/>
                </a:cubicBezTo>
                <a:cubicBezTo>
                  <a:pt x="5638" y="1433"/>
                  <a:pt x="5609" y="1434"/>
                  <a:pt x="5580" y="1434"/>
                </a:cubicBezTo>
                <a:cubicBezTo>
                  <a:pt x="5027" y="1434"/>
                  <a:pt x="4435" y="1037"/>
                  <a:pt x="4225" y="500"/>
                </a:cubicBezTo>
                <a:cubicBezTo>
                  <a:pt x="4049" y="46"/>
                  <a:pt x="3768" y="0"/>
                  <a:pt x="3661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4"/>
          <p:cNvSpPr/>
          <p:nvPr/>
        </p:nvSpPr>
        <p:spPr>
          <a:xfrm>
            <a:off x="3162492" y="2712424"/>
            <a:ext cx="108981" cy="125360"/>
          </a:xfrm>
          <a:custGeom>
            <a:avLst/>
            <a:gdLst/>
            <a:ahLst/>
            <a:cxnLst/>
            <a:rect l="l" t="t" r="r" b="b"/>
            <a:pathLst>
              <a:path w="3460" h="3980" extrusionOk="0">
                <a:moveTo>
                  <a:pt x="286" y="1"/>
                </a:moveTo>
                <a:cubicBezTo>
                  <a:pt x="119" y="1"/>
                  <a:pt x="0" y="177"/>
                  <a:pt x="81" y="509"/>
                </a:cubicBezTo>
                <a:cubicBezTo>
                  <a:pt x="202" y="1023"/>
                  <a:pt x="36" y="1961"/>
                  <a:pt x="346" y="2840"/>
                </a:cubicBezTo>
                <a:cubicBezTo>
                  <a:pt x="587" y="3530"/>
                  <a:pt x="1198" y="3961"/>
                  <a:pt x="1646" y="3978"/>
                </a:cubicBezTo>
                <a:cubicBezTo>
                  <a:pt x="1671" y="3979"/>
                  <a:pt x="1697" y="3980"/>
                  <a:pt x="1724" y="3980"/>
                </a:cubicBezTo>
                <a:cubicBezTo>
                  <a:pt x="2188" y="3980"/>
                  <a:pt x="2987" y="3802"/>
                  <a:pt x="3208" y="3151"/>
                </a:cubicBezTo>
                <a:cubicBezTo>
                  <a:pt x="3460" y="2406"/>
                  <a:pt x="2877" y="2230"/>
                  <a:pt x="2342" y="2086"/>
                </a:cubicBezTo>
                <a:cubicBezTo>
                  <a:pt x="1808" y="1937"/>
                  <a:pt x="960" y="1534"/>
                  <a:pt x="898" y="1313"/>
                </a:cubicBezTo>
                <a:cubicBezTo>
                  <a:pt x="835" y="1093"/>
                  <a:pt x="577" y="162"/>
                  <a:pt x="577" y="162"/>
                </a:cubicBezTo>
                <a:cubicBezTo>
                  <a:pt x="482" y="53"/>
                  <a:pt x="377" y="1"/>
                  <a:pt x="286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4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>
                <a:solidFill>
                  <a:schemeClr val="accent5"/>
                </a:solidFill>
              </a:rPr>
              <a:t>PROJECT STAGES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09" name="Google Shape;909;p34"/>
          <p:cNvSpPr txBox="1">
            <a:spLocks noGrp="1"/>
          </p:cNvSpPr>
          <p:nvPr>
            <p:ph type="subTitle" idx="1"/>
          </p:nvPr>
        </p:nvSpPr>
        <p:spPr>
          <a:xfrm>
            <a:off x="4765800" y="1962948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Preprocessing. Data parsing, cleaning were done,</a:t>
            </a:r>
            <a:endParaRPr/>
          </a:p>
        </p:txBody>
      </p:sp>
      <p:sp>
        <p:nvSpPr>
          <p:cNvPr id="910" name="Google Shape;910;p34"/>
          <p:cNvSpPr txBox="1">
            <a:spLocks noGrp="1"/>
          </p:cNvSpPr>
          <p:nvPr>
            <p:ph type="subTitle" idx="2"/>
          </p:nvPr>
        </p:nvSpPr>
        <p:spPr>
          <a:xfrm>
            <a:off x="4765807" y="1647195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STAGE 2</a:t>
            </a:r>
            <a:endParaRPr/>
          </a:p>
        </p:txBody>
      </p:sp>
      <p:sp>
        <p:nvSpPr>
          <p:cNvPr id="911" name="Google Shape;911;p34"/>
          <p:cNvSpPr txBox="1">
            <a:spLocks noGrp="1"/>
          </p:cNvSpPr>
          <p:nvPr>
            <p:ph type="subTitle" idx="3"/>
          </p:nvPr>
        </p:nvSpPr>
        <p:spPr>
          <a:xfrm>
            <a:off x="4765800" y="4228818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Visualization</a:t>
            </a:r>
            <a:endParaRPr/>
          </a:p>
        </p:txBody>
      </p:sp>
      <p:sp>
        <p:nvSpPr>
          <p:cNvPr id="912" name="Google Shape;912;p34"/>
          <p:cNvSpPr txBox="1">
            <a:spLocks noGrp="1"/>
          </p:cNvSpPr>
          <p:nvPr>
            <p:ph type="subTitle" idx="4"/>
          </p:nvPr>
        </p:nvSpPr>
        <p:spPr>
          <a:xfrm>
            <a:off x="4765807" y="3913065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STAGE 4</a:t>
            </a:r>
            <a:endParaRPr/>
          </a:p>
        </p:txBody>
      </p:sp>
      <p:sp>
        <p:nvSpPr>
          <p:cNvPr id="913" name="Google Shape;913;p34"/>
          <p:cNvSpPr txBox="1">
            <a:spLocks noGrp="1"/>
          </p:cNvSpPr>
          <p:nvPr>
            <p:ph type="subTitle" idx="5"/>
          </p:nvPr>
        </p:nvSpPr>
        <p:spPr>
          <a:xfrm>
            <a:off x="4765793" y="3055501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Clustering</a:t>
            </a:r>
            <a:endParaRPr/>
          </a:p>
        </p:txBody>
      </p:sp>
      <p:sp>
        <p:nvSpPr>
          <p:cNvPr id="914" name="Google Shape;914;p34"/>
          <p:cNvSpPr txBox="1">
            <a:spLocks noGrp="1"/>
          </p:cNvSpPr>
          <p:nvPr>
            <p:ph type="subTitle" idx="6"/>
          </p:nvPr>
        </p:nvSpPr>
        <p:spPr>
          <a:xfrm>
            <a:off x="4765800" y="2739749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STAGE 3</a:t>
            </a:r>
            <a:endParaRPr/>
          </a:p>
        </p:txBody>
      </p:sp>
      <p:sp>
        <p:nvSpPr>
          <p:cNvPr id="915" name="Google Shape;915;p34"/>
          <p:cNvSpPr txBox="1"/>
          <p:nvPr/>
        </p:nvSpPr>
        <p:spPr>
          <a:xfrm>
            <a:off x="4765793" y="914300"/>
            <a:ext cx="34938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ExtraLight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Preparing xls files.</a:t>
            </a:r>
            <a:endParaRPr/>
          </a:p>
        </p:txBody>
      </p:sp>
      <p:sp>
        <p:nvSpPr>
          <p:cNvPr id="916" name="Google Shape;916;p34"/>
          <p:cNvSpPr txBox="1"/>
          <p:nvPr/>
        </p:nvSpPr>
        <p:spPr>
          <a:xfrm>
            <a:off x="4765800" y="598547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rPr>
              <a:t>STAGE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5"/>
          <p:cNvSpPr txBox="1">
            <a:spLocks noGrp="1"/>
          </p:cNvSpPr>
          <p:nvPr>
            <p:ph type="title"/>
          </p:nvPr>
        </p:nvSpPr>
        <p:spPr>
          <a:xfrm flipH="1">
            <a:off x="162211" y="974028"/>
            <a:ext cx="4018971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preparation</a:t>
            </a:r>
            <a:endParaRPr/>
          </a:p>
        </p:txBody>
      </p:sp>
      <p:sp>
        <p:nvSpPr>
          <p:cNvPr id="922" name="Google Shape;922;p35"/>
          <p:cNvSpPr txBox="1">
            <a:spLocks noGrp="1"/>
          </p:cNvSpPr>
          <p:nvPr>
            <p:ph type="subTitle" idx="1"/>
          </p:nvPr>
        </p:nvSpPr>
        <p:spPr>
          <a:xfrm>
            <a:off x="1382182" y="1589085"/>
            <a:ext cx="2443058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That is the part, where xls files were prepared for the further work.</a:t>
            </a:r>
            <a:endParaRPr/>
          </a:p>
        </p:txBody>
      </p:sp>
      <p:pic>
        <p:nvPicPr>
          <p:cNvPr id="923" name="Google Shape;923;p35"/>
          <p:cNvPicPr preferRelativeResize="0"/>
          <p:nvPr/>
        </p:nvPicPr>
        <p:blipFill rotWithShape="1">
          <a:blip r:embed="rId3">
            <a:alphaModFix/>
          </a:blip>
          <a:srcRect l="2165" t="17627" r="44501" b="11605"/>
          <a:stretch/>
        </p:blipFill>
        <p:spPr>
          <a:xfrm>
            <a:off x="0" y="2208975"/>
            <a:ext cx="3931675" cy="29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5"/>
          <p:cNvPicPr preferRelativeResize="0"/>
          <p:nvPr/>
        </p:nvPicPr>
        <p:blipFill rotWithShape="1">
          <a:blip r:embed="rId4">
            <a:alphaModFix/>
          </a:blip>
          <a:srcRect t="14771" r="42833" b="9010"/>
          <a:stretch/>
        </p:blipFill>
        <p:spPr>
          <a:xfrm>
            <a:off x="4049243" y="974028"/>
            <a:ext cx="4932546" cy="382524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35"/>
          <p:cNvSpPr/>
          <p:nvPr/>
        </p:nvSpPr>
        <p:spPr>
          <a:xfrm rot="-2377104">
            <a:off x="3615095" y="1968621"/>
            <a:ext cx="499048" cy="532950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2FDFC2"/>
          </a:solidFill>
          <a:ln w="9525" cap="flat" cmpd="sng">
            <a:solidFill>
              <a:srgbClr val="2FDF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6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400"/>
              <a:t>In Preprocessing stage the reading, parsing and cleaning were done.</a:t>
            </a:r>
            <a:endParaRPr sz="1400"/>
          </a:p>
        </p:txBody>
      </p:sp>
      <p:sp>
        <p:nvSpPr>
          <p:cNvPr id="931" name="Google Shape;931;p36"/>
          <p:cNvSpPr txBox="1">
            <a:spLocks noGrp="1"/>
          </p:cNvSpPr>
          <p:nvPr>
            <p:ph type="title"/>
          </p:nvPr>
        </p:nvSpPr>
        <p:spPr>
          <a:xfrm>
            <a:off x="4665720" y="1753400"/>
            <a:ext cx="447828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Preprocessing</a:t>
            </a:r>
            <a:endParaRPr/>
          </a:p>
        </p:txBody>
      </p:sp>
      <p:grpSp>
        <p:nvGrpSpPr>
          <p:cNvPr id="932" name="Google Shape;932;p36"/>
          <p:cNvGrpSpPr/>
          <p:nvPr/>
        </p:nvGrpSpPr>
        <p:grpSpPr>
          <a:xfrm>
            <a:off x="719988" y="915632"/>
            <a:ext cx="3624567" cy="3312233"/>
            <a:chOff x="4319313" y="915632"/>
            <a:chExt cx="3624567" cy="3312233"/>
          </a:xfrm>
        </p:grpSpPr>
        <p:sp>
          <p:nvSpPr>
            <p:cNvPr id="933" name="Google Shape;933;p36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7"/>
          <p:cNvSpPr txBox="1">
            <a:spLocks noGrp="1"/>
          </p:cNvSpPr>
          <p:nvPr>
            <p:ph type="title"/>
          </p:nvPr>
        </p:nvSpPr>
        <p:spPr>
          <a:xfrm flipH="1">
            <a:off x="131731" y="1705548"/>
            <a:ext cx="4018971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"/>
              <a:t>clustering</a:t>
            </a:r>
            <a:endParaRPr/>
          </a:p>
        </p:txBody>
      </p:sp>
      <p:sp>
        <p:nvSpPr>
          <p:cNvPr id="1077" name="Google Shape;1077;p37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 sz="1400"/>
              <a:t>In Clustering Part, it was decided to use the Agglomerative clustering Method. The Dendrogram represents how it functions as hierarchical clustering. It also was used to determine optimal cluster number.</a:t>
            </a:r>
            <a:endParaRPr sz="1400"/>
          </a:p>
        </p:txBody>
      </p:sp>
      <p:pic>
        <p:nvPicPr>
          <p:cNvPr id="1078" name="Google Shape;107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5073" y="693438"/>
            <a:ext cx="4119848" cy="3817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Экран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Squada One</vt:lpstr>
      <vt:lpstr>Fira Sans Condensed ExtraLight</vt:lpstr>
      <vt:lpstr>Arial</vt:lpstr>
      <vt:lpstr>Dosis</vt:lpstr>
      <vt:lpstr>Fira Sans Extra Condensed Medium</vt:lpstr>
      <vt:lpstr>Josefin Sans</vt:lpstr>
      <vt:lpstr>Dosis ExtraLight</vt:lpstr>
      <vt:lpstr>Staatliches</vt:lpstr>
      <vt:lpstr>Simple Light</vt:lpstr>
      <vt:lpstr>Isometric Proposal by Slidesgo</vt:lpstr>
      <vt:lpstr>Nur-Sultan heat consumption  PROJECT</vt:lpstr>
      <vt:lpstr>01</vt:lpstr>
      <vt:lpstr>OUR  MAIN Task</vt:lpstr>
      <vt:lpstr>Data that we used for our analysis</vt:lpstr>
      <vt:lpstr>MAIN  METHODS</vt:lpstr>
      <vt:lpstr>PROJECT STAGES</vt:lpstr>
      <vt:lpstr>preparation</vt:lpstr>
      <vt:lpstr>Preprocessing</vt:lpstr>
      <vt:lpstr>clustering</vt:lpstr>
      <vt:lpstr>visualization</vt:lpstr>
      <vt:lpstr>Презентация PowerPoint</vt:lpstr>
      <vt:lpstr>OUR TEAM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Nur-Sultan heat consumption  PROJECT</dc:title>
  <cp:lastModifiedBy>Zufar Idoyatov</cp:lastModifiedBy>
  <cp:revision>1</cp:revision>
  <dcterms:modified xsi:type="dcterms:W3CDTF">2021-03-20T12:18:39Z</dcterms:modified>
</cp:coreProperties>
</file>