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25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8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4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60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1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3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1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2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4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gov.kz/official/industry/62/statistic/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1683618"/>
          </a:xfrm>
        </p:spPr>
        <p:txBody>
          <a:bodyPr>
            <a:normAutofit fontScale="90000"/>
          </a:bodyPr>
          <a:lstStyle/>
          <a:p>
            <a:r>
              <a:rPr lang="en-US" dirty="0"/>
              <a:t>Rent problems in Almaty and how it affects people, in example of students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0072" y="4437112"/>
            <a:ext cx="2984376" cy="1489720"/>
          </a:xfrm>
        </p:spPr>
        <p:txBody>
          <a:bodyPr>
            <a:normAutofit/>
          </a:bodyPr>
          <a:lstStyle/>
          <a:p>
            <a:r>
              <a:rPr lang="en-US" sz="2400" dirty="0" err="1"/>
              <a:t>Kair</a:t>
            </a:r>
            <a:r>
              <a:rPr lang="en-US" sz="2400" dirty="0"/>
              <a:t> </a:t>
            </a:r>
            <a:r>
              <a:rPr lang="en-US" sz="2400" dirty="0" err="1"/>
              <a:t>Daniyal</a:t>
            </a:r>
            <a:endParaRPr lang="en-US" sz="2400" dirty="0"/>
          </a:p>
          <a:p>
            <a:r>
              <a:rPr lang="en-US" sz="2400" dirty="0" err="1"/>
              <a:t>Zhashkeev</a:t>
            </a:r>
            <a:r>
              <a:rPr lang="en-US" sz="2400" dirty="0"/>
              <a:t> Erkanat</a:t>
            </a:r>
          </a:p>
          <a:p>
            <a:r>
              <a:rPr lang="en-US" sz="2400" dirty="0" err="1"/>
              <a:t>Idoyatov</a:t>
            </a:r>
            <a:r>
              <a:rPr lang="en-US" sz="2400" dirty="0"/>
              <a:t> </a:t>
            </a:r>
            <a:r>
              <a:rPr lang="en-US" sz="2400" dirty="0" err="1"/>
              <a:t>Zufar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04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supposed that Kazakhstani government wasn’t ready for results of baby-boom happened in 2000-2005</a:t>
            </a:r>
          </a:p>
          <a:p>
            <a:r>
              <a:rPr lang="en-US" dirty="0"/>
              <a:t>Fact of insufficient number of rooms in university-connected hostels, leads to rent costs increase</a:t>
            </a:r>
          </a:p>
          <a:p>
            <a:r>
              <a:rPr lang="en-US" dirty="0"/>
              <a:t>There may be other factors that influence the hypothesis but do not rule it 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24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 is important?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life</a:t>
            </a:r>
          </a:p>
          <a:p>
            <a:r>
              <a:rPr lang="en-US" dirty="0"/>
              <a:t>Costs regulation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Educational process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126163"/>
            <a:ext cx="5508104" cy="49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18184"/>
            <a:ext cx="5772249" cy="41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12" y="4122094"/>
            <a:ext cx="4741076" cy="63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472201"/>
            <a:ext cx="5299517" cy="53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52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25" y="46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in rent cost for last 3 months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51329" y="6471484"/>
            <a:ext cx="864096" cy="340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krisha.kz</a:t>
            </a:r>
            <a:endParaRPr lang="ru-RU" sz="1400" dirty="0"/>
          </a:p>
        </p:txBody>
      </p:sp>
      <p:sp>
        <p:nvSpPr>
          <p:cNvPr id="4" name="AutoShape 2" descr="blob:https://web.telegram.org/7025ad0c-332a-48d1-b9ee-30f530bbee4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7025ad0c-332a-48d1-b9ee-30f530bbee4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blob:https://web.telegram.org/5bb807b4-0e31-4c09-ad30-4d7226baf59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2" y="1010689"/>
            <a:ext cx="3374777" cy="2471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2" descr="blob:https://web.telegram.org/5983cbe7-40ba-42ca-b2db-6d5b0b216c3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66" y="1010277"/>
            <a:ext cx="3485715" cy="2471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A0998E-4F4B-4414-968D-56A74374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3847210"/>
            <a:ext cx="3374777" cy="25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093B69-98F5-4326-9B07-2C4659FDA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065" y="3847210"/>
            <a:ext cx="3485715" cy="2561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DE93D77-8D37-47C6-8257-B6F443BCFF1D}"/>
              </a:ext>
            </a:extLst>
          </p:cNvPr>
          <p:cNvCxnSpPr/>
          <p:nvPr/>
        </p:nvCxnSpPr>
        <p:spPr>
          <a:xfrm>
            <a:off x="4139952" y="2204864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4EE9414-6BDB-4C6C-9CB4-DA9EFB43645C}"/>
              </a:ext>
            </a:extLst>
          </p:cNvPr>
          <p:cNvCxnSpPr/>
          <p:nvPr/>
        </p:nvCxnSpPr>
        <p:spPr>
          <a:xfrm>
            <a:off x="4131403" y="4941168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075F4450-50D4-40FA-BA11-886B667C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52FFD7-5E0B-4A3A-A342-594A9613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9144000" cy="6249629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7E7FFA5-26A0-4A41-9455-0FA43AE5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520" y="0"/>
            <a:ext cx="5554960" cy="476672"/>
          </a:xfrm>
        </p:spPr>
        <p:txBody>
          <a:bodyPr>
            <a:normAutofit fontScale="90000"/>
          </a:bodyPr>
          <a:lstStyle/>
          <a:p>
            <a:r>
              <a:rPr lang="en-US" dirty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84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ABAB-FD1F-40E2-AC13-C96C11A0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520" y="0"/>
            <a:ext cx="5554960" cy="476672"/>
          </a:xfrm>
        </p:spPr>
        <p:txBody>
          <a:bodyPr>
            <a:normAutofit fontScale="90000"/>
          </a:bodyPr>
          <a:lstStyle/>
          <a:p>
            <a:r>
              <a:rPr lang="en-US" dirty="0"/>
              <a:t>2021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8C6F5-CD56-4C81-B0F5-13ACF39D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405FB6-A6D3-496B-9337-5DDF65C2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9144000" cy="62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246BCD-E303-4E4D-AB3E-4C4221FC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514"/>
            <a:ext cx="9144000" cy="420497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F932A73-EB4A-4E6B-846C-1E0DCB98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520" y="332656"/>
            <a:ext cx="5554960" cy="476672"/>
          </a:xfrm>
        </p:spPr>
        <p:txBody>
          <a:bodyPr>
            <a:normAutofit fontScale="90000"/>
          </a:bodyPr>
          <a:lstStyle/>
          <a:p>
            <a:r>
              <a:rPr lang="en-US" dirty="0"/>
              <a:t>2021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084D9A-A322-453C-B043-F8A1A35A3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144"/>
            <a:ext cx="9144000" cy="48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2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36C881-B64B-4555-9309-9CD3C0FB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144"/>
            <a:ext cx="9144000" cy="482371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12ADD2-6B33-4843-AED5-D5A35065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520" y="332656"/>
            <a:ext cx="5554960" cy="476672"/>
          </a:xfrm>
        </p:spPr>
        <p:txBody>
          <a:bodyPr>
            <a:normAutofit fontScale="90000"/>
          </a:bodyPr>
          <a:lstStyle/>
          <a:p>
            <a:r>
              <a:rPr lang="en-US" dirty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47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A0284E-C54D-4FFC-8C40-E60B2E95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link: </a:t>
            </a:r>
            <a:r>
              <a:rPr lang="en-US" dirty="0">
                <a:hlinkClick r:id="rId2"/>
              </a:rPr>
              <a:t>https://stat.gov.kz/official/industry/62/statistic/5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available from 1999 to 2021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in presentation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small part of all data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17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130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Тема Office</vt:lpstr>
      <vt:lpstr>Rent problems in Almaty and how it affects people, in example of students</vt:lpstr>
      <vt:lpstr>Hypothesis</vt:lpstr>
      <vt:lpstr>Why it is important?</vt:lpstr>
      <vt:lpstr>Change in rent cost for last 3 months</vt:lpstr>
      <vt:lpstr>2020</vt:lpstr>
      <vt:lpstr>2021</vt:lpstr>
      <vt:lpstr>2021</vt:lpstr>
      <vt:lpstr>2021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problems in Almaty and how it affects people, in example of students</dc:title>
  <dc:creator>ASUS</dc:creator>
  <cp:lastModifiedBy>Erkanat Zhashkey</cp:lastModifiedBy>
  <cp:revision>9</cp:revision>
  <dcterms:created xsi:type="dcterms:W3CDTF">2022-09-15T21:04:36Z</dcterms:created>
  <dcterms:modified xsi:type="dcterms:W3CDTF">2022-09-16T04:20:26Z</dcterms:modified>
</cp:coreProperties>
</file>