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68" r:id="rId5"/>
    <p:sldId id="265" r:id="rId6"/>
    <p:sldId id="263" r:id="rId7"/>
    <p:sldId id="264" r:id="rId8"/>
    <p:sldId id="258" r:id="rId9"/>
    <p:sldId id="259" r:id="rId10"/>
    <p:sldId id="260" r:id="rId11"/>
    <p:sldId id="266" r:id="rId12"/>
    <p:sldId id="262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5EB65-630E-DE4F-A56A-19134C48E4BF}" type="datetimeFigureOut">
              <a:rPr lang="de-DE" smtClean="0"/>
              <a:t>19.07.12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7169A-2A59-C446-91D4-564C603051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5801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039C5-F2E3-B841-A9A0-DB539CB010D7}" type="datetimeFigureOut">
              <a:rPr lang="de-DE" smtClean="0"/>
              <a:t>19.07.12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FF260-091A-B74A-B0DF-93357CF2B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99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CC3B-E9F6-CD43-843B-DAE06A8A7FFA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63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5688-8105-934F-BB35-723F289A506A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51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F9C8-0795-4D4B-9301-F9257939622F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0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34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457A-34BB-8243-976B-535FD9F04556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07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BC5E-5381-134F-9C1B-CB3E38A6ACCA}" type="datetime1">
              <a:rPr lang="de-CH" smtClean="0"/>
              <a:t>19.07.12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51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01E-4495-1442-BAFB-7C53D9767A24}" type="datetime1">
              <a:rPr lang="de-CH" smtClean="0"/>
              <a:t>19.07.12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30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D27-F962-7D4D-B1D0-76FAE2D57647}" type="datetime1">
              <a:rPr lang="de-CH" smtClean="0"/>
              <a:t>19.07.12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73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47B-1B46-0A40-8A31-4D0C124E63A6}" type="datetime1">
              <a:rPr lang="de-CH" smtClean="0"/>
              <a:t>19.07.12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37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9D3D-B08C-484C-A5A9-80B2691066C1}" type="datetime1">
              <a:rPr lang="de-CH" smtClean="0"/>
              <a:t>19.07.12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4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CFF8-8FC9-B042-843C-51D1C014C62B}" type="datetime1">
              <a:rPr lang="de-CH" smtClean="0"/>
              <a:t>19.07.12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00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86446" y="274638"/>
            <a:ext cx="55585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B774-990C-284C-B96F-4E2140B11A04}" type="datetime1">
              <a:rPr lang="de-CH" smtClean="0"/>
              <a:t>19.07.12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minnesota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82" y="233938"/>
            <a:ext cx="1364785" cy="948851"/>
          </a:xfrm>
          <a:prstGeom prst="rect">
            <a:avLst/>
          </a:prstGeom>
        </p:spPr>
      </p:pic>
      <p:pic>
        <p:nvPicPr>
          <p:cNvPr id="8" name="Bild 7" descr="zhaw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2" y="218172"/>
            <a:ext cx="1430294" cy="9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3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51593"/>
            <a:ext cx="7772400" cy="1470025"/>
          </a:xfrm>
        </p:spPr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642618"/>
            <a:ext cx="6400800" cy="996182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Group 4</a:t>
            </a:r>
          </a:p>
          <a:p>
            <a:r>
              <a:rPr lang="de-DE" sz="2200" dirty="0" smtClean="0"/>
              <a:t>Matthias </a:t>
            </a:r>
            <a:r>
              <a:rPr lang="de-DE" sz="2200" dirty="0" err="1" smtClean="0"/>
              <a:t>Bönhof</a:t>
            </a:r>
            <a:r>
              <a:rPr lang="de-DE" sz="2200" dirty="0" smtClean="0"/>
              <a:t>, Simon Durrer, Tim Müller, Isabel Züger</a:t>
            </a:r>
            <a:endParaRPr lang="de-DE" sz="2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B0AB-0BF1-DB40-AE6A-DDF1BEEC4673}" type="datetime1">
              <a:rPr lang="de-CH" smtClean="0"/>
              <a:t>19.07.12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</a:t>
            </a:fld>
            <a:endParaRPr lang="de-DE"/>
          </a:p>
        </p:txBody>
      </p:sp>
      <p:pic>
        <p:nvPicPr>
          <p:cNvPr id="13" name="Bild 12" descr="scanner oh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1" y="1704651"/>
            <a:ext cx="7038346" cy="29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1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10</a:t>
            </a:fld>
            <a:endParaRPr lang="de-DE"/>
          </a:p>
        </p:txBody>
      </p:sp>
      <p:pic>
        <p:nvPicPr>
          <p:cNvPr id="7" name="Bild 6" descr="pattern_recognition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5773"/>
            <a:ext cx="8294542" cy="36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4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Smaller</a:t>
            </a:r>
            <a:endParaRPr lang="de-DE" dirty="0" smtClean="0"/>
          </a:p>
          <a:p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recognition</a:t>
            </a:r>
            <a:endParaRPr lang="de-DE" dirty="0" smtClean="0"/>
          </a:p>
          <a:p>
            <a:r>
              <a:rPr lang="de-DE" dirty="0" smtClean="0"/>
              <a:t>MIDI </a:t>
            </a:r>
            <a:r>
              <a:rPr lang="de-DE" dirty="0" err="1" smtClean="0"/>
              <a:t>output</a:t>
            </a:r>
            <a:endParaRPr lang="de-DE" smtClean="0"/>
          </a:p>
          <a:p>
            <a:endParaRPr lang="de-DE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00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04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r>
              <a:rPr lang="de-DE" dirty="0" smtClean="0"/>
              <a:t>Problem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r>
              <a:rPr lang="de-DE" dirty="0" smtClean="0"/>
              <a:t> </a:t>
            </a:r>
          </a:p>
          <a:p>
            <a:r>
              <a:rPr lang="de-DE" dirty="0" smtClean="0"/>
              <a:t>Scanner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 smtClean="0"/>
          </a:p>
          <a:p>
            <a:r>
              <a:rPr lang="de-DE" dirty="0" smtClean="0"/>
              <a:t>Further </a:t>
            </a:r>
            <a:r>
              <a:rPr lang="de-DE" dirty="0" err="1" smtClean="0"/>
              <a:t>works</a:t>
            </a:r>
            <a:endParaRPr lang="de-DE" dirty="0" smtClean="0"/>
          </a:p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23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endParaRPr lang="de-DE" dirty="0" smtClean="0"/>
          </a:p>
          <a:p>
            <a:pPr lvl="1"/>
            <a:r>
              <a:rPr lang="de-DE" dirty="0" smtClean="0"/>
              <a:t>Transport </a:t>
            </a:r>
            <a:r>
              <a:rPr lang="de-DE" dirty="0" err="1" smtClean="0"/>
              <a:t>system</a:t>
            </a:r>
            <a:endParaRPr lang="de-DE" dirty="0" smtClean="0"/>
          </a:p>
          <a:p>
            <a:pPr lvl="1"/>
            <a:r>
              <a:rPr lang="de-DE" dirty="0" smtClean="0"/>
              <a:t>Scanner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5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</a:t>
            </a:r>
            <a:r>
              <a:rPr lang="de-DE" dirty="0" err="1" smtClean="0"/>
              <a:t>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Piano </a:t>
            </a:r>
            <a:r>
              <a:rPr lang="de-DE" dirty="0" err="1" smtClean="0"/>
              <a:t>player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05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pic>
        <p:nvPicPr>
          <p:cNvPr id="7" name="Inhaltsplatzhalter 6" descr="scanner ferti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" r="1431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40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4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71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8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CIS Scanner</a:t>
            </a:r>
          </a:p>
          <a:p>
            <a:r>
              <a:rPr lang="de-DE" dirty="0" smtClean="0"/>
              <a:t>1200dpi</a:t>
            </a:r>
          </a:p>
          <a:p>
            <a:r>
              <a:rPr lang="de-DE" dirty="0" smtClean="0"/>
              <a:t>0.72 s per </a:t>
            </a:r>
            <a:r>
              <a:rPr lang="de-DE" dirty="0" err="1" smtClean="0"/>
              <a:t>inch</a:t>
            </a:r>
            <a:endParaRPr lang="de-DE" dirty="0" smtClean="0"/>
          </a:p>
          <a:p>
            <a:r>
              <a:rPr lang="de-DE" dirty="0" smtClean="0"/>
              <a:t>33min per 70m</a:t>
            </a:r>
          </a:p>
          <a:p>
            <a:endParaRPr lang="de-DE" dirty="0"/>
          </a:p>
        </p:txBody>
      </p:sp>
      <p:pic>
        <p:nvPicPr>
          <p:cNvPr id="11" name="Bild 10" descr="DSCN17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32" y="3503831"/>
            <a:ext cx="5080768" cy="26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7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19.07.12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9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Central </a:t>
            </a:r>
            <a:r>
              <a:rPr lang="de-DE" dirty="0" err="1" smtClean="0"/>
              <a:t>moment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endParaRPr lang="de-DE" dirty="0" smtClean="0"/>
          </a:p>
          <a:p>
            <a:r>
              <a:rPr lang="de-DE" dirty="0" smtClean="0"/>
              <a:t>Template </a:t>
            </a:r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42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Macintosh PowerPoint</Application>
  <PresentationFormat>Bildschirmpräsentation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Office-Design</vt:lpstr>
      <vt:lpstr>Piano roll scanner</vt:lpstr>
      <vt:lpstr>Content</vt:lpstr>
      <vt:lpstr>Introduction</vt:lpstr>
      <vt:lpstr>Problem description</vt:lpstr>
      <vt:lpstr>Piano roll scanner</vt:lpstr>
      <vt:lpstr>Piano roll scanner</vt:lpstr>
      <vt:lpstr>Piano roll scanner</vt:lpstr>
      <vt:lpstr>Scanner</vt:lpstr>
      <vt:lpstr>Data processing</vt:lpstr>
      <vt:lpstr>Data processing</vt:lpstr>
      <vt:lpstr>Further works</vt:lpstr>
      <vt:lpstr>Thank you!</vt:lpstr>
    </vt:vector>
  </TitlesOfParts>
  <Company>ZHAW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 roll scanner</dc:title>
  <dc:creator>Isabel Züger</dc:creator>
  <cp:lastModifiedBy>Isabel Züger</cp:lastModifiedBy>
  <cp:revision>21</cp:revision>
  <dcterms:created xsi:type="dcterms:W3CDTF">2012-07-19T18:49:20Z</dcterms:created>
  <dcterms:modified xsi:type="dcterms:W3CDTF">2012-07-19T21:59:09Z</dcterms:modified>
</cp:coreProperties>
</file>