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6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343D3-69E3-4A48-A0DE-499F9AE2D16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D9E822FA-86F7-4E74-A2B1-408B7DC197E9}">
      <dgm:prSet phldrT="[Text]"/>
      <dgm:spPr/>
      <dgm:t>
        <a:bodyPr/>
        <a:lstStyle/>
        <a:p>
          <a:r>
            <a:rPr lang="de-CH" dirty="0" smtClean="0">
              <a:latin typeface="Times New Roman" pitchFamily="18" charset="0"/>
              <a:cs typeface="Times New Roman" pitchFamily="18" charset="0"/>
            </a:rPr>
            <a:t>SCANNER</a:t>
          </a:r>
          <a:endParaRPr lang="de-CH" dirty="0">
            <a:latin typeface="Times New Roman" pitchFamily="18" charset="0"/>
            <a:cs typeface="Times New Roman" pitchFamily="18" charset="0"/>
          </a:endParaRPr>
        </a:p>
      </dgm:t>
    </dgm:pt>
    <dgm:pt modelId="{2FC46E8B-A50B-4A13-A4F1-75C155BCC834}" type="parTrans" cxnId="{D4033A94-7619-4D58-91ED-34FC36A1F851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1F733DA2-61ED-4FB0-A2D1-A5FB2947CE17}" type="sibTrans" cxnId="{D4033A94-7619-4D58-91ED-34FC36A1F851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077E1A0C-035C-408D-9A4E-F3264F71A77E}">
      <dgm:prSet phldrT="[Text]"/>
      <dgm:spPr/>
      <dgm:t>
        <a:bodyPr/>
        <a:lstStyle/>
        <a:p>
          <a:r>
            <a:rPr lang="de-CH" dirty="0" err="1" smtClean="0">
              <a:latin typeface="Times New Roman" pitchFamily="18" charset="0"/>
              <a:cs typeface="Times New Roman" pitchFamily="18" charset="0"/>
            </a:rPr>
            <a:t>Mechanism</a:t>
          </a:r>
          <a:endParaRPr lang="de-CH" dirty="0">
            <a:latin typeface="Times New Roman" pitchFamily="18" charset="0"/>
            <a:cs typeface="Times New Roman" pitchFamily="18" charset="0"/>
          </a:endParaRPr>
        </a:p>
      </dgm:t>
    </dgm:pt>
    <dgm:pt modelId="{8A3FB2E0-C66F-473D-8591-C9DCA06317A2}" type="parTrans" cxnId="{9A961C39-5D5E-4C89-A6B1-B6F237802C35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B7BC2464-AB0A-48CF-B5C1-488979B729D8}" type="sibTrans" cxnId="{9A961C39-5D5E-4C89-A6B1-B6F237802C35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63315083-575E-4254-86E6-1FCB1671432F}">
      <dgm:prSet phldrT="[Text]"/>
      <dgm:spPr/>
      <dgm:t>
        <a:bodyPr/>
        <a:lstStyle/>
        <a:p>
          <a:r>
            <a:rPr lang="de-CH" dirty="0" smtClean="0">
              <a:latin typeface="Times New Roman" pitchFamily="18" charset="0"/>
              <a:cs typeface="Times New Roman" pitchFamily="18" charset="0"/>
            </a:rPr>
            <a:t>Scanner </a:t>
          </a:r>
          <a:r>
            <a:rPr lang="de-CH" dirty="0" err="1" smtClean="0">
              <a:latin typeface="Times New Roman" pitchFamily="18" charset="0"/>
              <a:cs typeface="Times New Roman" pitchFamily="18" charset="0"/>
            </a:rPr>
            <a:t>module</a:t>
          </a:r>
          <a:endParaRPr lang="de-CH" dirty="0">
            <a:latin typeface="Times New Roman" pitchFamily="18" charset="0"/>
            <a:cs typeface="Times New Roman" pitchFamily="18" charset="0"/>
          </a:endParaRPr>
        </a:p>
      </dgm:t>
    </dgm:pt>
    <dgm:pt modelId="{54FD3DF5-C9BF-4591-8AD0-6310EB15E6BB}" type="parTrans" cxnId="{052C0A4A-C3D9-4ECC-9062-C6087A3AC59E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3D333751-497A-4B34-BEA3-903AF9CF5C31}" type="sibTrans" cxnId="{052C0A4A-C3D9-4ECC-9062-C6087A3AC59E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7294BCCD-8428-45FB-9FA8-0272A7148635}">
      <dgm:prSet phldrT="[Text]"/>
      <dgm:spPr/>
      <dgm:t>
        <a:bodyPr/>
        <a:lstStyle/>
        <a:p>
          <a:r>
            <a:rPr lang="de-CH" dirty="0" smtClean="0">
              <a:latin typeface="Times New Roman" pitchFamily="18" charset="0"/>
              <a:cs typeface="Times New Roman" pitchFamily="18" charset="0"/>
            </a:rPr>
            <a:t>Software</a:t>
          </a:r>
          <a:endParaRPr lang="de-CH" dirty="0">
            <a:latin typeface="Times New Roman" pitchFamily="18" charset="0"/>
            <a:cs typeface="Times New Roman" pitchFamily="18" charset="0"/>
          </a:endParaRPr>
        </a:p>
      </dgm:t>
    </dgm:pt>
    <dgm:pt modelId="{3BD00221-CDA0-4927-8E5E-38B5319D9E08}" type="parTrans" cxnId="{C6F2BBF5-DA8D-434A-B6BC-BB7ACC45B684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77BD82A9-9446-4920-9939-C941743EF630}" type="sibTrans" cxnId="{C6F2BBF5-DA8D-434A-B6BC-BB7ACC45B684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3B1D5C9D-1B3B-4727-BC39-732DCD072D9C}">
      <dgm:prSet/>
      <dgm:spPr/>
      <dgm:t>
        <a:bodyPr/>
        <a:lstStyle/>
        <a:p>
          <a:r>
            <a:rPr lang="de-CH" dirty="0" err="1" smtClean="0">
              <a:latin typeface="Times New Roman" pitchFamily="18" charset="0"/>
              <a:cs typeface="Times New Roman" pitchFamily="18" charset="0"/>
            </a:rPr>
            <a:t>operating</a:t>
          </a:r>
          <a:r>
            <a:rPr lang="de-CH" dirty="0" smtClean="0">
              <a:latin typeface="Times New Roman" pitchFamily="18" charset="0"/>
              <a:cs typeface="Times New Roman" pitchFamily="18" charset="0"/>
            </a:rPr>
            <a:t> power</a:t>
          </a:r>
          <a:endParaRPr lang="de-CH" dirty="0">
            <a:latin typeface="Times New Roman" pitchFamily="18" charset="0"/>
            <a:cs typeface="Times New Roman" pitchFamily="18" charset="0"/>
          </a:endParaRPr>
        </a:p>
      </dgm:t>
    </dgm:pt>
    <dgm:pt modelId="{C14BD9F0-DCA9-4573-918D-BE09660960FA}" type="parTrans" cxnId="{6514622C-5DCF-4A5E-9F1F-E368534240DF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694B9929-8222-4067-8FEA-82EDE0D2A566}" type="sibTrans" cxnId="{6514622C-5DCF-4A5E-9F1F-E368534240DF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097D4F07-5945-4C9A-908F-8203B5E3F4A5}">
      <dgm:prSet/>
      <dgm:spPr/>
      <dgm:t>
        <a:bodyPr/>
        <a:lstStyle/>
        <a:p>
          <a:r>
            <a:rPr lang="de-CH" dirty="0" err="1" smtClean="0">
              <a:latin typeface="Times New Roman" pitchFamily="18" charset="0"/>
              <a:cs typeface="Times New Roman" pitchFamily="18" charset="0"/>
            </a:rPr>
            <a:t>positioning</a:t>
          </a:r>
          <a:endParaRPr lang="de-CH" dirty="0">
            <a:latin typeface="Times New Roman" pitchFamily="18" charset="0"/>
            <a:cs typeface="Times New Roman" pitchFamily="18" charset="0"/>
          </a:endParaRPr>
        </a:p>
      </dgm:t>
    </dgm:pt>
    <dgm:pt modelId="{EBE11D68-E435-4271-9FB8-7B8E5D209B94}" type="parTrans" cxnId="{CAD69B17-AD53-4F1E-8C39-500ED41A0F00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F75118F3-24A2-4BD2-9262-6DED937FF584}" type="sibTrans" cxnId="{CAD69B17-AD53-4F1E-8C39-500ED41A0F00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FAEF16FE-D811-4B00-B106-2B2D1D968E0C}">
      <dgm:prSet/>
      <dgm:spPr/>
      <dgm:t>
        <a:bodyPr/>
        <a:lstStyle/>
        <a:p>
          <a:r>
            <a:rPr lang="de-CH" dirty="0" err="1" smtClean="0">
              <a:latin typeface="Times New Roman" pitchFamily="18" charset="0"/>
              <a:cs typeface="Times New Roman" pitchFamily="18" charset="0"/>
            </a:rPr>
            <a:t>velocity</a:t>
          </a:r>
          <a:r>
            <a:rPr lang="de-CH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de-CH" dirty="0" err="1" smtClean="0">
              <a:latin typeface="Times New Roman" pitchFamily="18" charset="0"/>
              <a:cs typeface="Times New Roman" pitchFamily="18" charset="0"/>
            </a:rPr>
            <a:t>measurement</a:t>
          </a:r>
          <a:endParaRPr lang="de-CH" dirty="0">
            <a:latin typeface="Times New Roman" pitchFamily="18" charset="0"/>
            <a:cs typeface="Times New Roman" pitchFamily="18" charset="0"/>
          </a:endParaRPr>
        </a:p>
      </dgm:t>
    </dgm:pt>
    <dgm:pt modelId="{8555CB35-396B-4587-95AD-6B4CB0D7F3FB}" type="parTrans" cxnId="{46A7BE79-3335-441F-9513-F59115BDF3F2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65D20479-FED8-4D52-998E-A2D44E2ED57E}" type="sibTrans" cxnId="{46A7BE79-3335-441F-9513-F59115BDF3F2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41AE446E-40AA-4AFF-80DD-7ADB7FC70BB6}">
      <dgm:prSet/>
      <dgm:spPr/>
      <dgm:t>
        <a:bodyPr/>
        <a:lstStyle/>
        <a:p>
          <a:r>
            <a:rPr lang="de-CH" dirty="0" err="1" smtClean="0">
              <a:latin typeface="Times New Roman" pitchFamily="18" charset="0"/>
              <a:cs typeface="Times New Roman" pitchFamily="18" charset="0"/>
            </a:rPr>
            <a:t>storage</a:t>
          </a:r>
          <a:endParaRPr lang="de-CH" dirty="0">
            <a:latin typeface="Times New Roman" pitchFamily="18" charset="0"/>
            <a:cs typeface="Times New Roman" pitchFamily="18" charset="0"/>
          </a:endParaRPr>
        </a:p>
      </dgm:t>
    </dgm:pt>
    <dgm:pt modelId="{C2C81BCC-7587-4065-8AD7-932794A7AA58}" type="parTrans" cxnId="{31C7163E-6B05-4FFC-8DB4-E3E3E1258D72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63974C15-6085-4649-B5CA-85A977D8A5A9}" type="sibTrans" cxnId="{31C7163E-6B05-4FFC-8DB4-E3E3E1258D72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E6AD5B84-027C-4CB3-80EB-468E9BC31B77}">
      <dgm:prSet/>
      <dgm:spPr/>
      <dgm:t>
        <a:bodyPr/>
        <a:lstStyle/>
        <a:p>
          <a:r>
            <a:rPr lang="de-CH" smtClean="0">
              <a:latin typeface="Times New Roman" pitchFamily="18" charset="0"/>
              <a:cs typeface="Times New Roman" pitchFamily="18" charset="0"/>
            </a:rPr>
            <a:t>transport</a:t>
          </a:r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63AEA970-C12E-4DAD-8F05-4416E614579D}" type="parTrans" cxnId="{DB681BE6-2DAD-410F-B3BE-02E49B41AABC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FDFE9A9B-942C-4A84-B442-21E5AC791610}" type="sibTrans" cxnId="{DB681BE6-2DAD-410F-B3BE-02E49B41AABC}">
      <dgm:prSet/>
      <dgm:spPr/>
      <dgm:t>
        <a:bodyPr/>
        <a:lstStyle/>
        <a:p>
          <a:endParaRPr lang="de-CH">
            <a:latin typeface="Times New Roman" pitchFamily="18" charset="0"/>
            <a:cs typeface="Times New Roman" pitchFamily="18" charset="0"/>
          </a:endParaRPr>
        </a:p>
      </dgm:t>
    </dgm:pt>
    <dgm:pt modelId="{B7264AE9-63D4-4CC3-80F3-161955DE2A24}" type="pres">
      <dgm:prSet presAssocID="{A57343D3-69E3-4A48-A0DE-499F9AE2D1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CH"/>
        </a:p>
      </dgm:t>
    </dgm:pt>
    <dgm:pt modelId="{6F88D1E6-0E67-407A-8B22-30547390917A}" type="pres">
      <dgm:prSet presAssocID="{D9E822FA-86F7-4E74-A2B1-408B7DC197E9}" presName="hierRoot1" presStyleCnt="0">
        <dgm:presLayoutVars>
          <dgm:hierBranch val="init"/>
        </dgm:presLayoutVars>
      </dgm:prSet>
      <dgm:spPr/>
    </dgm:pt>
    <dgm:pt modelId="{FCE8316E-3D5C-46D4-9E14-08CC5B86263C}" type="pres">
      <dgm:prSet presAssocID="{D9E822FA-86F7-4E74-A2B1-408B7DC197E9}" presName="rootComposite1" presStyleCnt="0"/>
      <dgm:spPr/>
    </dgm:pt>
    <dgm:pt modelId="{0B474603-98E1-423D-A8D7-0EAAEA8D28A8}" type="pres">
      <dgm:prSet presAssocID="{D9E822FA-86F7-4E74-A2B1-408B7DC197E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D95052C0-45EA-4D49-96D8-F4776A73BD3A}" type="pres">
      <dgm:prSet presAssocID="{D9E822FA-86F7-4E74-A2B1-408B7DC197E9}" presName="rootConnector1" presStyleLbl="node1" presStyleIdx="0" presStyleCnt="0"/>
      <dgm:spPr/>
      <dgm:t>
        <a:bodyPr/>
        <a:lstStyle/>
        <a:p>
          <a:endParaRPr lang="de-CH"/>
        </a:p>
      </dgm:t>
    </dgm:pt>
    <dgm:pt modelId="{AA1CC033-1EE6-4CB7-B121-3C7F3EFE6C35}" type="pres">
      <dgm:prSet presAssocID="{D9E822FA-86F7-4E74-A2B1-408B7DC197E9}" presName="hierChild2" presStyleCnt="0"/>
      <dgm:spPr/>
    </dgm:pt>
    <dgm:pt modelId="{80568CA5-6793-4AE1-A5D4-1D9D0E66EFD1}" type="pres">
      <dgm:prSet presAssocID="{8A3FB2E0-C66F-473D-8591-C9DCA06317A2}" presName="Name37" presStyleLbl="parChTrans1D2" presStyleIdx="0" presStyleCnt="3"/>
      <dgm:spPr/>
      <dgm:t>
        <a:bodyPr/>
        <a:lstStyle/>
        <a:p>
          <a:endParaRPr lang="de-CH"/>
        </a:p>
      </dgm:t>
    </dgm:pt>
    <dgm:pt modelId="{A6276D0F-4B19-4080-9C3F-DAAC002D3CD3}" type="pres">
      <dgm:prSet presAssocID="{077E1A0C-035C-408D-9A4E-F3264F71A77E}" presName="hierRoot2" presStyleCnt="0">
        <dgm:presLayoutVars>
          <dgm:hierBranch val="init"/>
        </dgm:presLayoutVars>
      </dgm:prSet>
      <dgm:spPr/>
    </dgm:pt>
    <dgm:pt modelId="{D1C39BC5-26EC-44D7-BB0F-EE863E064E5F}" type="pres">
      <dgm:prSet presAssocID="{077E1A0C-035C-408D-9A4E-F3264F71A77E}" presName="rootComposite" presStyleCnt="0"/>
      <dgm:spPr/>
    </dgm:pt>
    <dgm:pt modelId="{FC202ED4-908B-4200-AF9B-051438217CD8}" type="pres">
      <dgm:prSet presAssocID="{077E1A0C-035C-408D-9A4E-F3264F71A77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BBF84515-FC3F-41E2-B0C0-F014B6235713}" type="pres">
      <dgm:prSet presAssocID="{077E1A0C-035C-408D-9A4E-F3264F71A77E}" presName="rootConnector" presStyleLbl="node2" presStyleIdx="0" presStyleCnt="3"/>
      <dgm:spPr/>
      <dgm:t>
        <a:bodyPr/>
        <a:lstStyle/>
        <a:p>
          <a:endParaRPr lang="de-CH"/>
        </a:p>
      </dgm:t>
    </dgm:pt>
    <dgm:pt modelId="{C259425D-C077-41E0-9110-7B832295F728}" type="pres">
      <dgm:prSet presAssocID="{077E1A0C-035C-408D-9A4E-F3264F71A77E}" presName="hierChild4" presStyleCnt="0"/>
      <dgm:spPr/>
    </dgm:pt>
    <dgm:pt modelId="{A34DC4A7-2FE4-4CAD-9762-5A75455F8223}" type="pres">
      <dgm:prSet presAssocID="{C14BD9F0-DCA9-4573-918D-BE09660960FA}" presName="Name37" presStyleLbl="parChTrans1D3" presStyleIdx="0" presStyleCnt="5"/>
      <dgm:spPr/>
      <dgm:t>
        <a:bodyPr/>
        <a:lstStyle/>
        <a:p>
          <a:endParaRPr lang="de-CH"/>
        </a:p>
      </dgm:t>
    </dgm:pt>
    <dgm:pt modelId="{26C68931-CFE8-4418-8ACE-E8C58C5AEBF7}" type="pres">
      <dgm:prSet presAssocID="{3B1D5C9D-1B3B-4727-BC39-732DCD072D9C}" presName="hierRoot2" presStyleCnt="0">
        <dgm:presLayoutVars>
          <dgm:hierBranch val="init"/>
        </dgm:presLayoutVars>
      </dgm:prSet>
      <dgm:spPr/>
    </dgm:pt>
    <dgm:pt modelId="{712658D6-7BBC-4058-966D-E6BBD00E819D}" type="pres">
      <dgm:prSet presAssocID="{3B1D5C9D-1B3B-4727-BC39-732DCD072D9C}" presName="rootComposite" presStyleCnt="0"/>
      <dgm:spPr/>
    </dgm:pt>
    <dgm:pt modelId="{990F1E99-A695-4581-8519-E018F6E8CCCA}" type="pres">
      <dgm:prSet presAssocID="{3B1D5C9D-1B3B-4727-BC39-732DCD072D9C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FF470902-0A31-4A33-AB3B-BE8D92E37571}" type="pres">
      <dgm:prSet presAssocID="{3B1D5C9D-1B3B-4727-BC39-732DCD072D9C}" presName="rootConnector" presStyleLbl="node3" presStyleIdx="0" presStyleCnt="5"/>
      <dgm:spPr/>
      <dgm:t>
        <a:bodyPr/>
        <a:lstStyle/>
        <a:p>
          <a:endParaRPr lang="de-CH"/>
        </a:p>
      </dgm:t>
    </dgm:pt>
    <dgm:pt modelId="{57FA674B-45C1-4375-B6DE-DC1F8BED2601}" type="pres">
      <dgm:prSet presAssocID="{3B1D5C9D-1B3B-4727-BC39-732DCD072D9C}" presName="hierChild4" presStyleCnt="0"/>
      <dgm:spPr/>
    </dgm:pt>
    <dgm:pt modelId="{B34004C2-D635-422B-8A33-B1AEAF7CFBFB}" type="pres">
      <dgm:prSet presAssocID="{3B1D5C9D-1B3B-4727-BC39-732DCD072D9C}" presName="hierChild5" presStyleCnt="0"/>
      <dgm:spPr/>
    </dgm:pt>
    <dgm:pt modelId="{03157C86-6F1D-4BCF-9AC2-C54494E22353}" type="pres">
      <dgm:prSet presAssocID="{EBE11D68-E435-4271-9FB8-7B8E5D209B94}" presName="Name37" presStyleLbl="parChTrans1D3" presStyleIdx="1" presStyleCnt="5"/>
      <dgm:spPr/>
      <dgm:t>
        <a:bodyPr/>
        <a:lstStyle/>
        <a:p>
          <a:endParaRPr lang="de-CH"/>
        </a:p>
      </dgm:t>
    </dgm:pt>
    <dgm:pt modelId="{FD4E7BB2-1E79-4F45-9FEA-F3A02D670D1D}" type="pres">
      <dgm:prSet presAssocID="{097D4F07-5945-4C9A-908F-8203B5E3F4A5}" presName="hierRoot2" presStyleCnt="0">
        <dgm:presLayoutVars>
          <dgm:hierBranch val="init"/>
        </dgm:presLayoutVars>
      </dgm:prSet>
      <dgm:spPr/>
    </dgm:pt>
    <dgm:pt modelId="{A3705864-76B2-4EBB-A397-09DC3CFF40B3}" type="pres">
      <dgm:prSet presAssocID="{097D4F07-5945-4C9A-908F-8203B5E3F4A5}" presName="rootComposite" presStyleCnt="0"/>
      <dgm:spPr/>
    </dgm:pt>
    <dgm:pt modelId="{AAB359D6-13C1-48A5-A031-AA67724DC8CC}" type="pres">
      <dgm:prSet presAssocID="{097D4F07-5945-4C9A-908F-8203B5E3F4A5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DEAB9C75-1EC2-45AF-968D-7C30046C46DB}" type="pres">
      <dgm:prSet presAssocID="{097D4F07-5945-4C9A-908F-8203B5E3F4A5}" presName="rootConnector" presStyleLbl="node3" presStyleIdx="1" presStyleCnt="5"/>
      <dgm:spPr/>
      <dgm:t>
        <a:bodyPr/>
        <a:lstStyle/>
        <a:p>
          <a:endParaRPr lang="de-CH"/>
        </a:p>
      </dgm:t>
    </dgm:pt>
    <dgm:pt modelId="{A15224A5-69B5-4770-A149-E308F29A7D5E}" type="pres">
      <dgm:prSet presAssocID="{097D4F07-5945-4C9A-908F-8203B5E3F4A5}" presName="hierChild4" presStyleCnt="0"/>
      <dgm:spPr/>
    </dgm:pt>
    <dgm:pt modelId="{03EEDFF6-2AD1-4FA3-B006-6313D9768D01}" type="pres">
      <dgm:prSet presAssocID="{097D4F07-5945-4C9A-908F-8203B5E3F4A5}" presName="hierChild5" presStyleCnt="0"/>
      <dgm:spPr/>
    </dgm:pt>
    <dgm:pt modelId="{85C4656D-4AFA-496B-9BA6-D4DFE034C918}" type="pres">
      <dgm:prSet presAssocID="{8555CB35-396B-4587-95AD-6B4CB0D7F3FB}" presName="Name37" presStyleLbl="parChTrans1D3" presStyleIdx="2" presStyleCnt="5"/>
      <dgm:spPr/>
      <dgm:t>
        <a:bodyPr/>
        <a:lstStyle/>
        <a:p>
          <a:endParaRPr lang="de-CH"/>
        </a:p>
      </dgm:t>
    </dgm:pt>
    <dgm:pt modelId="{9679C68D-32BC-4C91-82CF-F7F51E8A7A79}" type="pres">
      <dgm:prSet presAssocID="{FAEF16FE-D811-4B00-B106-2B2D1D968E0C}" presName="hierRoot2" presStyleCnt="0">
        <dgm:presLayoutVars>
          <dgm:hierBranch val="init"/>
        </dgm:presLayoutVars>
      </dgm:prSet>
      <dgm:spPr/>
    </dgm:pt>
    <dgm:pt modelId="{B65F8D97-D8A2-4ABE-82AA-86CFFAAF0C52}" type="pres">
      <dgm:prSet presAssocID="{FAEF16FE-D811-4B00-B106-2B2D1D968E0C}" presName="rootComposite" presStyleCnt="0"/>
      <dgm:spPr/>
    </dgm:pt>
    <dgm:pt modelId="{82DEAFC4-7013-4C49-90FF-005BCBA96AF7}" type="pres">
      <dgm:prSet presAssocID="{FAEF16FE-D811-4B00-B106-2B2D1D968E0C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74E4734B-9220-4220-81D1-CFD3F0D6F4D0}" type="pres">
      <dgm:prSet presAssocID="{FAEF16FE-D811-4B00-B106-2B2D1D968E0C}" presName="rootConnector" presStyleLbl="node3" presStyleIdx="2" presStyleCnt="5"/>
      <dgm:spPr/>
      <dgm:t>
        <a:bodyPr/>
        <a:lstStyle/>
        <a:p>
          <a:endParaRPr lang="de-CH"/>
        </a:p>
      </dgm:t>
    </dgm:pt>
    <dgm:pt modelId="{AB49FC61-6ACE-413B-8288-2A47E1B5896B}" type="pres">
      <dgm:prSet presAssocID="{FAEF16FE-D811-4B00-B106-2B2D1D968E0C}" presName="hierChild4" presStyleCnt="0"/>
      <dgm:spPr/>
    </dgm:pt>
    <dgm:pt modelId="{D570EE48-9244-4D32-816C-45B29B6D1F2B}" type="pres">
      <dgm:prSet presAssocID="{FAEF16FE-D811-4B00-B106-2B2D1D968E0C}" presName="hierChild5" presStyleCnt="0"/>
      <dgm:spPr/>
    </dgm:pt>
    <dgm:pt modelId="{5B47B308-3C6A-4F12-B912-DDBFDE3E663A}" type="pres">
      <dgm:prSet presAssocID="{C2C81BCC-7587-4065-8AD7-932794A7AA58}" presName="Name37" presStyleLbl="parChTrans1D3" presStyleIdx="3" presStyleCnt="5"/>
      <dgm:spPr/>
      <dgm:t>
        <a:bodyPr/>
        <a:lstStyle/>
        <a:p>
          <a:endParaRPr lang="de-CH"/>
        </a:p>
      </dgm:t>
    </dgm:pt>
    <dgm:pt modelId="{1107DF2C-4907-43F1-87BA-E26CBBB62E85}" type="pres">
      <dgm:prSet presAssocID="{41AE446E-40AA-4AFF-80DD-7ADB7FC70BB6}" presName="hierRoot2" presStyleCnt="0">
        <dgm:presLayoutVars>
          <dgm:hierBranch val="init"/>
        </dgm:presLayoutVars>
      </dgm:prSet>
      <dgm:spPr/>
    </dgm:pt>
    <dgm:pt modelId="{E07A3FAB-F0E3-4E05-9573-57028B6D6F90}" type="pres">
      <dgm:prSet presAssocID="{41AE446E-40AA-4AFF-80DD-7ADB7FC70BB6}" presName="rootComposite" presStyleCnt="0"/>
      <dgm:spPr/>
    </dgm:pt>
    <dgm:pt modelId="{FFFACED5-1680-4175-8D67-D039E2442676}" type="pres">
      <dgm:prSet presAssocID="{41AE446E-40AA-4AFF-80DD-7ADB7FC70BB6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93E1C3A0-E716-4DDA-B257-30E347E7215E}" type="pres">
      <dgm:prSet presAssocID="{41AE446E-40AA-4AFF-80DD-7ADB7FC70BB6}" presName="rootConnector" presStyleLbl="node3" presStyleIdx="3" presStyleCnt="5"/>
      <dgm:spPr/>
      <dgm:t>
        <a:bodyPr/>
        <a:lstStyle/>
        <a:p>
          <a:endParaRPr lang="de-CH"/>
        </a:p>
      </dgm:t>
    </dgm:pt>
    <dgm:pt modelId="{94A464D0-8A04-47A4-99A2-5DECAC1BB8C7}" type="pres">
      <dgm:prSet presAssocID="{41AE446E-40AA-4AFF-80DD-7ADB7FC70BB6}" presName="hierChild4" presStyleCnt="0"/>
      <dgm:spPr/>
    </dgm:pt>
    <dgm:pt modelId="{63D4ECFF-10DC-43E7-A0F4-12FB21D1CF0F}" type="pres">
      <dgm:prSet presAssocID="{41AE446E-40AA-4AFF-80DD-7ADB7FC70BB6}" presName="hierChild5" presStyleCnt="0"/>
      <dgm:spPr/>
    </dgm:pt>
    <dgm:pt modelId="{236DA163-9731-42DD-89D1-BDA31EC3DE57}" type="pres">
      <dgm:prSet presAssocID="{63AEA970-C12E-4DAD-8F05-4416E614579D}" presName="Name37" presStyleLbl="parChTrans1D3" presStyleIdx="4" presStyleCnt="5"/>
      <dgm:spPr/>
      <dgm:t>
        <a:bodyPr/>
        <a:lstStyle/>
        <a:p>
          <a:endParaRPr lang="de-CH"/>
        </a:p>
      </dgm:t>
    </dgm:pt>
    <dgm:pt modelId="{E7FEF8BB-4042-447F-89CF-3E21C807FD62}" type="pres">
      <dgm:prSet presAssocID="{E6AD5B84-027C-4CB3-80EB-468E9BC31B77}" presName="hierRoot2" presStyleCnt="0">
        <dgm:presLayoutVars>
          <dgm:hierBranch val="init"/>
        </dgm:presLayoutVars>
      </dgm:prSet>
      <dgm:spPr/>
    </dgm:pt>
    <dgm:pt modelId="{53A4A778-A664-4C54-B38F-9A28B65AB31A}" type="pres">
      <dgm:prSet presAssocID="{E6AD5B84-027C-4CB3-80EB-468E9BC31B77}" presName="rootComposite" presStyleCnt="0"/>
      <dgm:spPr/>
    </dgm:pt>
    <dgm:pt modelId="{FF91C15D-2083-4341-B308-CCDF3E932AC6}" type="pres">
      <dgm:prSet presAssocID="{E6AD5B84-027C-4CB3-80EB-468E9BC31B77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65B23F0C-903C-4B6E-9946-FB8121A17663}" type="pres">
      <dgm:prSet presAssocID="{E6AD5B84-027C-4CB3-80EB-468E9BC31B77}" presName="rootConnector" presStyleLbl="node3" presStyleIdx="4" presStyleCnt="5"/>
      <dgm:spPr/>
      <dgm:t>
        <a:bodyPr/>
        <a:lstStyle/>
        <a:p>
          <a:endParaRPr lang="de-CH"/>
        </a:p>
      </dgm:t>
    </dgm:pt>
    <dgm:pt modelId="{73301DDD-37E4-4748-BAA5-DC110170BF06}" type="pres">
      <dgm:prSet presAssocID="{E6AD5B84-027C-4CB3-80EB-468E9BC31B77}" presName="hierChild4" presStyleCnt="0"/>
      <dgm:spPr/>
    </dgm:pt>
    <dgm:pt modelId="{B7C1FFC5-3395-4972-9205-2A8B91BA711F}" type="pres">
      <dgm:prSet presAssocID="{E6AD5B84-027C-4CB3-80EB-468E9BC31B77}" presName="hierChild5" presStyleCnt="0"/>
      <dgm:spPr/>
    </dgm:pt>
    <dgm:pt modelId="{85B5E214-CB27-45BB-9344-77FA05FA313A}" type="pres">
      <dgm:prSet presAssocID="{077E1A0C-035C-408D-9A4E-F3264F71A77E}" presName="hierChild5" presStyleCnt="0"/>
      <dgm:spPr/>
    </dgm:pt>
    <dgm:pt modelId="{7CD35B9D-59CC-4661-B886-4612CDD9A0DA}" type="pres">
      <dgm:prSet presAssocID="{54FD3DF5-C9BF-4591-8AD0-6310EB15E6BB}" presName="Name37" presStyleLbl="parChTrans1D2" presStyleIdx="1" presStyleCnt="3"/>
      <dgm:spPr/>
      <dgm:t>
        <a:bodyPr/>
        <a:lstStyle/>
        <a:p>
          <a:endParaRPr lang="de-CH"/>
        </a:p>
      </dgm:t>
    </dgm:pt>
    <dgm:pt modelId="{7FA7E38A-106B-45BB-B85F-B0E3D73FA003}" type="pres">
      <dgm:prSet presAssocID="{63315083-575E-4254-86E6-1FCB1671432F}" presName="hierRoot2" presStyleCnt="0">
        <dgm:presLayoutVars>
          <dgm:hierBranch val="init"/>
        </dgm:presLayoutVars>
      </dgm:prSet>
      <dgm:spPr/>
    </dgm:pt>
    <dgm:pt modelId="{0D9D43A6-BCC7-4108-BD8F-1D57A771C2A1}" type="pres">
      <dgm:prSet presAssocID="{63315083-575E-4254-86E6-1FCB1671432F}" presName="rootComposite" presStyleCnt="0"/>
      <dgm:spPr/>
    </dgm:pt>
    <dgm:pt modelId="{52790859-F0BE-4DDB-8C69-1B5BB45A74E7}" type="pres">
      <dgm:prSet presAssocID="{63315083-575E-4254-86E6-1FCB1671432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C1E079F8-98A4-43E3-BF87-E43EF3B13FE5}" type="pres">
      <dgm:prSet presAssocID="{63315083-575E-4254-86E6-1FCB1671432F}" presName="rootConnector" presStyleLbl="node2" presStyleIdx="1" presStyleCnt="3"/>
      <dgm:spPr/>
      <dgm:t>
        <a:bodyPr/>
        <a:lstStyle/>
        <a:p>
          <a:endParaRPr lang="de-CH"/>
        </a:p>
      </dgm:t>
    </dgm:pt>
    <dgm:pt modelId="{B0E66FC5-2A20-4794-95CD-6F7DD61675E4}" type="pres">
      <dgm:prSet presAssocID="{63315083-575E-4254-86E6-1FCB1671432F}" presName="hierChild4" presStyleCnt="0"/>
      <dgm:spPr/>
    </dgm:pt>
    <dgm:pt modelId="{74C49C90-CAD7-4410-A501-3CF61B63707E}" type="pres">
      <dgm:prSet presAssocID="{63315083-575E-4254-86E6-1FCB1671432F}" presName="hierChild5" presStyleCnt="0"/>
      <dgm:spPr/>
    </dgm:pt>
    <dgm:pt modelId="{9AB4AB9B-EC26-49AD-AA2E-947D647ECC9B}" type="pres">
      <dgm:prSet presAssocID="{3BD00221-CDA0-4927-8E5E-38B5319D9E08}" presName="Name37" presStyleLbl="parChTrans1D2" presStyleIdx="2" presStyleCnt="3"/>
      <dgm:spPr/>
      <dgm:t>
        <a:bodyPr/>
        <a:lstStyle/>
        <a:p>
          <a:endParaRPr lang="de-CH"/>
        </a:p>
      </dgm:t>
    </dgm:pt>
    <dgm:pt modelId="{8CD2EAFB-1A41-44C6-AD9B-9462DF3760DA}" type="pres">
      <dgm:prSet presAssocID="{7294BCCD-8428-45FB-9FA8-0272A7148635}" presName="hierRoot2" presStyleCnt="0">
        <dgm:presLayoutVars>
          <dgm:hierBranch val="init"/>
        </dgm:presLayoutVars>
      </dgm:prSet>
      <dgm:spPr/>
    </dgm:pt>
    <dgm:pt modelId="{FF075FA4-F613-4620-8B81-E9C98A2BEC16}" type="pres">
      <dgm:prSet presAssocID="{7294BCCD-8428-45FB-9FA8-0272A7148635}" presName="rootComposite" presStyleCnt="0"/>
      <dgm:spPr/>
    </dgm:pt>
    <dgm:pt modelId="{E607B41E-5BEA-4AC7-8FF1-AD2BBB35119E}" type="pres">
      <dgm:prSet presAssocID="{7294BCCD-8428-45FB-9FA8-0272A714863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11DE7EC6-3B68-4B19-A911-1C78897C8567}" type="pres">
      <dgm:prSet presAssocID="{7294BCCD-8428-45FB-9FA8-0272A7148635}" presName="rootConnector" presStyleLbl="node2" presStyleIdx="2" presStyleCnt="3"/>
      <dgm:spPr/>
      <dgm:t>
        <a:bodyPr/>
        <a:lstStyle/>
        <a:p>
          <a:endParaRPr lang="de-CH"/>
        </a:p>
      </dgm:t>
    </dgm:pt>
    <dgm:pt modelId="{88B295C6-A2FC-4331-9BC2-7B7488149E9E}" type="pres">
      <dgm:prSet presAssocID="{7294BCCD-8428-45FB-9FA8-0272A7148635}" presName="hierChild4" presStyleCnt="0"/>
      <dgm:spPr/>
    </dgm:pt>
    <dgm:pt modelId="{D5165DAF-3112-4004-B58A-82C763DCFBB1}" type="pres">
      <dgm:prSet presAssocID="{7294BCCD-8428-45FB-9FA8-0272A7148635}" presName="hierChild5" presStyleCnt="0"/>
      <dgm:spPr/>
    </dgm:pt>
    <dgm:pt modelId="{76F80AB9-6B62-43B2-A582-56891B5DC918}" type="pres">
      <dgm:prSet presAssocID="{D9E822FA-86F7-4E74-A2B1-408B7DC197E9}" presName="hierChild3" presStyleCnt="0"/>
      <dgm:spPr/>
    </dgm:pt>
  </dgm:ptLst>
  <dgm:cxnLst>
    <dgm:cxn modelId="{9A961C39-5D5E-4C89-A6B1-B6F237802C35}" srcId="{D9E822FA-86F7-4E74-A2B1-408B7DC197E9}" destId="{077E1A0C-035C-408D-9A4E-F3264F71A77E}" srcOrd="0" destOrd="0" parTransId="{8A3FB2E0-C66F-473D-8591-C9DCA06317A2}" sibTransId="{B7BC2464-AB0A-48CF-B5C1-488979B729D8}"/>
    <dgm:cxn modelId="{98CAE27C-89B0-4BC5-AFFA-2D645715D8C2}" type="presOf" srcId="{D9E822FA-86F7-4E74-A2B1-408B7DC197E9}" destId="{0B474603-98E1-423D-A8D7-0EAAEA8D28A8}" srcOrd="0" destOrd="0" presId="urn:microsoft.com/office/officeart/2005/8/layout/orgChart1"/>
    <dgm:cxn modelId="{3B214FF5-8CB5-40F2-8DE7-A566760A050F}" type="presOf" srcId="{097D4F07-5945-4C9A-908F-8203B5E3F4A5}" destId="{AAB359D6-13C1-48A5-A031-AA67724DC8CC}" srcOrd="0" destOrd="0" presId="urn:microsoft.com/office/officeart/2005/8/layout/orgChart1"/>
    <dgm:cxn modelId="{8734485D-18E2-4129-BA9F-52D5FBBFCB01}" type="presOf" srcId="{3B1D5C9D-1B3B-4727-BC39-732DCD072D9C}" destId="{990F1E99-A695-4581-8519-E018F6E8CCCA}" srcOrd="0" destOrd="0" presId="urn:microsoft.com/office/officeart/2005/8/layout/orgChart1"/>
    <dgm:cxn modelId="{B7BC98D9-7D45-4F35-B52C-26204D0DA2D8}" type="presOf" srcId="{D9E822FA-86F7-4E74-A2B1-408B7DC197E9}" destId="{D95052C0-45EA-4D49-96D8-F4776A73BD3A}" srcOrd="1" destOrd="0" presId="urn:microsoft.com/office/officeart/2005/8/layout/orgChart1"/>
    <dgm:cxn modelId="{6514622C-5DCF-4A5E-9F1F-E368534240DF}" srcId="{077E1A0C-035C-408D-9A4E-F3264F71A77E}" destId="{3B1D5C9D-1B3B-4727-BC39-732DCD072D9C}" srcOrd="0" destOrd="0" parTransId="{C14BD9F0-DCA9-4573-918D-BE09660960FA}" sibTransId="{694B9929-8222-4067-8FEA-82EDE0D2A566}"/>
    <dgm:cxn modelId="{79C61436-E995-405A-83DE-7D4C9346942E}" type="presOf" srcId="{FAEF16FE-D811-4B00-B106-2B2D1D968E0C}" destId="{82DEAFC4-7013-4C49-90FF-005BCBA96AF7}" srcOrd="0" destOrd="0" presId="urn:microsoft.com/office/officeart/2005/8/layout/orgChart1"/>
    <dgm:cxn modelId="{D4033A94-7619-4D58-91ED-34FC36A1F851}" srcId="{A57343D3-69E3-4A48-A0DE-499F9AE2D163}" destId="{D9E822FA-86F7-4E74-A2B1-408B7DC197E9}" srcOrd="0" destOrd="0" parTransId="{2FC46E8B-A50B-4A13-A4F1-75C155BCC834}" sibTransId="{1F733DA2-61ED-4FB0-A2D1-A5FB2947CE17}"/>
    <dgm:cxn modelId="{C6F2BBF5-DA8D-434A-B6BC-BB7ACC45B684}" srcId="{D9E822FA-86F7-4E74-A2B1-408B7DC197E9}" destId="{7294BCCD-8428-45FB-9FA8-0272A7148635}" srcOrd="2" destOrd="0" parTransId="{3BD00221-CDA0-4927-8E5E-38B5319D9E08}" sibTransId="{77BD82A9-9446-4920-9939-C941743EF630}"/>
    <dgm:cxn modelId="{21AB6580-AEF3-4004-A7C3-AD6A224EDF4C}" type="presOf" srcId="{8A3FB2E0-C66F-473D-8591-C9DCA06317A2}" destId="{80568CA5-6793-4AE1-A5D4-1D9D0E66EFD1}" srcOrd="0" destOrd="0" presId="urn:microsoft.com/office/officeart/2005/8/layout/orgChart1"/>
    <dgm:cxn modelId="{2F8C1540-1D61-4B5F-8CE5-343AE40A4CFD}" type="presOf" srcId="{FAEF16FE-D811-4B00-B106-2B2D1D968E0C}" destId="{74E4734B-9220-4220-81D1-CFD3F0D6F4D0}" srcOrd="1" destOrd="0" presId="urn:microsoft.com/office/officeart/2005/8/layout/orgChart1"/>
    <dgm:cxn modelId="{DB681BE6-2DAD-410F-B3BE-02E49B41AABC}" srcId="{077E1A0C-035C-408D-9A4E-F3264F71A77E}" destId="{E6AD5B84-027C-4CB3-80EB-468E9BC31B77}" srcOrd="4" destOrd="0" parTransId="{63AEA970-C12E-4DAD-8F05-4416E614579D}" sibTransId="{FDFE9A9B-942C-4A84-B442-21E5AC791610}"/>
    <dgm:cxn modelId="{A78981E2-5DE7-4E3B-9DB4-B09C19F8CCAA}" type="presOf" srcId="{077E1A0C-035C-408D-9A4E-F3264F71A77E}" destId="{BBF84515-FC3F-41E2-B0C0-F014B6235713}" srcOrd="1" destOrd="0" presId="urn:microsoft.com/office/officeart/2005/8/layout/orgChart1"/>
    <dgm:cxn modelId="{0505A684-C212-41FD-A86A-E978E4EEF45D}" type="presOf" srcId="{077E1A0C-035C-408D-9A4E-F3264F71A77E}" destId="{FC202ED4-908B-4200-AF9B-051438217CD8}" srcOrd="0" destOrd="0" presId="urn:microsoft.com/office/officeart/2005/8/layout/orgChart1"/>
    <dgm:cxn modelId="{3187B5E7-D479-45E6-B93E-879C02FD40C8}" type="presOf" srcId="{7294BCCD-8428-45FB-9FA8-0272A7148635}" destId="{11DE7EC6-3B68-4B19-A911-1C78897C8567}" srcOrd="1" destOrd="0" presId="urn:microsoft.com/office/officeart/2005/8/layout/orgChart1"/>
    <dgm:cxn modelId="{0EC83C4E-5C01-45EC-B107-E92546508EC2}" type="presOf" srcId="{C14BD9F0-DCA9-4573-918D-BE09660960FA}" destId="{A34DC4A7-2FE4-4CAD-9762-5A75455F8223}" srcOrd="0" destOrd="0" presId="urn:microsoft.com/office/officeart/2005/8/layout/orgChart1"/>
    <dgm:cxn modelId="{1A6DD142-3E02-4964-B32E-F58D5AC2EA6F}" type="presOf" srcId="{54FD3DF5-C9BF-4591-8AD0-6310EB15E6BB}" destId="{7CD35B9D-59CC-4661-B886-4612CDD9A0DA}" srcOrd="0" destOrd="0" presId="urn:microsoft.com/office/officeart/2005/8/layout/orgChart1"/>
    <dgm:cxn modelId="{BE8E0D24-B7AE-41B7-B535-577299279F11}" type="presOf" srcId="{8555CB35-396B-4587-95AD-6B4CB0D7F3FB}" destId="{85C4656D-4AFA-496B-9BA6-D4DFE034C918}" srcOrd="0" destOrd="0" presId="urn:microsoft.com/office/officeart/2005/8/layout/orgChart1"/>
    <dgm:cxn modelId="{73C5F8D7-1BD7-4315-AF98-675D3B26D874}" type="presOf" srcId="{3B1D5C9D-1B3B-4727-BC39-732DCD072D9C}" destId="{FF470902-0A31-4A33-AB3B-BE8D92E37571}" srcOrd="1" destOrd="0" presId="urn:microsoft.com/office/officeart/2005/8/layout/orgChart1"/>
    <dgm:cxn modelId="{46A7BE79-3335-441F-9513-F59115BDF3F2}" srcId="{077E1A0C-035C-408D-9A4E-F3264F71A77E}" destId="{FAEF16FE-D811-4B00-B106-2B2D1D968E0C}" srcOrd="2" destOrd="0" parTransId="{8555CB35-396B-4587-95AD-6B4CB0D7F3FB}" sibTransId="{65D20479-FED8-4D52-998E-A2D44E2ED57E}"/>
    <dgm:cxn modelId="{31C7163E-6B05-4FFC-8DB4-E3E3E1258D72}" srcId="{077E1A0C-035C-408D-9A4E-F3264F71A77E}" destId="{41AE446E-40AA-4AFF-80DD-7ADB7FC70BB6}" srcOrd="3" destOrd="0" parTransId="{C2C81BCC-7587-4065-8AD7-932794A7AA58}" sibTransId="{63974C15-6085-4649-B5CA-85A977D8A5A9}"/>
    <dgm:cxn modelId="{CC1723AD-7352-4392-822B-0E9EE401DFE4}" type="presOf" srcId="{63AEA970-C12E-4DAD-8F05-4416E614579D}" destId="{236DA163-9731-42DD-89D1-BDA31EC3DE57}" srcOrd="0" destOrd="0" presId="urn:microsoft.com/office/officeart/2005/8/layout/orgChart1"/>
    <dgm:cxn modelId="{CA87036A-21A6-4D75-AC52-4DE8FC952AFE}" type="presOf" srcId="{7294BCCD-8428-45FB-9FA8-0272A7148635}" destId="{E607B41E-5BEA-4AC7-8FF1-AD2BBB35119E}" srcOrd="0" destOrd="0" presId="urn:microsoft.com/office/officeart/2005/8/layout/orgChart1"/>
    <dgm:cxn modelId="{9108FE1C-953D-4C52-A42C-387B82C79760}" type="presOf" srcId="{41AE446E-40AA-4AFF-80DD-7ADB7FC70BB6}" destId="{FFFACED5-1680-4175-8D67-D039E2442676}" srcOrd="0" destOrd="0" presId="urn:microsoft.com/office/officeart/2005/8/layout/orgChart1"/>
    <dgm:cxn modelId="{37EF8837-C8E3-4AAC-96F0-B9A283CB8997}" type="presOf" srcId="{41AE446E-40AA-4AFF-80DD-7ADB7FC70BB6}" destId="{93E1C3A0-E716-4DDA-B257-30E347E7215E}" srcOrd="1" destOrd="0" presId="urn:microsoft.com/office/officeart/2005/8/layout/orgChart1"/>
    <dgm:cxn modelId="{4DD66837-B76D-40F1-AA50-56DA1C7286EE}" type="presOf" srcId="{097D4F07-5945-4C9A-908F-8203B5E3F4A5}" destId="{DEAB9C75-1EC2-45AF-968D-7C30046C46DB}" srcOrd="1" destOrd="0" presId="urn:microsoft.com/office/officeart/2005/8/layout/orgChart1"/>
    <dgm:cxn modelId="{CAD69B17-AD53-4F1E-8C39-500ED41A0F00}" srcId="{077E1A0C-035C-408D-9A4E-F3264F71A77E}" destId="{097D4F07-5945-4C9A-908F-8203B5E3F4A5}" srcOrd="1" destOrd="0" parTransId="{EBE11D68-E435-4271-9FB8-7B8E5D209B94}" sibTransId="{F75118F3-24A2-4BD2-9262-6DED937FF584}"/>
    <dgm:cxn modelId="{703A4C33-30E9-49FF-B276-BB695CAB95F5}" type="presOf" srcId="{3BD00221-CDA0-4927-8E5E-38B5319D9E08}" destId="{9AB4AB9B-EC26-49AD-AA2E-947D647ECC9B}" srcOrd="0" destOrd="0" presId="urn:microsoft.com/office/officeart/2005/8/layout/orgChart1"/>
    <dgm:cxn modelId="{6C54E35C-156A-47FD-A789-F2C0A998E440}" type="presOf" srcId="{EBE11D68-E435-4271-9FB8-7B8E5D209B94}" destId="{03157C86-6F1D-4BCF-9AC2-C54494E22353}" srcOrd="0" destOrd="0" presId="urn:microsoft.com/office/officeart/2005/8/layout/orgChart1"/>
    <dgm:cxn modelId="{5D76D57C-0D64-4074-87BF-0EF06908E825}" type="presOf" srcId="{C2C81BCC-7587-4065-8AD7-932794A7AA58}" destId="{5B47B308-3C6A-4F12-B912-DDBFDE3E663A}" srcOrd="0" destOrd="0" presId="urn:microsoft.com/office/officeart/2005/8/layout/orgChart1"/>
    <dgm:cxn modelId="{DBE9D92F-EC24-4C68-8CCF-FC4028EA3331}" type="presOf" srcId="{63315083-575E-4254-86E6-1FCB1671432F}" destId="{C1E079F8-98A4-43E3-BF87-E43EF3B13FE5}" srcOrd="1" destOrd="0" presId="urn:microsoft.com/office/officeart/2005/8/layout/orgChart1"/>
    <dgm:cxn modelId="{67210DB5-ED78-4898-B8A5-BA0001C880A5}" type="presOf" srcId="{E6AD5B84-027C-4CB3-80EB-468E9BC31B77}" destId="{FF91C15D-2083-4341-B308-CCDF3E932AC6}" srcOrd="0" destOrd="0" presId="urn:microsoft.com/office/officeart/2005/8/layout/orgChart1"/>
    <dgm:cxn modelId="{F5CAAEEA-BF16-48B6-862B-891C3CD34523}" type="presOf" srcId="{E6AD5B84-027C-4CB3-80EB-468E9BC31B77}" destId="{65B23F0C-903C-4B6E-9946-FB8121A17663}" srcOrd="1" destOrd="0" presId="urn:microsoft.com/office/officeart/2005/8/layout/orgChart1"/>
    <dgm:cxn modelId="{5CE0417F-4389-4844-AD10-C1EF33F33F49}" type="presOf" srcId="{63315083-575E-4254-86E6-1FCB1671432F}" destId="{52790859-F0BE-4DDB-8C69-1B5BB45A74E7}" srcOrd="0" destOrd="0" presId="urn:microsoft.com/office/officeart/2005/8/layout/orgChart1"/>
    <dgm:cxn modelId="{64392701-932B-450C-8401-CA8F9A11766A}" type="presOf" srcId="{A57343D3-69E3-4A48-A0DE-499F9AE2D163}" destId="{B7264AE9-63D4-4CC3-80F3-161955DE2A24}" srcOrd="0" destOrd="0" presId="urn:microsoft.com/office/officeart/2005/8/layout/orgChart1"/>
    <dgm:cxn modelId="{052C0A4A-C3D9-4ECC-9062-C6087A3AC59E}" srcId="{D9E822FA-86F7-4E74-A2B1-408B7DC197E9}" destId="{63315083-575E-4254-86E6-1FCB1671432F}" srcOrd="1" destOrd="0" parTransId="{54FD3DF5-C9BF-4591-8AD0-6310EB15E6BB}" sibTransId="{3D333751-497A-4B34-BEA3-903AF9CF5C31}"/>
    <dgm:cxn modelId="{05E4866B-DFF7-4160-95D4-E2C8559D3F50}" type="presParOf" srcId="{B7264AE9-63D4-4CC3-80F3-161955DE2A24}" destId="{6F88D1E6-0E67-407A-8B22-30547390917A}" srcOrd="0" destOrd="0" presId="urn:microsoft.com/office/officeart/2005/8/layout/orgChart1"/>
    <dgm:cxn modelId="{7D62B240-2F46-4A35-8555-D45EF646A545}" type="presParOf" srcId="{6F88D1E6-0E67-407A-8B22-30547390917A}" destId="{FCE8316E-3D5C-46D4-9E14-08CC5B86263C}" srcOrd="0" destOrd="0" presId="urn:microsoft.com/office/officeart/2005/8/layout/orgChart1"/>
    <dgm:cxn modelId="{A4C7EB9E-4E72-4D6F-B302-EF5A7FBF0BE2}" type="presParOf" srcId="{FCE8316E-3D5C-46D4-9E14-08CC5B86263C}" destId="{0B474603-98E1-423D-A8D7-0EAAEA8D28A8}" srcOrd="0" destOrd="0" presId="urn:microsoft.com/office/officeart/2005/8/layout/orgChart1"/>
    <dgm:cxn modelId="{56E2466F-7F50-4EDC-A1ED-2EC98070ABAA}" type="presParOf" srcId="{FCE8316E-3D5C-46D4-9E14-08CC5B86263C}" destId="{D95052C0-45EA-4D49-96D8-F4776A73BD3A}" srcOrd="1" destOrd="0" presId="urn:microsoft.com/office/officeart/2005/8/layout/orgChart1"/>
    <dgm:cxn modelId="{1332413C-191E-4C01-B4F0-5833DB43D54A}" type="presParOf" srcId="{6F88D1E6-0E67-407A-8B22-30547390917A}" destId="{AA1CC033-1EE6-4CB7-B121-3C7F3EFE6C35}" srcOrd="1" destOrd="0" presId="urn:microsoft.com/office/officeart/2005/8/layout/orgChart1"/>
    <dgm:cxn modelId="{E168AC50-8780-45B5-9515-787B9A8F7A6D}" type="presParOf" srcId="{AA1CC033-1EE6-4CB7-B121-3C7F3EFE6C35}" destId="{80568CA5-6793-4AE1-A5D4-1D9D0E66EFD1}" srcOrd="0" destOrd="0" presId="urn:microsoft.com/office/officeart/2005/8/layout/orgChart1"/>
    <dgm:cxn modelId="{A35E3A24-7F08-452F-B7AC-8A9FA12E2BFA}" type="presParOf" srcId="{AA1CC033-1EE6-4CB7-B121-3C7F3EFE6C35}" destId="{A6276D0F-4B19-4080-9C3F-DAAC002D3CD3}" srcOrd="1" destOrd="0" presId="urn:microsoft.com/office/officeart/2005/8/layout/orgChart1"/>
    <dgm:cxn modelId="{C8C8FE26-102E-48B8-837E-25D6D183F7D0}" type="presParOf" srcId="{A6276D0F-4B19-4080-9C3F-DAAC002D3CD3}" destId="{D1C39BC5-26EC-44D7-BB0F-EE863E064E5F}" srcOrd="0" destOrd="0" presId="urn:microsoft.com/office/officeart/2005/8/layout/orgChart1"/>
    <dgm:cxn modelId="{70DA2539-91E8-43CC-9563-C0605E62E6A5}" type="presParOf" srcId="{D1C39BC5-26EC-44D7-BB0F-EE863E064E5F}" destId="{FC202ED4-908B-4200-AF9B-051438217CD8}" srcOrd="0" destOrd="0" presId="urn:microsoft.com/office/officeart/2005/8/layout/orgChart1"/>
    <dgm:cxn modelId="{3F9285E8-483F-46B8-9464-D20FF3C2E488}" type="presParOf" srcId="{D1C39BC5-26EC-44D7-BB0F-EE863E064E5F}" destId="{BBF84515-FC3F-41E2-B0C0-F014B6235713}" srcOrd="1" destOrd="0" presId="urn:microsoft.com/office/officeart/2005/8/layout/orgChart1"/>
    <dgm:cxn modelId="{DEA1C7E7-96A8-45F0-946C-70E98B86C7D0}" type="presParOf" srcId="{A6276D0F-4B19-4080-9C3F-DAAC002D3CD3}" destId="{C259425D-C077-41E0-9110-7B832295F728}" srcOrd="1" destOrd="0" presId="urn:microsoft.com/office/officeart/2005/8/layout/orgChart1"/>
    <dgm:cxn modelId="{0B8647EA-3D8A-41CE-BA9D-E4BBC5763A83}" type="presParOf" srcId="{C259425D-C077-41E0-9110-7B832295F728}" destId="{A34DC4A7-2FE4-4CAD-9762-5A75455F8223}" srcOrd="0" destOrd="0" presId="urn:microsoft.com/office/officeart/2005/8/layout/orgChart1"/>
    <dgm:cxn modelId="{E0715FE0-8075-415D-98E6-ECF961C0CC6A}" type="presParOf" srcId="{C259425D-C077-41E0-9110-7B832295F728}" destId="{26C68931-CFE8-4418-8ACE-E8C58C5AEBF7}" srcOrd="1" destOrd="0" presId="urn:microsoft.com/office/officeart/2005/8/layout/orgChart1"/>
    <dgm:cxn modelId="{814E173B-FA20-4532-899D-0ED2332DA2FB}" type="presParOf" srcId="{26C68931-CFE8-4418-8ACE-E8C58C5AEBF7}" destId="{712658D6-7BBC-4058-966D-E6BBD00E819D}" srcOrd="0" destOrd="0" presId="urn:microsoft.com/office/officeart/2005/8/layout/orgChart1"/>
    <dgm:cxn modelId="{44CD4CC2-1C80-4FDF-808C-F01BC2F0B842}" type="presParOf" srcId="{712658D6-7BBC-4058-966D-E6BBD00E819D}" destId="{990F1E99-A695-4581-8519-E018F6E8CCCA}" srcOrd="0" destOrd="0" presId="urn:microsoft.com/office/officeart/2005/8/layout/orgChart1"/>
    <dgm:cxn modelId="{CC9F0267-4704-4CAD-A696-49654A781974}" type="presParOf" srcId="{712658D6-7BBC-4058-966D-E6BBD00E819D}" destId="{FF470902-0A31-4A33-AB3B-BE8D92E37571}" srcOrd="1" destOrd="0" presId="urn:microsoft.com/office/officeart/2005/8/layout/orgChart1"/>
    <dgm:cxn modelId="{A8C04FA7-CF3E-41EE-8803-8FB4E2148519}" type="presParOf" srcId="{26C68931-CFE8-4418-8ACE-E8C58C5AEBF7}" destId="{57FA674B-45C1-4375-B6DE-DC1F8BED2601}" srcOrd="1" destOrd="0" presId="urn:microsoft.com/office/officeart/2005/8/layout/orgChart1"/>
    <dgm:cxn modelId="{D635AF98-6446-4F21-9B10-CA9714C33C55}" type="presParOf" srcId="{26C68931-CFE8-4418-8ACE-E8C58C5AEBF7}" destId="{B34004C2-D635-422B-8A33-B1AEAF7CFBFB}" srcOrd="2" destOrd="0" presId="urn:microsoft.com/office/officeart/2005/8/layout/orgChart1"/>
    <dgm:cxn modelId="{0373B38E-9111-4E3D-BD14-222B45C22C57}" type="presParOf" srcId="{C259425D-C077-41E0-9110-7B832295F728}" destId="{03157C86-6F1D-4BCF-9AC2-C54494E22353}" srcOrd="2" destOrd="0" presId="urn:microsoft.com/office/officeart/2005/8/layout/orgChart1"/>
    <dgm:cxn modelId="{A6984D51-063A-4BAF-8D0C-95F72E671BA7}" type="presParOf" srcId="{C259425D-C077-41E0-9110-7B832295F728}" destId="{FD4E7BB2-1E79-4F45-9FEA-F3A02D670D1D}" srcOrd="3" destOrd="0" presId="urn:microsoft.com/office/officeart/2005/8/layout/orgChart1"/>
    <dgm:cxn modelId="{CA38DCBC-611E-43D0-9D77-5000EF6BE614}" type="presParOf" srcId="{FD4E7BB2-1E79-4F45-9FEA-F3A02D670D1D}" destId="{A3705864-76B2-4EBB-A397-09DC3CFF40B3}" srcOrd="0" destOrd="0" presId="urn:microsoft.com/office/officeart/2005/8/layout/orgChart1"/>
    <dgm:cxn modelId="{5D12B624-A7D1-485D-ACF9-3214BA9719F1}" type="presParOf" srcId="{A3705864-76B2-4EBB-A397-09DC3CFF40B3}" destId="{AAB359D6-13C1-48A5-A031-AA67724DC8CC}" srcOrd="0" destOrd="0" presId="urn:microsoft.com/office/officeart/2005/8/layout/orgChart1"/>
    <dgm:cxn modelId="{1D5AAE42-C4FF-43B7-8E63-975A5059455D}" type="presParOf" srcId="{A3705864-76B2-4EBB-A397-09DC3CFF40B3}" destId="{DEAB9C75-1EC2-45AF-968D-7C30046C46DB}" srcOrd="1" destOrd="0" presId="urn:microsoft.com/office/officeart/2005/8/layout/orgChart1"/>
    <dgm:cxn modelId="{BFDE8D0E-5B4C-43D3-B202-F2A21385275E}" type="presParOf" srcId="{FD4E7BB2-1E79-4F45-9FEA-F3A02D670D1D}" destId="{A15224A5-69B5-4770-A149-E308F29A7D5E}" srcOrd="1" destOrd="0" presId="urn:microsoft.com/office/officeart/2005/8/layout/orgChart1"/>
    <dgm:cxn modelId="{E99F51D0-04DF-4C01-AF03-25D7FA8522F1}" type="presParOf" srcId="{FD4E7BB2-1E79-4F45-9FEA-F3A02D670D1D}" destId="{03EEDFF6-2AD1-4FA3-B006-6313D9768D01}" srcOrd="2" destOrd="0" presId="urn:microsoft.com/office/officeart/2005/8/layout/orgChart1"/>
    <dgm:cxn modelId="{6369BB81-001B-4D77-8014-96D249108938}" type="presParOf" srcId="{C259425D-C077-41E0-9110-7B832295F728}" destId="{85C4656D-4AFA-496B-9BA6-D4DFE034C918}" srcOrd="4" destOrd="0" presId="urn:microsoft.com/office/officeart/2005/8/layout/orgChart1"/>
    <dgm:cxn modelId="{FA7D4935-6CE5-4050-84B8-02E22B9F0638}" type="presParOf" srcId="{C259425D-C077-41E0-9110-7B832295F728}" destId="{9679C68D-32BC-4C91-82CF-F7F51E8A7A79}" srcOrd="5" destOrd="0" presId="urn:microsoft.com/office/officeart/2005/8/layout/orgChart1"/>
    <dgm:cxn modelId="{4FD81464-B1C9-4A0F-81F4-F3EED8798C3D}" type="presParOf" srcId="{9679C68D-32BC-4C91-82CF-F7F51E8A7A79}" destId="{B65F8D97-D8A2-4ABE-82AA-86CFFAAF0C52}" srcOrd="0" destOrd="0" presId="urn:microsoft.com/office/officeart/2005/8/layout/orgChart1"/>
    <dgm:cxn modelId="{5B7102BC-999A-4BEA-B7F6-8062849065DD}" type="presParOf" srcId="{B65F8D97-D8A2-4ABE-82AA-86CFFAAF0C52}" destId="{82DEAFC4-7013-4C49-90FF-005BCBA96AF7}" srcOrd="0" destOrd="0" presId="urn:microsoft.com/office/officeart/2005/8/layout/orgChart1"/>
    <dgm:cxn modelId="{0E7F686F-72ED-4B9C-BB78-56D0F60FAE54}" type="presParOf" srcId="{B65F8D97-D8A2-4ABE-82AA-86CFFAAF0C52}" destId="{74E4734B-9220-4220-81D1-CFD3F0D6F4D0}" srcOrd="1" destOrd="0" presId="urn:microsoft.com/office/officeart/2005/8/layout/orgChart1"/>
    <dgm:cxn modelId="{7B91201B-699F-4F9B-874C-ECE23DB540EA}" type="presParOf" srcId="{9679C68D-32BC-4C91-82CF-F7F51E8A7A79}" destId="{AB49FC61-6ACE-413B-8288-2A47E1B5896B}" srcOrd="1" destOrd="0" presId="urn:microsoft.com/office/officeart/2005/8/layout/orgChart1"/>
    <dgm:cxn modelId="{56DC7D71-F63C-4F0D-A595-D5A6A44522A2}" type="presParOf" srcId="{9679C68D-32BC-4C91-82CF-F7F51E8A7A79}" destId="{D570EE48-9244-4D32-816C-45B29B6D1F2B}" srcOrd="2" destOrd="0" presId="urn:microsoft.com/office/officeart/2005/8/layout/orgChart1"/>
    <dgm:cxn modelId="{6959FC5E-9E21-4479-8452-D4EEFB09C3F6}" type="presParOf" srcId="{C259425D-C077-41E0-9110-7B832295F728}" destId="{5B47B308-3C6A-4F12-B912-DDBFDE3E663A}" srcOrd="6" destOrd="0" presId="urn:microsoft.com/office/officeart/2005/8/layout/orgChart1"/>
    <dgm:cxn modelId="{FA9E3EC5-1D93-4202-B5CC-792C1EB0BECA}" type="presParOf" srcId="{C259425D-C077-41E0-9110-7B832295F728}" destId="{1107DF2C-4907-43F1-87BA-E26CBBB62E85}" srcOrd="7" destOrd="0" presId="urn:microsoft.com/office/officeart/2005/8/layout/orgChart1"/>
    <dgm:cxn modelId="{F9BD68CF-F5F5-4230-B99E-50C2295B82F1}" type="presParOf" srcId="{1107DF2C-4907-43F1-87BA-E26CBBB62E85}" destId="{E07A3FAB-F0E3-4E05-9573-57028B6D6F90}" srcOrd="0" destOrd="0" presId="urn:microsoft.com/office/officeart/2005/8/layout/orgChart1"/>
    <dgm:cxn modelId="{7E02BD5B-650D-4289-918E-D937DC8118D4}" type="presParOf" srcId="{E07A3FAB-F0E3-4E05-9573-57028B6D6F90}" destId="{FFFACED5-1680-4175-8D67-D039E2442676}" srcOrd="0" destOrd="0" presId="urn:microsoft.com/office/officeart/2005/8/layout/orgChart1"/>
    <dgm:cxn modelId="{0D1E7865-00CF-4938-A7E4-ECC1096B848F}" type="presParOf" srcId="{E07A3FAB-F0E3-4E05-9573-57028B6D6F90}" destId="{93E1C3A0-E716-4DDA-B257-30E347E7215E}" srcOrd="1" destOrd="0" presId="urn:microsoft.com/office/officeart/2005/8/layout/orgChart1"/>
    <dgm:cxn modelId="{5CF34B40-3D93-49D7-BEF5-2A0D4C5DFB46}" type="presParOf" srcId="{1107DF2C-4907-43F1-87BA-E26CBBB62E85}" destId="{94A464D0-8A04-47A4-99A2-5DECAC1BB8C7}" srcOrd="1" destOrd="0" presId="urn:microsoft.com/office/officeart/2005/8/layout/orgChart1"/>
    <dgm:cxn modelId="{A4726439-4374-48D7-A72E-266895094B17}" type="presParOf" srcId="{1107DF2C-4907-43F1-87BA-E26CBBB62E85}" destId="{63D4ECFF-10DC-43E7-A0F4-12FB21D1CF0F}" srcOrd="2" destOrd="0" presId="urn:microsoft.com/office/officeart/2005/8/layout/orgChart1"/>
    <dgm:cxn modelId="{8BD25024-CC57-4D42-84C0-3E46C86B264D}" type="presParOf" srcId="{C259425D-C077-41E0-9110-7B832295F728}" destId="{236DA163-9731-42DD-89D1-BDA31EC3DE57}" srcOrd="8" destOrd="0" presId="urn:microsoft.com/office/officeart/2005/8/layout/orgChart1"/>
    <dgm:cxn modelId="{1855DD66-20AE-4F0C-86A7-FB241D908915}" type="presParOf" srcId="{C259425D-C077-41E0-9110-7B832295F728}" destId="{E7FEF8BB-4042-447F-89CF-3E21C807FD62}" srcOrd="9" destOrd="0" presId="urn:microsoft.com/office/officeart/2005/8/layout/orgChart1"/>
    <dgm:cxn modelId="{BA320BDA-4671-4A01-AFB1-A773C4E30EF2}" type="presParOf" srcId="{E7FEF8BB-4042-447F-89CF-3E21C807FD62}" destId="{53A4A778-A664-4C54-B38F-9A28B65AB31A}" srcOrd="0" destOrd="0" presId="urn:microsoft.com/office/officeart/2005/8/layout/orgChart1"/>
    <dgm:cxn modelId="{9E98EEB1-F9FA-42DD-9AEF-7BD74359CBD9}" type="presParOf" srcId="{53A4A778-A664-4C54-B38F-9A28B65AB31A}" destId="{FF91C15D-2083-4341-B308-CCDF3E932AC6}" srcOrd="0" destOrd="0" presId="urn:microsoft.com/office/officeart/2005/8/layout/orgChart1"/>
    <dgm:cxn modelId="{27B09D67-A836-40AA-816C-325190B46429}" type="presParOf" srcId="{53A4A778-A664-4C54-B38F-9A28B65AB31A}" destId="{65B23F0C-903C-4B6E-9946-FB8121A17663}" srcOrd="1" destOrd="0" presId="urn:microsoft.com/office/officeart/2005/8/layout/orgChart1"/>
    <dgm:cxn modelId="{7DE650B1-A9DC-49EA-9463-1F364CF7BB1F}" type="presParOf" srcId="{E7FEF8BB-4042-447F-89CF-3E21C807FD62}" destId="{73301DDD-37E4-4748-BAA5-DC110170BF06}" srcOrd="1" destOrd="0" presId="urn:microsoft.com/office/officeart/2005/8/layout/orgChart1"/>
    <dgm:cxn modelId="{2AC38D04-6C95-4D6F-851C-0FD6E9FBEA20}" type="presParOf" srcId="{E7FEF8BB-4042-447F-89CF-3E21C807FD62}" destId="{B7C1FFC5-3395-4972-9205-2A8B91BA711F}" srcOrd="2" destOrd="0" presId="urn:microsoft.com/office/officeart/2005/8/layout/orgChart1"/>
    <dgm:cxn modelId="{38876302-FEB6-479E-B012-57B29A1F41A9}" type="presParOf" srcId="{A6276D0F-4B19-4080-9C3F-DAAC002D3CD3}" destId="{85B5E214-CB27-45BB-9344-77FA05FA313A}" srcOrd="2" destOrd="0" presId="urn:microsoft.com/office/officeart/2005/8/layout/orgChart1"/>
    <dgm:cxn modelId="{000164CF-93E4-4128-BB23-648F8C654E47}" type="presParOf" srcId="{AA1CC033-1EE6-4CB7-B121-3C7F3EFE6C35}" destId="{7CD35B9D-59CC-4661-B886-4612CDD9A0DA}" srcOrd="2" destOrd="0" presId="urn:microsoft.com/office/officeart/2005/8/layout/orgChart1"/>
    <dgm:cxn modelId="{E9E26075-83FE-465A-A06C-E0DD5906BE63}" type="presParOf" srcId="{AA1CC033-1EE6-4CB7-B121-3C7F3EFE6C35}" destId="{7FA7E38A-106B-45BB-B85F-B0E3D73FA003}" srcOrd="3" destOrd="0" presId="urn:microsoft.com/office/officeart/2005/8/layout/orgChart1"/>
    <dgm:cxn modelId="{CF23E6AC-FADA-4B0B-996A-8CEA60BD922A}" type="presParOf" srcId="{7FA7E38A-106B-45BB-B85F-B0E3D73FA003}" destId="{0D9D43A6-BCC7-4108-BD8F-1D57A771C2A1}" srcOrd="0" destOrd="0" presId="urn:microsoft.com/office/officeart/2005/8/layout/orgChart1"/>
    <dgm:cxn modelId="{5541032E-793D-4B25-843E-64CA9BF319E2}" type="presParOf" srcId="{0D9D43A6-BCC7-4108-BD8F-1D57A771C2A1}" destId="{52790859-F0BE-4DDB-8C69-1B5BB45A74E7}" srcOrd="0" destOrd="0" presId="urn:microsoft.com/office/officeart/2005/8/layout/orgChart1"/>
    <dgm:cxn modelId="{E107A8E7-6FFD-4685-8AAE-49F76F989F53}" type="presParOf" srcId="{0D9D43A6-BCC7-4108-BD8F-1D57A771C2A1}" destId="{C1E079F8-98A4-43E3-BF87-E43EF3B13FE5}" srcOrd="1" destOrd="0" presId="urn:microsoft.com/office/officeart/2005/8/layout/orgChart1"/>
    <dgm:cxn modelId="{7C4BE078-6E4C-40A1-80FA-CC155F2A96D4}" type="presParOf" srcId="{7FA7E38A-106B-45BB-B85F-B0E3D73FA003}" destId="{B0E66FC5-2A20-4794-95CD-6F7DD61675E4}" srcOrd="1" destOrd="0" presId="urn:microsoft.com/office/officeart/2005/8/layout/orgChart1"/>
    <dgm:cxn modelId="{8A312220-5226-4ADD-9652-9304B4FBF1DE}" type="presParOf" srcId="{7FA7E38A-106B-45BB-B85F-B0E3D73FA003}" destId="{74C49C90-CAD7-4410-A501-3CF61B63707E}" srcOrd="2" destOrd="0" presId="urn:microsoft.com/office/officeart/2005/8/layout/orgChart1"/>
    <dgm:cxn modelId="{532743E8-0D05-43B0-BDB6-7E0A23C9BBA2}" type="presParOf" srcId="{AA1CC033-1EE6-4CB7-B121-3C7F3EFE6C35}" destId="{9AB4AB9B-EC26-49AD-AA2E-947D647ECC9B}" srcOrd="4" destOrd="0" presId="urn:microsoft.com/office/officeart/2005/8/layout/orgChart1"/>
    <dgm:cxn modelId="{657AA135-34B8-4383-BA6D-87746C748EAA}" type="presParOf" srcId="{AA1CC033-1EE6-4CB7-B121-3C7F3EFE6C35}" destId="{8CD2EAFB-1A41-44C6-AD9B-9462DF3760DA}" srcOrd="5" destOrd="0" presId="urn:microsoft.com/office/officeart/2005/8/layout/orgChart1"/>
    <dgm:cxn modelId="{964987A3-D7D0-4EA9-9BB1-B15A87802932}" type="presParOf" srcId="{8CD2EAFB-1A41-44C6-AD9B-9462DF3760DA}" destId="{FF075FA4-F613-4620-8B81-E9C98A2BEC16}" srcOrd="0" destOrd="0" presId="urn:microsoft.com/office/officeart/2005/8/layout/orgChart1"/>
    <dgm:cxn modelId="{2002BBFC-F258-47FB-8DC9-1BF84D301A7C}" type="presParOf" srcId="{FF075FA4-F613-4620-8B81-E9C98A2BEC16}" destId="{E607B41E-5BEA-4AC7-8FF1-AD2BBB35119E}" srcOrd="0" destOrd="0" presId="urn:microsoft.com/office/officeart/2005/8/layout/orgChart1"/>
    <dgm:cxn modelId="{DE61BEB9-FC78-4E50-855A-FD2126D0E96F}" type="presParOf" srcId="{FF075FA4-F613-4620-8B81-E9C98A2BEC16}" destId="{11DE7EC6-3B68-4B19-A911-1C78897C8567}" srcOrd="1" destOrd="0" presId="urn:microsoft.com/office/officeart/2005/8/layout/orgChart1"/>
    <dgm:cxn modelId="{A0B0008D-790A-466D-B6CC-7A393357865B}" type="presParOf" srcId="{8CD2EAFB-1A41-44C6-AD9B-9462DF3760DA}" destId="{88B295C6-A2FC-4331-9BC2-7B7488149E9E}" srcOrd="1" destOrd="0" presId="urn:microsoft.com/office/officeart/2005/8/layout/orgChart1"/>
    <dgm:cxn modelId="{9B0DB72A-B245-4E6D-9771-52BE9ECF1C1B}" type="presParOf" srcId="{8CD2EAFB-1A41-44C6-AD9B-9462DF3760DA}" destId="{D5165DAF-3112-4004-B58A-82C763DCFBB1}" srcOrd="2" destOrd="0" presId="urn:microsoft.com/office/officeart/2005/8/layout/orgChart1"/>
    <dgm:cxn modelId="{C29BFED6-C98F-4B1C-BEAB-E70AC79EB0A1}" type="presParOf" srcId="{6F88D1E6-0E67-407A-8B22-30547390917A}" destId="{76F80AB9-6B62-43B2-A582-56891B5DC91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4AB9B-EC26-49AD-AA2E-947D647ECC9B}">
      <dsp:nvSpPr>
        <dsp:cNvPr id="0" name=""/>
        <dsp:cNvSpPr/>
      </dsp:nvSpPr>
      <dsp:spPr>
        <a:xfrm>
          <a:off x="3048000" y="428414"/>
          <a:ext cx="1032095" cy="179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61"/>
              </a:lnTo>
              <a:lnTo>
                <a:pt x="1032095" y="89561"/>
              </a:lnTo>
              <a:lnTo>
                <a:pt x="1032095" y="1791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35B9D-59CC-4661-B886-4612CDD9A0DA}">
      <dsp:nvSpPr>
        <dsp:cNvPr id="0" name=""/>
        <dsp:cNvSpPr/>
      </dsp:nvSpPr>
      <dsp:spPr>
        <a:xfrm>
          <a:off x="3002280" y="428414"/>
          <a:ext cx="91440" cy="1791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1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DA163-9731-42DD-89D1-BDA31EC3DE57}">
      <dsp:nvSpPr>
        <dsp:cNvPr id="0" name=""/>
        <dsp:cNvSpPr/>
      </dsp:nvSpPr>
      <dsp:spPr>
        <a:xfrm>
          <a:off x="1674716" y="1034023"/>
          <a:ext cx="127945" cy="2814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804"/>
              </a:lnTo>
              <a:lnTo>
                <a:pt x="127945" y="28148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7B308-3C6A-4F12-B912-DDBFDE3E663A}">
      <dsp:nvSpPr>
        <dsp:cNvPr id="0" name=""/>
        <dsp:cNvSpPr/>
      </dsp:nvSpPr>
      <dsp:spPr>
        <a:xfrm>
          <a:off x="1674716" y="1034023"/>
          <a:ext cx="127945" cy="2209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9195"/>
              </a:lnTo>
              <a:lnTo>
                <a:pt x="127945" y="2209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4656D-4AFA-496B-9BA6-D4DFE034C918}">
      <dsp:nvSpPr>
        <dsp:cNvPr id="0" name=""/>
        <dsp:cNvSpPr/>
      </dsp:nvSpPr>
      <dsp:spPr>
        <a:xfrm>
          <a:off x="1674716" y="1034023"/>
          <a:ext cx="127945" cy="1603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585"/>
              </a:lnTo>
              <a:lnTo>
                <a:pt x="127945" y="16035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57C86-6F1D-4BCF-9AC2-C54494E22353}">
      <dsp:nvSpPr>
        <dsp:cNvPr id="0" name=""/>
        <dsp:cNvSpPr/>
      </dsp:nvSpPr>
      <dsp:spPr>
        <a:xfrm>
          <a:off x="1674716" y="103402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DC4A7-2FE4-4CAD-9762-5A75455F8223}">
      <dsp:nvSpPr>
        <dsp:cNvPr id="0" name=""/>
        <dsp:cNvSpPr/>
      </dsp:nvSpPr>
      <dsp:spPr>
        <a:xfrm>
          <a:off x="1674716" y="103402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68CA5-6793-4AE1-A5D4-1D9D0E66EFD1}">
      <dsp:nvSpPr>
        <dsp:cNvPr id="0" name=""/>
        <dsp:cNvSpPr/>
      </dsp:nvSpPr>
      <dsp:spPr>
        <a:xfrm>
          <a:off x="2015904" y="428414"/>
          <a:ext cx="1032095" cy="179123"/>
        </a:xfrm>
        <a:custGeom>
          <a:avLst/>
          <a:gdLst/>
          <a:ahLst/>
          <a:cxnLst/>
          <a:rect l="0" t="0" r="0" b="0"/>
          <a:pathLst>
            <a:path>
              <a:moveTo>
                <a:pt x="1032095" y="0"/>
              </a:moveTo>
              <a:lnTo>
                <a:pt x="1032095" y="89561"/>
              </a:lnTo>
              <a:lnTo>
                <a:pt x="0" y="89561"/>
              </a:lnTo>
              <a:lnTo>
                <a:pt x="0" y="1791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74603-98E1-423D-A8D7-0EAAEA8D28A8}">
      <dsp:nvSpPr>
        <dsp:cNvPr id="0" name=""/>
        <dsp:cNvSpPr/>
      </dsp:nvSpPr>
      <dsp:spPr>
        <a:xfrm>
          <a:off x="2621514" y="1928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>
              <a:latin typeface="Times New Roman" pitchFamily="18" charset="0"/>
              <a:cs typeface="Times New Roman" pitchFamily="18" charset="0"/>
            </a:rPr>
            <a:t>SCANNER</a:t>
          </a:r>
          <a:endParaRPr lang="de-CH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621514" y="1928"/>
        <a:ext cx="852971" cy="426485"/>
      </dsp:txXfrm>
    </dsp:sp>
    <dsp:sp modelId="{FC202ED4-908B-4200-AF9B-051438217CD8}">
      <dsp:nvSpPr>
        <dsp:cNvPr id="0" name=""/>
        <dsp:cNvSpPr/>
      </dsp:nvSpPr>
      <dsp:spPr>
        <a:xfrm>
          <a:off x="1589419" y="607538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err="1" smtClean="0">
              <a:latin typeface="Times New Roman" pitchFamily="18" charset="0"/>
              <a:cs typeface="Times New Roman" pitchFamily="18" charset="0"/>
            </a:rPr>
            <a:t>Mechanism</a:t>
          </a:r>
          <a:endParaRPr lang="de-CH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589419" y="607538"/>
        <a:ext cx="852971" cy="426485"/>
      </dsp:txXfrm>
    </dsp:sp>
    <dsp:sp modelId="{990F1E99-A695-4581-8519-E018F6E8CCCA}">
      <dsp:nvSpPr>
        <dsp:cNvPr id="0" name=""/>
        <dsp:cNvSpPr/>
      </dsp:nvSpPr>
      <dsp:spPr>
        <a:xfrm>
          <a:off x="1802662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err="1" smtClean="0">
              <a:latin typeface="Times New Roman" pitchFamily="18" charset="0"/>
              <a:cs typeface="Times New Roman" pitchFamily="18" charset="0"/>
            </a:rPr>
            <a:t>operating</a:t>
          </a:r>
          <a:r>
            <a:rPr lang="de-CH" sz="1200" kern="1200" dirty="0" smtClean="0">
              <a:latin typeface="Times New Roman" pitchFamily="18" charset="0"/>
              <a:cs typeface="Times New Roman" pitchFamily="18" charset="0"/>
            </a:rPr>
            <a:t> power</a:t>
          </a:r>
          <a:endParaRPr lang="de-CH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02662" y="1213147"/>
        <a:ext cx="852971" cy="426485"/>
      </dsp:txXfrm>
    </dsp:sp>
    <dsp:sp modelId="{AAB359D6-13C1-48A5-A031-AA67724DC8CC}">
      <dsp:nvSpPr>
        <dsp:cNvPr id="0" name=""/>
        <dsp:cNvSpPr/>
      </dsp:nvSpPr>
      <dsp:spPr>
        <a:xfrm>
          <a:off x="1802662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err="1" smtClean="0">
              <a:latin typeface="Times New Roman" pitchFamily="18" charset="0"/>
              <a:cs typeface="Times New Roman" pitchFamily="18" charset="0"/>
            </a:rPr>
            <a:t>positioning</a:t>
          </a:r>
          <a:endParaRPr lang="de-CH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02662" y="1818757"/>
        <a:ext cx="852971" cy="426485"/>
      </dsp:txXfrm>
    </dsp:sp>
    <dsp:sp modelId="{82DEAFC4-7013-4C49-90FF-005BCBA96AF7}">
      <dsp:nvSpPr>
        <dsp:cNvPr id="0" name=""/>
        <dsp:cNvSpPr/>
      </dsp:nvSpPr>
      <dsp:spPr>
        <a:xfrm>
          <a:off x="1802662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err="1" smtClean="0">
              <a:latin typeface="Times New Roman" pitchFamily="18" charset="0"/>
              <a:cs typeface="Times New Roman" pitchFamily="18" charset="0"/>
            </a:rPr>
            <a:t>velocity</a:t>
          </a:r>
          <a:r>
            <a:rPr lang="de-CH" sz="1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de-CH" sz="1200" kern="1200" dirty="0" err="1" smtClean="0">
              <a:latin typeface="Times New Roman" pitchFamily="18" charset="0"/>
              <a:cs typeface="Times New Roman" pitchFamily="18" charset="0"/>
            </a:rPr>
            <a:t>measurement</a:t>
          </a:r>
          <a:endParaRPr lang="de-CH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02662" y="2424366"/>
        <a:ext cx="852971" cy="426485"/>
      </dsp:txXfrm>
    </dsp:sp>
    <dsp:sp modelId="{FFFACED5-1680-4175-8D67-D039E2442676}">
      <dsp:nvSpPr>
        <dsp:cNvPr id="0" name=""/>
        <dsp:cNvSpPr/>
      </dsp:nvSpPr>
      <dsp:spPr>
        <a:xfrm>
          <a:off x="1802662" y="302997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err="1" smtClean="0">
              <a:latin typeface="Times New Roman" pitchFamily="18" charset="0"/>
              <a:cs typeface="Times New Roman" pitchFamily="18" charset="0"/>
            </a:rPr>
            <a:t>storage</a:t>
          </a:r>
          <a:endParaRPr lang="de-CH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02662" y="3029976"/>
        <a:ext cx="852971" cy="426485"/>
      </dsp:txXfrm>
    </dsp:sp>
    <dsp:sp modelId="{FF91C15D-2083-4341-B308-CCDF3E932AC6}">
      <dsp:nvSpPr>
        <dsp:cNvPr id="0" name=""/>
        <dsp:cNvSpPr/>
      </dsp:nvSpPr>
      <dsp:spPr>
        <a:xfrm>
          <a:off x="1802662" y="3635585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smtClean="0">
              <a:latin typeface="Times New Roman" pitchFamily="18" charset="0"/>
              <a:cs typeface="Times New Roman" pitchFamily="18" charset="0"/>
            </a:rPr>
            <a:t>transport</a:t>
          </a:r>
          <a:endParaRPr lang="de-CH" sz="1200" kern="1200">
            <a:latin typeface="Times New Roman" pitchFamily="18" charset="0"/>
            <a:cs typeface="Times New Roman" pitchFamily="18" charset="0"/>
          </a:endParaRPr>
        </a:p>
      </dsp:txBody>
      <dsp:txXfrm>
        <a:off x="1802662" y="3635585"/>
        <a:ext cx="852971" cy="426485"/>
      </dsp:txXfrm>
    </dsp:sp>
    <dsp:sp modelId="{52790859-F0BE-4DDB-8C69-1B5BB45A74E7}">
      <dsp:nvSpPr>
        <dsp:cNvPr id="0" name=""/>
        <dsp:cNvSpPr/>
      </dsp:nvSpPr>
      <dsp:spPr>
        <a:xfrm>
          <a:off x="2621514" y="607538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>
              <a:latin typeface="Times New Roman" pitchFamily="18" charset="0"/>
              <a:cs typeface="Times New Roman" pitchFamily="18" charset="0"/>
            </a:rPr>
            <a:t>Scanner </a:t>
          </a:r>
          <a:r>
            <a:rPr lang="de-CH" sz="1200" kern="1200" dirty="0" err="1" smtClean="0">
              <a:latin typeface="Times New Roman" pitchFamily="18" charset="0"/>
              <a:cs typeface="Times New Roman" pitchFamily="18" charset="0"/>
            </a:rPr>
            <a:t>module</a:t>
          </a:r>
          <a:endParaRPr lang="de-CH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621514" y="607538"/>
        <a:ext cx="852971" cy="426485"/>
      </dsp:txXfrm>
    </dsp:sp>
    <dsp:sp modelId="{E607B41E-5BEA-4AC7-8FF1-AD2BBB35119E}">
      <dsp:nvSpPr>
        <dsp:cNvPr id="0" name=""/>
        <dsp:cNvSpPr/>
      </dsp:nvSpPr>
      <dsp:spPr>
        <a:xfrm>
          <a:off x="3653609" y="607538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>
              <a:latin typeface="Times New Roman" pitchFamily="18" charset="0"/>
              <a:cs typeface="Times New Roman" pitchFamily="18" charset="0"/>
            </a:rPr>
            <a:t>Software</a:t>
          </a:r>
          <a:endParaRPr lang="de-CH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653609" y="607538"/>
        <a:ext cx="852971" cy="426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482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614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215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16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389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234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966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47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930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840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5AED-2792-46E6-AAE4-DC0FA568AFA9}" type="datetimeFigureOut">
              <a:rPr lang="de-CH" smtClean="0"/>
              <a:t>16.07.2012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F9D66-78C1-43ED-94C2-DBF8984AD4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45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38939009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6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</dc:creator>
  <cp:lastModifiedBy>Tim</cp:lastModifiedBy>
  <cp:revision>6</cp:revision>
  <dcterms:created xsi:type="dcterms:W3CDTF">2012-07-16T15:09:11Z</dcterms:created>
  <dcterms:modified xsi:type="dcterms:W3CDTF">2012-07-16T15:59:56Z</dcterms:modified>
</cp:coreProperties>
</file>