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7" r:id="rId1"/>
    <p:sldMasterId id="2147483895" r:id="rId2"/>
  </p:sldMasterIdLst>
  <p:notesMasterIdLst>
    <p:notesMasterId r:id="rId26"/>
  </p:notesMasterIdLst>
  <p:sldIdLst>
    <p:sldId id="294" r:id="rId3"/>
    <p:sldId id="257" r:id="rId4"/>
    <p:sldId id="258" r:id="rId5"/>
    <p:sldId id="259" r:id="rId6"/>
    <p:sldId id="260" r:id="rId7"/>
    <p:sldId id="261" r:id="rId8"/>
    <p:sldId id="262" r:id="rId9"/>
    <p:sldId id="263" r:id="rId10"/>
    <p:sldId id="264" r:id="rId11"/>
    <p:sldId id="265" r:id="rId12"/>
    <p:sldId id="266" r:id="rId13"/>
    <p:sldId id="267" r:id="rId14"/>
    <p:sldId id="295" r:id="rId15"/>
    <p:sldId id="268" r:id="rId16"/>
    <p:sldId id="269" r:id="rId17"/>
    <p:sldId id="270" r:id="rId18"/>
    <p:sldId id="271" r:id="rId19"/>
    <p:sldId id="298" r:id="rId20"/>
    <p:sldId id="272" r:id="rId21"/>
    <p:sldId id="299" r:id="rId22"/>
    <p:sldId id="273" r:id="rId23"/>
    <p:sldId id="274"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AB9AD-41BC-4C34-AE30-7C96D542E2A7}" type="datetimeFigureOut">
              <a:rPr lang="en-US" smtClean="0"/>
              <a:t>11/9/2024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5F7C9-8C10-4823-935E-44924915BAE9}" type="slidenum">
              <a:rPr lang="en-US" smtClean="0"/>
              <a:t>‹#›</a:t>
            </a:fld>
            <a:endParaRPr lang="en-US"/>
          </a:p>
        </p:txBody>
      </p:sp>
    </p:spTree>
    <p:extLst>
      <p:ext uri="{BB962C8B-B14F-4D97-AF65-F5344CB8AC3E}">
        <p14:creationId xmlns:p14="http://schemas.microsoft.com/office/powerpoint/2010/main" val="96116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fld id="{0F132BC5-D25B-4BFB-846F-CF3152CF3739}" type="datetimeFigureOut">
              <a:rPr lang="en-US" smtClean="0"/>
              <a:pPr>
                <a:defRPr/>
              </a:pPr>
              <a:t>11/9/2024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n-US" altLang="en-US"/>
          </a:p>
        </p:txBody>
      </p:sp>
      <p:sp>
        <p:nvSpPr>
          <p:cNvPr id="6" name="Slide Number Placeholder 5"/>
          <p:cNvSpPr>
            <a:spLocks noGrp="1"/>
          </p:cNvSpPr>
          <p:nvPr>
            <p:ph type="sldNum" sz="quarter" idx="12"/>
          </p:nvPr>
        </p:nvSpPr>
        <p:spPr>
          <a:xfrm>
            <a:off x="8275320" y="6117336"/>
            <a:ext cx="411480" cy="365125"/>
          </a:xfrm>
        </p:spPr>
        <p:txBody>
          <a:bodyPr/>
          <a:lstStyle/>
          <a:p>
            <a:pPr>
              <a:defRPr/>
            </a:pPr>
            <a:fld id="{31F9E8F1-1818-4D8C-B27C-D9AD07B4DCFA}" type="slidenum">
              <a:rPr lang="fa-IR" altLang="en-US" smtClean="0"/>
              <a:pPr>
                <a:defRPr/>
              </a:pPr>
              <a:t>‹#›</a:t>
            </a:fld>
            <a:endParaRPr lang="en-US" alt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3978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D57976D6-1C63-4762-A8C6-2BC22FAD6BCA}" type="datetimeFigureOut">
              <a:rPr lang="en-US" smtClean="0"/>
              <a:pPr>
                <a:defRPr/>
              </a:pPr>
              <a:t>11/9/2024</a:t>
            </a:fld>
            <a:endParaRPr lang="en-US" dirty="0"/>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0F3AFE5-E647-4433-BC6E-B6774F53D57F}" type="slidenum">
              <a:rPr lang="fa-IR" altLang="en-US" smtClean="0"/>
              <a:pPr>
                <a:defRPr/>
              </a:pPr>
              <a:t>‹#›</a:t>
            </a:fld>
            <a:endParaRPr lang="en-US" altLang="en-US"/>
          </a:p>
        </p:txBody>
      </p:sp>
    </p:spTree>
    <p:extLst>
      <p:ext uri="{BB962C8B-B14F-4D97-AF65-F5344CB8AC3E}">
        <p14:creationId xmlns:p14="http://schemas.microsoft.com/office/powerpoint/2010/main" val="320066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C92FCB1-7098-4926-BB37-FD63C22AA278}"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58B1D21-775B-4DC5-84B6-E200D7D8C23F}" type="slidenum">
              <a:rPr lang="fa-IR" altLang="en-US" smtClean="0"/>
              <a:pPr>
                <a:defRPr/>
              </a:pPr>
              <a:t>‹#›</a:t>
            </a:fld>
            <a:endParaRPr lang="en-US" altLang="en-US"/>
          </a:p>
        </p:txBody>
      </p:sp>
    </p:spTree>
    <p:extLst>
      <p:ext uri="{BB962C8B-B14F-4D97-AF65-F5344CB8AC3E}">
        <p14:creationId xmlns:p14="http://schemas.microsoft.com/office/powerpoint/2010/main" val="702731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24817C20-5153-4397-AFA0-E59D3001EB27}"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F227A422-8FE4-4FAA-85C5-3910E03C34E1}" type="slidenum">
              <a:rPr lang="fa-IR" altLang="en-US" smtClean="0"/>
              <a:pPr>
                <a:defRPr/>
              </a:pPr>
              <a:t>‹#›</a:t>
            </a:fld>
            <a:endParaRPr lang="en-US" altLang="en-US"/>
          </a:p>
        </p:txBody>
      </p:sp>
    </p:spTree>
    <p:extLst>
      <p:ext uri="{BB962C8B-B14F-4D97-AF65-F5344CB8AC3E}">
        <p14:creationId xmlns:p14="http://schemas.microsoft.com/office/powerpoint/2010/main" val="348889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90DAA489-4A22-4F30-80A4-FE4C69D125D8}"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B1776A0-E5F3-4CCC-A69D-AE53E3A1B509}" type="slidenum">
              <a:rPr lang="fa-IR" altLang="en-US" smtClean="0"/>
              <a:pPr>
                <a:defRPr/>
              </a:pPr>
              <a:t>‹#›</a:t>
            </a:fld>
            <a:endParaRPr lang="en-US" altLang="en-US"/>
          </a:p>
        </p:txBody>
      </p:sp>
    </p:spTree>
    <p:extLst>
      <p:ext uri="{BB962C8B-B14F-4D97-AF65-F5344CB8AC3E}">
        <p14:creationId xmlns:p14="http://schemas.microsoft.com/office/powerpoint/2010/main" val="500221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891742C-18D4-4E8E-83A7-007BF26D4887}"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4283E0E-84F5-4561-8B88-F7C25287A75F}" type="slidenum">
              <a:rPr lang="fa-IR" altLang="en-US" smtClean="0"/>
              <a:pPr>
                <a:defRPr/>
              </a:pPr>
              <a:t>‹#›</a:t>
            </a:fld>
            <a:endParaRPr lang="en-US" altLang="en-US"/>
          </a:p>
        </p:txBody>
      </p:sp>
    </p:spTree>
    <p:extLst>
      <p:ext uri="{BB962C8B-B14F-4D97-AF65-F5344CB8AC3E}">
        <p14:creationId xmlns:p14="http://schemas.microsoft.com/office/powerpoint/2010/main" val="2920064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5282457F-BC60-4A18-8616-04F6F42B2F48}"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2129E29E-62AF-4F8B-8C53-7286FBEDA900}" type="slidenum">
              <a:rPr lang="fa-IR" altLang="en-US" smtClean="0"/>
              <a:pPr>
                <a:defRPr/>
              </a:pPr>
              <a:t>‹#›</a:t>
            </a:fld>
            <a:endParaRPr lang="en-US" altLang="en-US"/>
          </a:p>
        </p:txBody>
      </p:sp>
    </p:spTree>
    <p:extLst>
      <p:ext uri="{BB962C8B-B14F-4D97-AF65-F5344CB8AC3E}">
        <p14:creationId xmlns:p14="http://schemas.microsoft.com/office/powerpoint/2010/main" val="2489800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60B0422-3BDA-492B-9C28-1C558AF261E1}"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710D1D15-3AA9-4F10-B360-4E32AD47E1E2}" type="slidenum">
              <a:rPr lang="fa-IR" altLang="en-US" smtClean="0"/>
              <a:pPr>
                <a:defRPr/>
              </a:pPr>
              <a:t>‹#›</a:t>
            </a:fld>
            <a:endParaRPr lang="en-US" altLang="en-US"/>
          </a:p>
        </p:txBody>
      </p:sp>
    </p:spTree>
    <p:extLst>
      <p:ext uri="{BB962C8B-B14F-4D97-AF65-F5344CB8AC3E}">
        <p14:creationId xmlns:p14="http://schemas.microsoft.com/office/powerpoint/2010/main" val="4086305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ACC4C56-686C-4485-B380-8A1E01C984E7}"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4B9CD0BE-2B88-4190-A033-FC5962FB72D3}" type="slidenum">
              <a:rPr lang="fa-IR" altLang="en-US" smtClean="0"/>
              <a:pPr>
                <a:defRPr/>
              </a:pPr>
              <a:t>‹#›</a:t>
            </a:fld>
            <a:endParaRPr lang="en-US" altLang="en-US"/>
          </a:p>
        </p:txBody>
      </p:sp>
    </p:spTree>
    <p:extLst>
      <p:ext uri="{BB962C8B-B14F-4D97-AF65-F5344CB8AC3E}">
        <p14:creationId xmlns:p14="http://schemas.microsoft.com/office/powerpoint/2010/main" val="1394870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0">
            <a:extLst>
              <a:ext uri="{FF2B5EF4-FFF2-40B4-BE49-F238E27FC236}">
                <a16:creationId xmlns:a16="http://schemas.microsoft.com/office/drawing/2014/main" id="{D597E290-08A6-473A-8A66-E70EAE5F9159}"/>
              </a:ext>
            </a:extLst>
          </p:cNvPr>
          <p:cNvGrpSpPr>
            <a:grpSpLocks/>
          </p:cNvGrpSpPr>
          <p:nvPr/>
        </p:nvGrpSpPr>
        <p:grpSpPr bwMode="auto">
          <a:xfrm>
            <a:off x="203200" y="0"/>
            <a:ext cx="3778250" cy="6858000"/>
            <a:chOff x="203200" y="0"/>
            <a:chExt cx="3778250" cy="6858001"/>
          </a:xfrm>
        </p:grpSpPr>
        <p:sp>
          <p:nvSpPr>
            <p:cNvPr id="5" name="Freeform 6">
              <a:extLst>
                <a:ext uri="{FF2B5EF4-FFF2-40B4-BE49-F238E27FC236}">
                  <a16:creationId xmlns:a16="http://schemas.microsoft.com/office/drawing/2014/main" id="{419C0E36-A8B6-4021-9FA5-267EC171B45E}"/>
                </a:ext>
              </a:extLst>
            </p:cNvPr>
            <p:cNvSpPr>
              <a:spLocks/>
            </p:cNvSpPr>
            <p:nvPr/>
          </p:nvSpPr>
          <p:spPr bwMode="auto">
            <a:xfrm>
              <a:off x="641350" y="0"/>
              <a:ext cx="1365250" cy="3971925"/>
            </a:xfrm>
            <a:custGeom>
              <a:avLst/>
              <a:gdLst>
                <a:gd name="T0" fmla="*/ 0 w 860"/>
                <a:gd name="T1" fmla="*/ 2147483646 h 2502"/>
                <a:gd name="T2" fmla="*/ 574595625 w 860"/>
                <a:gd name="T3" fmla="*/ 2147483646 h 2502"/>
                <a:gd name="T4" fmla="*/ 2147483646 w 860"/>
                <a:gd name="T5" fmla="*/ 0 h 2502"/>
                <a:gd name="T6" fmla="*/ 1562496875 w 860"/>
                <a:gd name="T7" fmla="*/ 0 h 2502"/>
                <a:gd name="T8" fmla="*/ 0 w 860"/>
                <a:gd name="T9" fmla="*/ 2147483646 h 2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a:extLst>
                <a:ext uri="{FF2B5EF4-FFF2-40B4-BE49-F238E27FC236}">
                  <a16:creationId xmlns:a16="http://schemas.microsoft.com/office/drawing/2014/main" id="{28D1B702-E6CA-4924-B6E9-583BEA1DB813}"/>
                </a:ext>
              </a:extLst>
            </p:cNvPr>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a:extLst>
                <a:ext uri="{FF2B5EF4-FFF2-40B4-BE49-F238E27FC236}">
                  <a16:creationId xmlns:a16="http://schemas.microsoft.com/office/drawing/2014/main" id="{987FCC34-04E5-487E-B349-0AE369ABA52A}"/>
                </a:ext>
              </a:extLst>
            </p:cNvPr>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a:extLst>
                <a:ext uri="{FF2B5EF4-FFF2-40B4-BE49-F238E27FC236}">
                  <a16:creationId xmlns:a16="http://schemas.microsoft.com/office/drawing/2014/main" id="{31F48B09-8289-41FA-92C4-C8B045BFCAD3}"/>
                </a:ext>
              </a:extLst>
            </p:cNvPr>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a:extLst>
                <a:ext uri="{FF2B5EF4-FFF2-40B4-BE49-F238E27FC236}">
                  <a16:creationId xmlns:a16="http://schemas.microsoft.com/office/drawing/2014/main" id="{31F43F86-22C0-4413-BA81-DBE3615EFE5C}"/>
                </a:ext>
              </a:extLst>
            </p:cNvPr>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a:extLst>
                <a:ext uri="{FF2B5EF4-FFF2-40B4-BE49-F238E27FC236}">
                  <a16:creationId xmlns:a16="http://schemas.microsoft.com/office/drawing/2014/main" id="{450F0525-5D98-4473-BC87-E6D8303EC43A}"/>
                </a:ext>
              </a:extLst>
            </p:cNvPr>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a:extLst>
              <a:ext uri="{FF2B5EF4-FFF2-40B4-BE49-F238E27FC236}">
                <a16:creationId xmlns:a16="http://schemas.microsoft.com/office/drawing/2014/main" id="{1CD71580-9C63-4814-AFB4-AB24680CAD29}"/>
              </a:ext>
            </a:extLst>
          </p:cNvPr>
          <p:cNvSpPr>
            <a:spLocks/>
          </p:cNvSpPr>
          <p:nvPr/>
        </p:nvSpPr>
        <p:spPr bwMode="auto">
          <a:xfrm>
            <a:off x="203200" y="3771900"/>
            <a:ext cx="361950" cy="90488"/>
          </a:xfrm>
          <a:custGeom>
            <a:avLst/>
            <a:gdLst>
              <a:gd name="T0" fmla="*/ 574595625 w 228"/>
              <a:gd name="T1" fmla="*/ 143650494 h 57"/>
              <a:gd name="T2" fmla="*/ 0 w 228"/>
              <a:gd name="T3" fmla="*/ 0 h 57"/>
              <a:gd name="T4" fmla="*/ 559474688 w 228"/>
              <a:gd name="T5" fmla="*/ 136089189 h 57"/>
              <a:gd name="T6" fmla="*/ 574595625 w 228"/>
              <a:gd name="T7" fmla="*/ 143650494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a:extLst>
              <a:ext uri="{FF2B5EF4-FFF2-40B4-BE49-F238E27FC236}">
                <a16:creationId xmlns:a16="http://schemas.microsoft.com/office/drawing/2014/main" id="{9F8FBA23-A527-4A70-904D-9532AF9AF06B}"/>
              </a:ext>
            </a:extLst>
          </p:cNvPr>
          <p:cNvSpPr>
            <a:spLocks/>
          </p:cNvSpPr>
          <p:nvPr/>
        </p:nvSpPr>
        <p:spPr bwMode="auto">
          <a:xfrm>
            <a:off x="560388" y="3867150"/>
            <a:ext cx="61912" cy="80963"/>
          </a:xfrm>
          <a:custGeom>
            <a:avLst/>
            <a:gdLst>
              <a:gd name="T0" fmla="*/ 0 w 39"/>
              <a:gd name="T1" fmla="*/ 0 h 51"/>
              <a:gd name="T2" fmla="*/ 98284506 w 39"/>
              <a:gd name="T3" fmla="*/ 128529556 h 51"/>
              <a:gd name="T4" fmla="*/ 7559614 w 39"/>
              <a:gd name="T5" fmla="*/ 0 h 51"/>
              <a:gd name="T6" fmla="*/ 0 w 39"/>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6FEBF7B2-318D-4B5C-A09B-8FFFB09A98B5}"/>
              </a:ext>
            </a:extLst>
          </p:cNvPr>
          <p:cNvSpPr>
            <a:spLocks noGrp="1"/>
          </p:cNvSpPr>
          <p:nvPr>
            <p:ph type="dt" sz="half" idx="10"/>
          </p:nvPr>
        </p:nvSpPr>
        <p:spPr>
          <a:xfrm>
            <a:off x="7326313" y="6116638"/>
            <a:ext cx="857250" cy="365125"/>
          </a:xfrm>
        </p:spPr>
        <p:txBody>
          <a:bodyPr/>
          <a:lstStyle>
            <a:lvl1pPr>
              <a:defRPr/>
            </a:lvl1pPr>
          </a:lstStyle>
          <a:p>
            <a:pPr>
              <a:defRPr/>
            </a:pPr>
            <a:fld id="{0F132BC5-D25B-4BFB-846F-CF3152CF3739}" type="datetimeFigureOut">
              <a:rPr lang="en-US"/>
              <a:pPr>
                <a:defRPr/>
              </a:pPr>
              <a:t>11/9/2024</a:t>
            </a:fld>
            <a:endParaRPr lang="en-US" dirty="0"/>
          </a:p>
        </p:txBody>
      </p:sp>
      <p:sp>
        <p:nvSpPr>
          <p:cNvPr id="14" name="Footer Placeholder 4">
            <a:extLst>
              <a:ext uri="{FF2B5EF4-FFF2-40B4-BE49-F238E27FC236}">
                <a16:creationId xmlns:a16="http://schemas.microsoft.com/office/drawing/2014/main" id="{F86C12AB-97D4-44E5-AD51-0B69B874950A}"/>
              </a:ext>
            </a:extLst>
          </p:cNvPr>
          <p:cNvSpPr>
            <a:spLocks noGrp="1"/>
          </p:cNvSpPr>
          <p:nvPr>
            <p:ph type="ftr" sz="quarter" idx="11"/>
          </p:nvPr>
        </p:nvSpPr>
        <p:spPr>
          <a:xfrm>
            <a:off x="3624263" y="6116638"/>
            <a:ext cx="3608387" cy="365125"/>
          </a:xfrm>
        </p:spPr>
        <p:txBody>
          <a:bodyPr/>
          <a:lstStyle>
            <a:lvl1pPr>
              <a:defRPr/>
            </a:lvl1pPr>
          </a:lstStyle>
          <a:p>
            <a:pPr>
              <a:defRPr/>
            </a:pPr>
            <a:endParaRPr lang="en-US" altLang="en-US"/>
          </a:p>
        </p:txBody>
      </p:sp>
      <p:sp>
        <p:nvSpPr>
          <p:cNvPr id="15" name="Slide Number Placeholder 5">
            <a:extLst>
              <a:ext uri="{FF2B5EF4-FFF2-40B4-BE49-F238E27FC236}">
                <a16:creationId xmlns:a16="http://schemas.microsoft.com/office/drawing/2014/main" id="{3E825FA2-378B-4AC2-87F6-45A6005CE666}"/>
              </a:ext>
            </a:extLst>
          </p:cNvPr>
          <p:cNvSpPr>
            <a:spLocks noGrp="1"/>
          </p:cNvSpPr>
          <p:nvPr>
            <p:ph type="sldNum" sz="quarter" idx="12"/>
          </p:nvPr>
        </p:nvSpPr>
        <p:spPr>
          <a:xfrm>
            <a:off x="8275638" y="6116638"/>
            <a:ext cx="411162" cy="365125"/>
          </a:xfrm>
        </p:spPr>
        <p:txBody>
          <a:bodyPr/>
          <a:lstStyle>
            <a:lvl1pPr>
              <a:defRPr/>
            </a:lvl1pPr>
          </a:lstStyle>
          <a:p>
            <a:pPr>
              <a:defRPr/>
            </a:pPr>
            <a:fld id="{31F9E8F1-1818-4D8C-B27C-D9AD07B4DCFA}" type="slidenum">
              <a:rPr lang="fa-IR" altLang="en-US"/>
              <a:pPr>
                <a:defRPr/>
              </a:pPr>
              <a:t>‹#›</a:t>
            </a:fld>
            <a:endParaRPr lang="en-US" altLang="en-US"/>
          </a:p>
        </p:txBody>
      </p:sp>
    </p:spTree>
    <p:extLst>
      <p:ext uri="{BB962C8B-B14F-4D97-AF65-F5344CB8AC3E}">
        <p14:creationId xmlns:p14="http://schemas.microsoft.com/office/powerpoint/2010/main" val="7389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78E9A4B-050C-44CB-855A-1CC6D1759E26}"/>
              </a:ext>
            </a:extLst>
          </p:cNvPr>
          <p:cNvSpPr>
            <a:spLocks noGrp="1"/>
          </p:cNvSpPr>
          <p:nvPr>
            <p:ph type="dt" sz="half" idx="10"/>
          </p:nvPr>
        </p:nvSpPr>
        <p:spPr>
          <a:xfrm>
            <a:off x="7343775" y="6108700"/>
            <a:ext cx="857250" cy="365125"/>
          </a:xfrm>
        </p:spPr>
        <p:txBody>
          <a:bodyPr/>
          <a:lstStyle>
            <a:lvl1pPr>
              <a:defRPr/>
            </a:lvl1pPr>
          </a:lstStyle>
          <a:p>
            <a:pPr>
              <a:defRPr/>
            </a:pPr>
            <a:fld id="{AEB99DCA-4531-4CC8-945E-6A49AD65F139}"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A6686D89-DAFA-4F89-9213-6A2C49AE33B9}"/>
              </a:ext>
            </a:extLst>
          </p:cNvPr>
          <p:cNvSpPr>
            <a:spLocks noGrp="1"/>
          </p:cNvSpPr>
          <p:nvPr>
            <p:ph type="ftr" sz="quarter" idx="11"/>
          </p:nvPr>
        </p:nvSpPr>
        <p:spPr>
          <a:xfrm>
            <a:off x="1973263" y="6108700"/>
            <a:ext cx="5313362" cy="365125"/>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C038D03-6487-408A-91AC-DAD38F89CCCC}"/>
              </a:ext>
            </a:extLst>
          </p:cNvPr>
          <p:cNvSpPr>
            <a:spLocks noGrp="1"/>
          </p:cNvSpPr>
          <p:nvPr>
            <p:ph type="sldNum" sz="quarter" idx="12"/>
          </p:nvPr>
        </p:nvSpPr>
        <p:spPr>
          <a:xfrm>
            <a:off x="8258175" y="6108700"/>
            <a:ext cx="428625" cy="365125"/>
          </a:xfrm>
        </p:spPr>
        <p:txBody>
          <a:bodyPr/>
          <a:lstStyle>
            <a:lvl1pPr>
              <a:defRPr/>
            </a:lvl1pPr>
          </a:lstStyle>
          <a:p>
            <a:pPr>
              <a:defRPr/>
            </a:pPr>
            <a:fld id="{09C3D3B5-AC60-4353-A64F-1D68F97A0BA7}" type="slidenum">
              <a:rPr lang="fa-IR" altLang="en-US"/>
              <a:pPr>
                <a:defRPr/>
              </a:pPr>
              <a:t>‹#›</a:t>
            </a:fld>
            <a:endParaRPr lang="en-US" altLang="en-US"/>
          </a:p>
        </p:txBody>
      </p:sp>
    </p:spTree>
    <p:extLst>
      <p:ext uri="{BB962C8B-B14F-4D97-AF65-F5344CB8AC3E}">
        <p14:creationId xmlns:p14="http://schemas.microsoft.com/office/powerpoint/2010/main" val="273407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fld id="{AEB99DCA-4531-4CC8-945E-6A49AD65F139}" type="datetimeFigureOut">
              <a:rPr lang="en-US" smtClean="0"/>
              <a:pPr>
                <a:defRPr/>
              </a:pPr>
              <a:t>11/9/2024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n-US" altLang="en-US"/>
          </a:p>
        </p:txBody>
      </p:sp>
      <p:sp>
        <p:nvSpPr>
          <p:cNvPr id="6" name="Slide Number Placeholder 5"/>
          <p:cNvSpPr>
            <a:spLocks noGrp="1"/>
          </p:cNvSpPr>
          <p:nvPr>
            <p:ph type="sldNum" sz="quarter" idx="12"/>
          </p:nvPr>
        </p:nvSpPr>
        <p:spPr>
          <a:xfrm>
            <a:off x="8258967" y="6108173"/>
            <a:ext cx="427833" cy="365125"/>
          </a:xfrm>
        </p:spPr>
        <p:txBody>
          <a:bodyPr/>
          <a:lstStyle/>
          <a:p>
            <a:pPr>
              <a:defRPr/>
            </a:pPr>
            <a:fld id="{09C3D3B5-AC60-4353-A64F-1D68F97A0BA7}" type="slidenum">
              <a:rPr lang="fa-IR" altLang="en-US" smtClean="0"/>
              <a:pPr>
                <a:defRPr/>
              </a:pPr>
              <a:t>‹#›</a:t>
            </a:fld>
            <a:endParaRPr lang="en-US" altLang="en-US"/>
          </a:p>
        </p:txBody>
      </p:sp>
    </p:spTree>
    <p:extLst>
      <p:ext uri="{BB962C8B-B14F-4D97-AF65-F5344CB8AC3E}">
        <p14:creationId xmlns:p14="http://schemas.microsoft.com/office/powerpoint/2010/main" val="2520253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03BFFF-2495-49C5-951F-2F2E459EA22D}"/>
              </a:ext>
            </a:extLst>
          </p:cNvPr>
          <p:cNvSpPr>
            <a:spLocks noGrp="1"/>
          </p:cNvSpPr>
          <p:nvPr>
            <p:ph type="dt" sz="half" idx="10"/>
          </p:nvPr>
        </p:nvSpPr>
        <p:spPr/>
        <p:txBody>
          <a:bodyPr/>
          <a:lstStyle>
            <a:lvl1pPr>
              <a:defRPr/>
            </a:lvl1pPr>
          </a:lstStyle>
          <a:p>
            <a:pPr>
              <a:defRPr/>
            </a:pPr>
            <a:fld id="{4708DFAF-4EF8-4D14-BC02-19928E19CAC8}"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AD1372EE-1DCD-411E-9D38-46F1F9E6EFB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0B8F91B-E37A-4BAD-B72E-CB952B96B2A1}"/>
              </a:ext>
            </a:extLst>
          </p:cNvPr>
          <p:cNvSpPr>
            <a:spLocks noGrp="1"/>
          </p:cNvSpPr>
          <p:nvPr>
            <p:ph type="sldNum" sz="quarter" idx="12"/>
          </p:nvPr>
        </p:nvSpPr>
        <p:spPr/>
        <p:txBody>
          <a:bodyPr/>
          <a:lstStyle>
            <a:lvl1pPr>
              <a:defRPr/>
            </a:lvl1pPr>
          </a:lstStyle>
          <a:p>
            <a:pPr>
              <a:defRPr/>
            </a:pPr>
            <a:fld id="{3174EEE7-2D85-4043-B0B6-B24AB2608261}" type="slidenum">
              <a:rPr lang="fa-IR" altLang="en-US"/>
              <a:pPr>
                <a:defRPr/>
              </a:pPr>
              <a:t>‹#›</a:t>
            </a:fld>
            <a:endParaRPr lang="en-US" altLang="en-US"/>
          </a:p>
        </p:txBody>
      </p:sp>
    </p:spTree>
    <p:extLst>
      <p:ext uri="{BB962C8B-B14F-4D97-AF65-F5344CB8AC3E}">
        <p14:creationId xmlns:p14="http://schemas.microsoft.com/office/powerpoint/2010/main" val="107603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C05B149-99C4-4A76-876E-FECE293A78DB}"/>
              </a:ext>
            </a:extLst>
          </p:cNvPr>
          <p:cNvSpPr>
            <a:spLocks noGrp="1"/>
          </p:cNvSpPr>
          <p:nvPr>
            <p:ph type="dt" sz="half" idx="10"/>
          </p:nvPr>
        </p:nvSpPr>
        <p:spPr/>
        <p:txBody>
          <a:bodyPr/>
          <a:lstStyle>
            <a:lvl1pPr>
              <a:defRPr/>
            </a:lvl1pPr>
          </a:lstStyle>
          <a:p>
            <a:pPr>
              <a:defRPr/>
            </a:pPr>
            <a:fld id="{D6B708C9-3151-4A3E-8714-840ABD9ECD45}" type="datetimeFigureOut">
              <a:rPr lang="en-US"/>
              <a:pPr>
                <a:defRPr/>
              </a:pPr>
              <a:t>11/9/2024</a:t>
            </a:fld>
            <a:endParaRPr lang="en-US" dirty="0"/>
          </a:p>
        </p:txBody>
      </p:sp>
      <p:sp>
        <p:nvSpPr>
          <p:cNvPr id="6" name="Footer Placeholder 4">
            <a:extLst>
              <a:ext uri="{FF2B5EF4-FFF2-40B4-BE49-F238E27FC236}">
                <a16:creationId xmlns:a16="http://schemas.microsoft.com/office/drawing/2014/main" id="{352CA6DB-B741-443E-8EDD-14D6A0529DA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B5C40CF-9AC0-4209-9AFD-F1E0751F599F}"/>
              </a:ext>
            </a:extLst>
          </p:cNvPr>
          <p:cNvSpPr>
            <a:spLocks noGrp="1"/>
          </p:cNvSpPr>
          <p:nvPr>
            <p:ph type="sldNum" sz="quarter" idx="12"/>
          </p:nvPr>
        </p:nvSpPr>
        <p:spPr/>
        <p:txBody>
          <a:bodyPr/>
          <a:lstStyle>
            <a:lvl1pPr>
              <a:defRPr/>
            </a:lvl1pPr>
          </a:lstStyle>
          <a:p>
            <a:pPr>
              <a:defRPr/>
            </a:pPr>
            <a:fld id="{8FD66405-C2FD-492D-9EEC-21DB3A20DEB3}" type="slidenum">
              <a:rPr lang="fa-IR" altLang="en-US"/>
              <a:pPr>
                <a:defRPr/>
              </a:pPr>
              <a:t>‹#›</a:t>
            </a:fld>
            <a:endParaRPr lang="en-US" altLang="en-US"/>
          </a:p>
        </p:txBody>
      </p:sp>
    </p:spTree>
    <p:extLst>
      <p:ext uri="{BB962C8B-B14F-4D97-AF65-F5344CB8AC3E}">
        <p14:creationId xmlns:p14="http://schemas.microsoft.com/office/powerpoint/2010/main" val="959572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B37AF65-F737-46B8-9339-44BFF7F9E7DF}"/>
              </a:ext>
            </a:extLst>
          </p:cNvPr>
          <p:cNvSpPr>
            <a:spLocks noGrp="1"/>
          </p:cNvSpPr>
          <p:nvPr>
            <p:ph type="dt" sz="half" idx="10"/>
          </p:nvPr>
        </p:nvSpPr>
        <p:spPr/>
        <p:txBody>
          <a:bodyPr/>
          <a:lstStyle>
            <a:lvl1pPr>
              <a:defRPr/>
            </a:lvl1pPr>
          </a:lstStyle>
          <a:p>
            <a:pPr>
              <a:defRPr/>
            </a:pPr>
            <a:fld id="{7C4024AB-6F37-45FC-BE9B-2EF75D884AF0}" type="datetimeFigureOut">
              <a:rPr lang="en-US"/>
              <a:pPr>
                <a:defRPr/>
              </a:pPr>
              <a:t>11/9/2024</a:t>
            </a:fld>
            <a:endParaRPr lang="en-US" dirty="0"/>
          </a:p>
        </p:txBody>
      </p:sp>
      <p:sp>
        <p:nvSpPr>
          <p:cNvPr id="8" name="Footer Placeholder 4">
            <a:extLst>
              <a:ext uri="{FF2B5EF4-FFF2-40B4-BE49-F238E27FC236}">
                <a16:creationId xmlns:a16="http://schemas.microsoft.com/office/drawing/2014/main" id="{6D9381C8-2F16-4E3E-AF09-CF857D80A71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F1988DF-18F2-4040-AB1E-292F4C09B789}"/>
              </a:ext>
            </a:extLst>
          </p:cNvPr>
          <p:cNvSpPr>
            <a:spLocks noGrp="1"/>
          </p:cNvSpPr>
          <p:nvPr>
            <p:ph type="sldNum" sz="quarter" idx="12"/>
          </p:nvPr>
        </p:nvSpPr>
        <p:spPr/>
        <p:txBody>
          <a:bodyPr/>
          <a:lstStyle>
            <a:lvl1pPr>
              <a:defRPr/>
            </a:lvl1pPr>
          </a:lstStyle>
          <a:p>
            <a:pPr>
              <a:defRPr/>
            </a:pPr>
            <a:fld id="{86EB0B5B-D07A-48FE-B5B6-FB612C2D52D4}" type="slidenum">
              <a:rPr lang="fa-IR" altLang="en-US"/>
              <a:pPr>
                <a:defRPr/>
              </a:pPr>
              <a:t>‹#›</a:t>
            </a:fld>
            <a:endParaRPr lang="en-US" altLang="en-US"/>
          </a:p>
        </p:txBody>
      </p:sp>
    </p:spTree>
    <p:extLst>
      <p:ext uri="{BB962C8B-B14F-4D97-AF65-F5344CB8AC3E}">
        <p14:creationId xmlns:p14="http://schemas.microsoft.com/office/powerpoint/2010/main" val="199154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A5A42BD-3C15-41CB-9623-AC95454E2D02}"/>
              </a:ext>
            </a:extLst>
          </p:cNvPr>
          <p:cNvSpPr>
            <a:spLocks noGrp="1"/>
          </p:cNvSpPr>
          <p:nvPr>
            <p:ph type="dt" sz="half" idx="10"/>
          </p:nvPr>
        </p:nvSpPr>
        <p:spPr/>
        <p:txBody>
          <a:bodyPr/>
          <a:lstStyle>
            <a:lvl1pPr>
              <a:defRPr/>
            </a:lvl1pPr>
          </a:lstStyle>
          <a:p>
            <a:pPr>
              <a:defRPr/>
            </a:pPr>
            <a:fld id="{4F5D197B-7516-4D85-A319-228F6F4E286B}" type="datetimeFigureOut">
              <a:rPr lang="en-US"/>
              <a:pPr>
                <a:defRPr/>
              </a:pPr>
              <a:t>11/9/2024</a:t>
            </a:fld>
            <a:endParaRPr lang="en-US" dirty="0"/>
          </a:p>
        </p:txBody>
      </p:sp>
      <p:sp>
        <p:nvSpPr>
          <p:cNvPr id="4" name="Footer Placeholder 4">
            <a:extLst>
              <a:ext uri="{FF2B5EF4-FFF2-40B4-BE49-F238E27FC236}">
                <a16:creationId xmlns:a16="http://schemas.microsoft.com/office/drawing/2014/main" id="{AFFE5435-CC0E-40BD-9487-739B49C1C1B9}"/>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D93A118-4E48-48B6-9082-1516D4624EBA}"/>
              </a:ext>
            </a:extLst>
          </p:cNvPr>
          <p:cNvSpPr>
            <a:spLocks noGrp="1"/>
          </p:cNvSpPr>
          <p:nvPr>
            <p:ph type="sldNum" sz="quarter" idx="12"/>
          </p:nvPr>
        </p:nvSpPr>
        <p:spPr/>
        <p:txBody>
          <a:bodyPr/>
          <a:lstStyle>
            <a:lvl1pPr>
              <a:defRPr/>
            </a:lvl1pPr>
          </a:lstStyle>
          <a:p>
            <a:pPr>
              <a:defRPr/>
            </a:pPr>
            <a:fld id="{A55AA1E2-BC05-4092-94F2-C4FCE76B31D3}" type="slidenum">
              <a:rPr lang="fa-IR" altLang="en-US"/>
              <a:pPr>
                <a:defRPr/>
              </a:pPr>
              <a:t>‹#›</a:t>
            </a:fld>
            <a:endParaRPr lang="en-US" altLang="en-US"/>
          </a:p>
        </p:txBody>
      </p:sp>
    </p:spTree>
    <p:extLst>
      <p:ext uri="{BB962C8B-B14F-4D97-AF65-F5344CB8AC3E}">
        <p14:creationId xmlns:p14="http://schemas.microsoft.com/office/powerpoint/2010/main" val="14781980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9A45E1-4E6D-4AA9-A093-A3C42FF5810E}"/>
              </a:ext>
            </a:extLst>
          </p:cNvPr>
          <p:cNvSpPr>
            <a:spLocks noGrp="1"/>
          </p:cNvSpPr>
          <p:nvPr>
            <p:ph type="dt" sz="half" idx="10"/>
          </p:nvPr>
        </p:nvSpPr>
        <p:spPr/>
        <p:txBody>
          <a:bodyPr/>
          <a:lstStyle>
            <a:lvl1pPr>
              <a:defRPr/>
            </a:lvl1pPr>
          </a:lstStyle>
          <a:p>
            <a:pPr>
              <a:defRPr/>
            </a:pPr>
            <a:fld id="{3AC1C864-D18B-49B1-BAA9-B255CC19C2C9}" type="datetimeFigureOut">
              <a:rPr lang="en-US"/>
              <a:pPr>
                <a:defRPr/>
              </a:pPr>
              <a:t>11/9/2024</a:t>
            </a:fld>
            <a:endParaRPr lang="en-US" dirty="0"/>
          </a:p>
        </p:txBody>
      </p:sp>
      <p:sp>
        <p:nvSpPr>
          <p:cNvPr id="3" name="Footer Placeholder 4">
            <a:extLst>
              <a:ext uri="{FF2B5EF4-FFF2-40B4-BE49-F238E27FC236}">
                <a16:creationId xmlns:a16="http://schemas.microsoft.com/office/drawing/2014/main" id="{FD3FF248-2BC6-4F2C-A615-4BCA6F39C133}"/>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206D558D-A8D1-4729-979F-A2F9331478A7}"/>
              </a:ext>
            </a:extLst>
          </p:cNvPr>
          <p:cNvSpPr>
            <a:spLocks noGrp="1"/>
          </p:cNvSpPr>
          <p:nvPr>
            <p:ph type="sldNum" sz="quarter" idx="12"/>
          </p:nvPr>
        </p:nvSpPr>
        <p:spPr/>
        <p:txBody>
          <a:bodyPr/>
          <a:lstStyle>
            <a:lvl1pPr>
              <a:defRPr/>
            </a:lvl1pPr>
          </a:lstStyle>
          <a:p>
            <a:pPr>
              <a:defRPr/>
            </a:pPr>
            <a:fld id="{62EE3876-124C-45A7-9EC0-8A537355BF5D}" type="slidenum">
              <a:rPr lang="fa-IR" altLang="en-US"/>
              <a:pPr>
                <a:defRPr/>
              </a:pPr>
              <a:t>‹#›</a:t>
            </a:fld>
            <a:endParaRPr lang="en-US" altLang="en-US"/>
          </a:p>
        </p:txBody>
      </p:sp>
    </p:spTree>
    <p:extLst>
      <p:ext uri="{BB962C8B-B14F-4D97-AF65-F5344CB8AC3E}">
        <p14:creationId xmlns:p14="http://schemas.microsoft.com/office/powerpoint/2010/main" val="1763626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DEB53CF-DF0D-41DD-B99C-86417125C4E8}"/>
              </a:ext>
            </a:extLst>
          </p:cNvPr>
          <p:cNvSpPr>
            <a:spLocks noGrp="1"/>
          </p:cNvSpPr>
          <p:nvPr>
            <p:ph type="dt" sz="half" idx="10"/>
          </p:nvPr>
        </p:nvSpPr>
        <p:spPr/>
        <p:txBody>
          <a:bodyPr/>
          <a:lstStyle>
            <a:lvl1pPr>
              <a:defRPr/>
            </a:lvl1pPr>
          </a:lstStyle>
          <a:p>
            <a:pPr>
              <a:defRPr/>
            </a:pPr>
            <a:fld id="{DE3B9527-4C26-4F0F-B08E-1BB82AD871AA}" type="datetimeFigureOut">
              <a:rPr lang="en-US"/>
              <a:pPr>
                <a:defRPr/>
              </a:pPr>
              <a:t>11/9/2024</a:t>
            </a:fld>
            <a:endParaRPr lang="en-US" dirty="0"/>
          </a:p>
        </p:txBody>
      </p:sp>
      <p:sp>
        <p:nvSpPr>
          <p:cNvPr id="6" name="Footer Placeholder 4">
            <a:extLst>
              <a:ext uri="{FF2B5EF4-FFF2-40B4-BE49-F238E27FC236}">
                <a16:creationId xmlns:a16="http://schemas.microsoft.com/office/drawing/2014/main" id="{1CE550DB-C724-4AA5-9835-86397A416C5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9363652-BE43-4DCD-AC56-C2BE7303D79B}"/>
              </a:ext>
            </a:extLst>
          </p:cNvPr>
          <p:cNvSpPr>
            <a:spLocks noGrp="1"/>
          </p:cNvSpPr>
          <p:nvPr>
            <p:ph type="sldNum" sz="quarter" idx="12"/>
          </p:nvPr>
        </p:nvSpPr>
        <p:spPr/>
        <p:txBody>
          <a:bodyPr/>
          <a:lstStyle>
            <a:lvl1pPr>
              <a:defRPr/>
            </a:lvl1pPr>
          </a:lstStyle>
          <a:p>
            <a:pPr>
              <a:defRPr/>
            </a:pPr>
            <a:fld id="{3E4D8588-B746-4051-B7A4-E1F232A1B2B1}" type="slidenum">
              <a:rPr lang="fa-IR" altLang="en-US"/>
              <a:pPr>
                <a:defRPr/>
              </a:pPr>
              <a:t>‹#›</a:t>
            </a:fld>
            <a:endParaRPr lang="en-US" altLang="en-US"/>
          </a:p>
        </p:txBody>
      </p:sp>
    </p:spTree>
    <p:extLst>
      <p:ext uri="{BB962C8B-B14F-4D97-AF65-F5344CB8AC3E}">
        <p14:creationId xmlns:p14="http://schemas.microsoft.com/office/powerpoint/2010/main" val="31646992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1A593A43-E1AD-4E5E-A772-1CE909602222}"/>
              </a:ext>
            </a:extLst>
          </p:cNvPr>
          <p:cNvSpPr>
            <a:spLocks noGrp="1"/>
          </p:cNvSpPr>
          <p:nvPr>
            <p:ph type="dt" sz="half" idx="10"/>
          </p:nvPr>
        </p:nvSpPr>
        <p:spPr/>
        <p:txBody>
          <a:bodyPr/>
          <a:lstStyle>
            <a:lvl1pPr>
              <a:defRPr/>
            </a:lvl1pPr>
          </a:lstStyle>
          <a:p>
            <a:pPr>
              <a:defRPr/>
            </a:pPr>
            <a:fld id="{C0A953EF-9995-4A9D-A8F4-F8F84A208D73}" type="datetimeFigureOut">
              <a:rPr lang="en-US"/>
              <a:pPr>
                <a:defRPr/>
              </a:pPr>
              <a:t>11/9/2024</a:t>
            </a:fld>
            <a:endParaRPr lang="en-US" dirty="0"/>
          </a:p>
        </p:txBody>
      </p:sp>
      <p:sp>
        <p:nvSpPr>
          <p:cNvPr id="6" name="Footer Placeholder 4">
            <a:extLst>
              <a:ext uri="{FF2B5EF4-FFF2-40B4-BE49-F238E27FC236}">
                <a16:creationId xmlns:a16="http://schemas.microsoft.com/office/drawing/2014/main" id="{6422958B-B5FE-4D89-AD84-739EDA96638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CAC3003-2F66-4AA4-BBB7-7ADCFDFD9E2F}"/>
              </a:ext>
            </a:extLst>
          </p:cNvPr>
          <p:cNvSpPr>
            <a:spLocks noGrp="1"/>
          </p:cNvSpPr>
          <p:nvPr>
            <p:ph type="sldNum" sz="quarter" idx="12"/>
          </p:nvPr>
        </p:nvSpPr>
        <p:spPr/>
        <p:txBody>
          <a:bodyPr/>
          <a:lstStyle>
            <a:lvl1pPr>
              <a:defRPr/>
            </a:lvl1pPr>
          </a:lstStyle>
          <a:p>
            <a:pPr>
              <a:defRPr/>
            </a:pPr>
            <a:fld id="{84253EA6-7D3D-4D91-B112-A707DDA79186}" type="slidenum">
              <a:rPr lang="fa-IR" altLang="en-US"/>
              <a:pPr>
                <a:defRPr/>
              </a:pPr>
              <a:t>‹#›</a:t>
            </a:fld>
            <a:endParaRPr lang="en-US" altLang="en-US"/>
          </a:p>
        </p:txBody>
      </p:sp>
    </p:spTree>
    <p:extLst>
      <p:ext uri="{BB962C8B-B14F-4D97-AF65-F5344CB8AC3E}">
        <p14:creationId xmlns:p14="http://schemas.microsoft.com/office/powerpoint/2010/main" val="29369430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D641A2E-A9F0-4CA0-BFE3-560CD893445D}"/>
              </a:ext>
            </a:extLst>
          </p:cNvPr>
          <p:cNvSpPr>
            <a:spLocks noGrp="1"/>
          </p:cNvSpPr>
          <p:nvPr>
            <p:ph type="dt" sz="half" idx="10"/>
          </p:nvPr>
        </p:nvSpPr>
        <p:spPr/>
        <p:txBody>
          <a:bodyPr/>
          <a:lstStyle>
            <a:lvl1pPr>
              <a:defRPr/>
            </a:lvl1pPr>
          </a:lstStyle>
          <a:p>
            <a:pPr>
              <a:defRPr/>
            </a:pPr>
            <a:fld id="{D57976D6-1C63-4762-A8C6-2BC22FAD6BCA}" type="datetimeFigureOut">
              <a:rPr lang="en-US"/>
              <a:pPr>
                <a:defRPr/>
              </a:pPr>
              <a:t>11/9/2024</a:t>
            </a:fld>
            <a:endParaRPr lang="en-US" dirty="0"/>
          </a:p>
        </p:txBody>
      </p:sp>
      <p:sp>
        <p:nvSpPr>
          <p:cNvPr id="6" name="Footer Placeholder 4">
            <a:extLst>
              <a:ext uri="{FF2B5EF4-FFF2-40B4-BE49-F238E27FC236}">
                <a16:creationId xmlns:a16="http://schemas.microsoft.com/office/drawing/2014/main" id="{E0AC1076-17BA-476E-B606-98EB18683B4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055CAF3-24C0-499F-9CBB-4EE884D54E20}"/>
              </a:ext>
            </a:extLst>
          </p:cNvPr>
          <p:cNvSpPr>
            <a:spLocks noGrp="1"/>
          </p:cNvSpPr>
          <p:nvPr>
            <p:ph type="sldNum" sz="quarter" idx="12"/>
          </p:nvPr>
        </p:nvSpPr>
        <p:spPr/>
        <p:txBody>
          <a:bodyPr/>
          <a:lstStyle>
            <a:lvl1pPr>
              <a:defRPr/>
            </a:lvl1pPr>
          </a:lstStyle>
          <a:p>
            <a:pPr>
              <a:defRPr/>
            </a:pPr>
            <a:fld id="{A0F3AFE5-E647-4433-BC6E-B6774F53D57F}" type="slidenum">
              <a:rPr lang="fa-IR" altLang="en-US"/>
              <a:pPr>
                <a:defRPr/>
              </a:pPr>
              <a:t>‹#›</a:t>
            </a:fld>
            <a:endParaRPr lang="en-US" altLang="en-US"/>
          </a:p>
        </p:txBody>
      </p:sp>
    </p:spTree>
    <p:extLst>
      <p:ext uri="{BB962C8B-B14F-4D97-AF65-F5344CB8AC3E}">
        <p14:creationId xmlns:p14="http://schemas.microsoft.com/office/powerpoint/2010/main" val="3914210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EBA753-6DF7-4889-8AAB-4F01E606B53D}"/>
              </a:ext>
            </a:extLst>
          </p:cNvPr>
          <p:cNvSpPr>
            <a:spLocks noGrp="1"/>
          </p:cNvSpPr>
          <p:nvPr>
            <p:ph type="dt" sz="half" idx="10"/>
          </p:nvPr>
        </p:nvSpPr>
        <p:spPr/>
        <p:txBody>
          <a:bodyPr/>
          <a:lstStyle>
            <a:lvl1pPr>
              <a:defRPr/>
            </a:lvl1pPr>
          </a:lstStyle>
          <a:p>
            <a:pPr>
              <a:defRPr/>
            </a:pPr>
            <a:fld id="{3C92FCB1-7098-4926-BB37-FD63C22AA278}"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0A11099F-F9BB-4797-996D-F988C42C6BB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F6CF71F-3406-412D-9822-9DEC0A223AD6}"/>
              </a:ext>
            </a:extLst>
          </p:cNvPr>
          <p:cNvSpPr>
            <a:spLocks noGrp="1"/>
          </p:cNvSpPr>
          <p:nvPr>
            <p:ph type="sldNum" sz="quarter" idx="12"/>
          </p:nvPr>
        </p:nvSpPr>
        <p:spPr/>
        <p:txBody>
          <a:bodyPr/>
          <a:lstStyle>
            <a:lvl1pPr>
              <a:defRPr/>
            </a:lvl1pPr>
          </a:lstStyle>
          <a:p>
            <a:pPr>
              <a:defRPr/>
            </a:pPr>
            <a:fld id="{A58B1D21-775B-4DC5-84B6-E200D7D8C23F}" type="slidenum">
              <a:rPr lang="fa-IR" altLang="en-US"/>
              <a:pPr>
                <a:defRPr/>
              </a:pPr>
              <a:t>‹#›</a:t>
            </a:fld>
            <a:endParaRPr lang="en-US" altLang="en-US"/>
          </a:p>
        </p:txBody>
      </p:sp>
    </p:spTree>
    <p:extLst>
      <p:ext uri="{BB962C8B-B14F-4D97-AF65-F5344CB8AC3E}">
        <p14:creationId xmlns:p14="http://schemas.microsoft.com/office/powerpoint/2010/main" val="863646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6241B1-DC5B-482D-BAED-2B233BA050DC}"/>
              </a:ext>
            </a:extLst>
          </p:cNvPr>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5">
            <a:extLst>
              <a:ext uri="{FF2B5EF4-FFF2-40B4-BE49-F238E27FC236}">
                <a16:creationId xmlns:a16="http://schemas.microsoft.com/office/drawing/2014/main" id="{BD2C5CA3-D725-49FB-83BA-81E52A33F30E}"/>
              </a:ext>
            </a:extLst>
          </p:cNvPr>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CBBBD327-295A-4364-97C3-39FB01D7915D}"/>
              </a:ext>
            </a:extLst>
          </p:cNvPr>
          <p:cNvSpPr>
            <a:spLocks noGrp="1"/>
          </p:cNvSpPr>
          <p:nvPr>
            <p:ph type="dt" sz="half" idx="14"/>
          </p:nvPr>
        </p:nvSpPr>
        <p:spPr/>
        <p:txBody>
          <a:bodyPr/>
          <a:lstStyle>
            <a:lvl1pPr>
              <a:defRPr/>
            </a:lvl1pPr>
          </a:lstStyle>
          <a:p>
            <a:pPr>
              <a:defRPr/>
            </a:pPr>
            <a:fld id="{24817C20-5153-4397-AFA0-E59D3001EB27}" type="datetimeFigureOut">
              <a:rPr lang="en-US"/>
              <a:pPr>
                <a:defRPr/>
              </a:pPr>
              <a:t>11/9/2024</a:t>
            </a:fld>
            <a:endParaRPr lang="en-US" dirty="0"/>
          </a:p>
        </p:txBody>
      </p:sp>
      <p:sp>
        <p:nvSpPr>
          <p:cNvPr id="8" name="Footer Placeholder 4">
            <a:extLst>
              <a:ext uri="{FF2B5EF4-FFF2-40B4-BE49-F238E27FC236}">
                <a16:creationId xmlns:a16="http://schemas.microsoft.com/office/drawing/2014/main" id="{F9325264-B939-40BF-A3BB-D840AB67EE4B}"/>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93210167-FAF5-4488-8AE2-4EA258DA43A1}"/>
              </a:ext>
            </a:extLst>
          </p:cNvPr>
          <p:cNvSpPr>
            <a:spLocks noGrp="1"/>
          </p:cNvSpPr>
          <p:nvPr>
            <p:ph type="sldNum" sz="quarter" idx="16"/>
          </p:nvPr>
        </p:nvSpPr>
        <p:spPr/>
        <p:txBody>
          <a:bodyPr/>
          <a:lstStyle>
            <a:lvl1pPr>
              <a:defRPr/>
            </a:lvl1pPr>
          </a:lstStyle>
          <a:p>
            <a:pPr>
              <a:defRPr/>
            </a:pPr>
            <a:fld id="{F227A422-8FE4-4FAA-85C5-3910E03C34E1}" type="slidenum">
              <a:rPr lang="fa-IR" altLang="en-US"/>
              <a:pPr>
                <a:defRPr/>
              </a:pPr>
              <a:t>‹#›</a:t>
            </a:fld>
            <a:endParaRPr lang="en-US" altLang="en-US"/>
          </a:p>
        </p:txBody>
      </p:sp>
    </p:spTree>
    <p:extLst>
      <p:ext uri="{BB962C8B-B14F-4D97-AF65-F5344CB8AC3E}">
        <p14:creationId xmlns:p14="http://schemas.microsoft.com/office/powerpoint/2010/main" val="319965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4708DFAF-4EF8-4D14-BC02-19928E19CAC8}" type="datetimeFigureOut">
              <a:rPr lang="en-US" smtClean="0"/>
              <a:pPr>
                <a:defRPr/>
              </a:pPr>
              <a:t>11/9/2024</a:t>
            </a:fld>
            <a:endParaRPr lang="en-US" dirty="0"/>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a:xfrm>
            <a:off x="8273317" y="6116070"/>
            <a:ext cx="413483" cy="365125"/>
          </a:xfrm>
        </p:spPr>
        <p:txBody>
          <a:bodyPr/>
          <a:lstStyle/>
          <a:p>
            <a:pPr>
              <a:defRPr/>
            </a:pPr>
            <a:fld id="{3174EEE7-2D85-4043-B0B6-B24AB2608261}" type="slidenum">
              <a:rPr lang="fa-IR" altLang="en-US" smtClean="0"/>
              <a:pPr>
                <a:defRPr/>
              </a:pPr>
              <a:t>‹#›</a:t>
            </a:fld>
            <a:endParaRPr lang="en-US" altLang="en-US"/>
          </a:p>
        </p:txBody>
      </p:sp>
    </p:spTree>
    <p:extLst>
      <p:ext uri="{BB962C8B-B14F-4D97-AF65-F5344CB8AC3E}">
        <p14:creationId xmlns:p14="http://schemas.microsoft.com/office/powerpoint/2010/main" val="255928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610B7-0A31-45E4-81A0-FE427CA18505}"/>
              </a:ext>
            </a:extLst>
          </p:cNvPr>
          <p:cNvSpPr>
            <a:spLocks noGrp="1"/>
          </p:cNvSpPr>
          <p:nvPr>
            <p:ph type="dt" sz="half" idx="10"/>
          </p:nvPr>
        </p:nvSpPr>
        <p:spPr/>
        <p:txBody>
          <a:bodyPr/>
          <a:lstStyle>
            <a:lvl1pPr>
              <a:defRPr/>
            </a:lvl1pPr>
          </a:lstStyle>
          <a:p>
            <a:pPr>
              <a:defRPr/>
            </a:pPr>
            <a:fld id="{90DAA489-4A22-4F30-80A4-FE4C69D125D8}"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5ABF97BC-48D0-4ABB-8CE5-ED59CBB6130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4D8625F-6383-4ABB-AD8C-89C0D431AB58}"/>
              </a:ext>
            </a:extLst>
          </p:cNvPr>
          <p:cNvSpPr>
            <a:spLocks noGrp="1"/>
          </p:cNvSpPr>
          <p:nvPr>
            <p:ph type="sldNum" sz="quarter" idx="12"/>
          </p:nvPr>
        </p:nvSpPr>
        <p:spPr/>
        <p:txBody>
          <a:bodyPr/>
          <a:lstStyle>
            <a:lvl1pPr>
              <a:defRPr/>
            </a:lvl1pPr>
          </a:lstStyle>
          <a:p>
            <a:pPr>
              <a:defRPr/>
            </a:pPr>
            <a:fld id="{4B1776A0-E5F3-4CCC-A69D-AE53E3A1B509}" type="slidenum">
              <a:rPr lang="fa-IR" altLang="en-US"/>
              <a:pPr>
                <a:defRPr/>
              </a:pPr>
              <a:t>‹#›</a:t>
            </a:fld>
            <a:endParaRPr lang="en-US" altLang="en-US"/>
          </a:p>
        </p:txBody>
      </p:sp>
    </p:spTree>
    <p:extLst>
      <p:ext uri="{BB962C8B-B14F-4D97-AF65-F5344CB8AC3E}">
        <p14:creationId xmlns:p14="http://schemas.microsoft.com/office/powerpoint/2010/main" val="3870464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633628-24B3-4799-AB60-7679C3C30B42}"/>
              </a:ext>
            </a:extLst>
          </p:cNvPr>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5">
            <a:extLst>
              <a:ext uri="{FF2B5EF4-FFF2-40B4-BE49-F238E27FC236}">
                <a16:creationId xmlns:a16="http://schemas.microsoft.com/office/drawing/2014/main" id="{EC594609-5BCD-4ECE-AB78-C0BA5AE1A96B}"/>
              </a:ext>
            </a:extLst>
          </p:cNvPr>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93A38EA3-61B7-48B8-86A6-AABA5478BC87}"/>
              </a:ext>
            </a:extLst>
          </p:cNvPr>
          <p:cNvSpPr>
            <a:spLocks noGrp="1"/>
          </p:cNvSpPr>
          <p:nvPr>
            <p:ph type="dt" sz="half" idx="14"/>
          </p:nvPr>
        </p:nvSpPr>
        <p:spPr/>
        <p:txBody>
          <a:bodyPr/>
          <a:lstStyle>
            <a:lvl1pPr>
              <a:defRPr/>
            </a:lvl1pPr>
          </a:lstStyle>
          <a:p>
            <a:pPr>
              <a:defRPr/>
            </a:pPr>
            <a:fld id="{3891742C-18D4-4E8E-83A7-007BF26D4887}" type="datetimeFigureOut">
              <a:rPr lang="en-US"/>
              <a:pPr>
                <a:defRPr/>
              </a:pPr>
              <a:t>11/9/2024</a:t>
            </a:fld>
            <a:endParaRPr lang="en-US" dirty="0"/>
          </a:p>
        </p:txBody>
      </p:sp>
      <p:sp>
        <p:nvSpPr>
          <p:cNvPr id="8" name="Footer Placeholder 4">
            <a:extLst>
              <a:ext uri="{FF2B5EF4-FFF2-40B4-BE49-F238E27FC236}">
                <a16:creationId xmlns:a16="http://schemas.microsoft.com/office/drawing/2014/main" id="{84AA6FD3-7C4E-4963-92A0-366A9FEBB03C}"/>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B1E2004-433F-4FDD-9D5E-4F9415A65969}"/>
              </a:ext>
            </a:extLst>
          </p:cNvPr>
          <p:cNvSpPr>
            <a:spLocks noGrp="1"/>
          </p:cNvSpPr>
          <p:nvPr>
            <p:ph type="sldNum" sz="quarter" idx="16"/>
          </p:nvPr>
        </p:nvSpPr>
        <p:spPr/>
        <p:txBody>
          <a:bodyPr/>
          <a:lstStyle>
            <a:lvl1pPr>
              <a:defRPr/>
            </a:lvl1pPr>
          </a:lstStyle>
          <a:p>
            <a:pPr>
              <a:defRPr/>
            </a:pPr>
            <a:fld id="{A4283E0E-84F5-4561-8B88-F7C25287A75F}" type="slidenum">
              <a:rPr lang="fa-IR" altLang="en-US"/>
              <a:pPr>
                <a:defRPr/>
              </a:pPr>
              <a:t>‹#›</a:t>
            </a:fld>
            <a:endParaRPr lang="en-US" altLang="en-US"/>
          </a:p>
        </p:txBody>
      </p:sp>
    </p:spTree>
    <p:extLst>
      <p:ext uri="{BB962C8B-B14F-4D97-AF65-F5344CB8AC3E}">
        <p14:creationId xmlns:p14="http://schemas.microsoft.com/office/powerpoint/2010/main" val="90775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ACF63BCB-8053-49CA-90E8-E9715020AA5B}"/>
              </a:ext>
            </a:extLst>
          </p:cNvPr>
          <p:cNvSpPr>
            <a:spLocks noGrp="1"/>
          </p:cNvSpPr>
          <p:nvPr>
            <p:ph type="dt" sz="half" idx="14"/>
          </p:nvPr>
        </p:nvSpPr>
        <p:spPr/>
        <p:txBody>
          <a:bodyPr/>
          <a:lstStyle>
            <a:lvl1pPr>
              <a:defRPr/>
            </a:lvl1pPr>
          </a:lstStyle>
          <a:p>
            <a:pPr>
              <a:defRPr/>
            </a:pPr>
            <a:fld id="{5282457F-BC60-4A18-8616-04F6F42B2F48}" type="datetimeFigureOut">
              <a:rPr lang="en-US"/>
              <a:pPr>
                <a:defRPr/>
              </a:pPr>
              <a:t>11/9/2024</a:t>
            </a:fld>
            <a:endParaRPr lang="en-US" dirty="0"/>
          </a:p>
        </p:txBody>
      </p:sp>
      <p:sp>
        <p:nvSpPr>
          <p:cNvPr id="6" name="Footer Placeholder 4">
            <a:extLst>
              <a:ext uri="{FF2B5EF4-FFF2-40B4-BE49-F238E27FC236}">
                <a16:creationId xmlns:a16="http://schemas.microsoft.com/office/drawing/2014/main" id="{CBA89A97-B7D5-4A2D-A7DF-AE2DEDFDF849}"/>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26CE260C-5FFA-4C30-AED6-75FEA8113F32}"/>
              </a:ext>
            </a:extLst>
          </p:cNvPr>
          <p:cNvSpPr>
            <a:spLocks noGrp="1"/>
          </p:cNvSpPr>
          <p:nvPr>
            <p:ph type="sldNum" sz="quarter" idx="16"/>
          </p:nvPr>
        </p:nvSpPr>
        <p:spPr/>
        <p:txBody>
          <a:bodyPr/>
          <a:lstStyle>
            <a:lvl1pPr>
              <a:defRPr/>
            </a:lvl1pPr>
          </a:lstStyle>
          <a:p>
            <a:pPr>
              <a:defRPr/>
            </a:pPr>
            <a:fld id="{2129E29E-62AF-4F8B-8C53-7286FBEDA900}" type="slidenum">
              <a:rPr lang="fa-IR" altLang="en-US"/>
              <a:pPr>
                <a:defRPr/>
              </a:pPr>
              <a:t>‹#›</a:t>
            </a:fld>
            <a:endParaRPr lang="en-US" altLang="en-US"/>
          </a:p>
        </p:txBody>
      </p:sp>
    </p:spTree>
    <p:extLst>
      <p:ext uri="{BB962C8B-B14F-4D97-AF65-F5344CB8AC3E}">
        <p14:creationId xmlns:p14="http://schemas.microsoft.com/office/powerpoint/2010/main" val="5226814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D4D57-736C-48CB-8E35-36803275D6AF}"/>
              </a:ext>
            </a:extLst>
          </p:cNvPr>
          <p:cNvSpPr>
            <a:spLocks noGrp="1"/>
          </p:cNvSpPr>
          <p:nvPr>
            <p:ph type="dt" sz="half" idx="10"/>
          </p:nvPr>
        </p:nvSpPr>
        <p:spPr/>
        <p:txBody>
          <a:bodyPr/>
          <a:lstStyle>
            <a:lvl1pPr>
              <a:defRPr/>
            </a:lvl1pPr>
          </a:lstStyle>
          <a:p>
            <a:pPr>
              <a:defRPr/>
            </a:pPr>
            <a:fld id="{E60B0422-3BDA-492B-9C28-1C558AF261E1}"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F0E51C1B-299D-4D1A-82CE-383AAC23953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29F7163-A9DB-4DB8-8708-AB1323A57B60}"/>
              </a:ext>
            </a:extLst>
          </p:cNvPr>
          <p:cNvSpPr>
            <a:spLocks noGrp="1"/>
          </p:cNvSpPr>
          <p:nvPr>
            <p:ph type="sldNum" sz="quarter" idx="12"/>
          </p:nvPr>
        </p:nvSpPr>
        <p:spPr/>
        <p:txBody>
          <a:bodyPr/>
          <a:lstStyle>
            <a:lvl1pPr>
              <a:defRPr/>
            </a:lvl1pPr>
          </a:lstStyle>
          <a:p>
            <a:pPr>
              <a:defRPr/>
            </a:pPr>
            <a:fld id="{710D1D15-3AA9-4F10-B360-4E32AD47E1E2}" type="slidenum">
              <a:rPr lang="fa-IR" altLang="en-US"/>
              <a:pPr>
                <a:defRPr/>
              </a:pPr>
              <a:t>‹#›</a:t>
            </a:fld>
            <a:endParaRPr lang="en-US" altLang="en-US"/>
          </a:p>
        </p:txBody>
      </p:sp>
    </p:spTree>
    <p:extLst>
      <p:ext uri="{BB962C8B-B14F-4D97-AF65-F5344CB8AC3E}">
        <p14:creationId xmlns:p14="http://schemas.microsoft.com/office/powerpoint/2010/main" val="41928081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D14296E-9251-4287-8D8F-325DD5784DD1}"/>
              </a:ext>
            </a:extLst>
          </p:cNvPr>
          <p:cNvSpPr>
            <a:spLocks noGrp="1"/>
          </p:cNvSpPr>
          <p:nvPr>
            <p:ph type="dt" sz="half" idx="10"/>
          </p:nvPr>
        </p:nvSpPr>
        <p:spPr/>
        <p:txBody>
          <a:bodyPr/>
          <a:lstStyle>
            <a:lvl1pPr>
              <a:defRPr/>
            </a:lvl1pPr>
          </a:lstStyle>
          <a:p>
            <a:pPr>
              <a:defRPr/>
            </a:pPr>
            <a:fld id="{1ACC4C56-686C-4485-B380-8A1E01C984E7}"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FA3DE4E1-F74C-4A6E-8150-FFDBC2C4F6E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AAD9A3D-2670-47B9-B772-ACAA0E56BFB2}"/>
              </a:ext>
            </a:extLst>
          </p:cNvPr>
          <p:cNvSpPr>
            <a:spLocks noGrp="1"/>
          </p:cNvSpPr>
          <p:nvPr>
            <p:ph type="sldNum" sz="quarter" idx="12"/>
          </p:nvPr>
        </p:nvSpPr>
        <p:spPr/>
        <p:txBody>
          <a:bodyPr/>
          <a:lstStyle>
            <a:lvl1pPr>
              <a:defRPr/>
            </a:lvl1pPr>
          </a:lstStyle>
          <a:p>
            <a:pPr>
              <a:defRPr/>
            </a:pPr>
            <a:fld id="{4B9CD0BE-2B88-4190-A033-FC5962FB72D3}" type="slidenum">
              <a:rPr lang="fa-IR" altLang="en-US"/>
              <a:pPr>
                <a:defRPr/>
              </a:pPr>
              <a:t>‹#›</a:t>
            </a:fld>
            <a:endParaRPr lang="en-US" altLang="en-US"/>
          </a:p>
        </p:txBody>
      </p:sp>
    </p:spTree>
    <p:extLst>
      <p:ext uri="{BB962C8B-B14F-4D97-AF65-F5344CB8AC3E}">
        <p14:creationId xmlns:p14="http://schemas.microsoft.com/office/powerpoint/2010/main" val="1066110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D6B708C9-3151-4A3E-8714-840ABD9ECD45}" type="datetimeFigureOut">
              <a:rPr lang="en-US" smtClean="0"/>
              <a:pPr>
                <a:defRPr/>
              </a:pPr>
              <a:t>11/9/2024</a:t>
            </a:fld>
            <a:endParaRPr lang="en-US" dirty="0"/>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FD66405-C2FD-492D-9EEC-21DB3A20DEB3}" type="slidenum">
              <a:rPr lang="fa-IR" altLang="en-US" smtClean="0"/>
              <a:pPr>
                <a:defRPr/>
              </a:pPr>
              <a:t>‹#›</a:t>
            </a:fld>
            <a:endParaRPr lang="en-US" altLang="en-US"/>
          </a:p>
        </p:txBody>
      </p:sp>
    </p:spTree>
    <p:extLst>
      <p:ext uri="{BB962C8B-B14F-4D97-AF65-F5344CB8AC3E}">
        <p14:creationId xmlns:p14="http://schemas.microsoft.com/office/powerpoint/2010/main" val="83355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C4024AB-6F37-45FC-BE9B-2EF75D884AF0}" type="datetimeFigureOut">
              <a:rPr lang="en-US" smtClean="0"/>
              <a:pPr>
                <a:defRPr/>
              </a:pPr>
              <a:t>11/9/2024</a:t>
            </a:fld>
            <a:endParaRPr lang="en-US" dirty="0"/>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86EB0B5B-D07A-48FE-B5B6-FB612C2D52D4}" type="slidenum">
              <a:rPr lang="fa-IR" altLang="en-US" smtClean="0"/>
              <a:pPr>
                <a:defRPr/>
              </a:pPr>
              <a:t>‹#›</a:t>
            </a:fld>
            <a:endParaRPr lang="en-US" altLang="en-US"/>
          </a:p>
        </p:txBody>
      </p:sp>
    </p:spTree>
    <p:extLst>
      <p:ext uri="{BB962C8B-B14F-4D97-AF65-F5344CB8AC3E}">
        <p14:creationId xmlns:p14="http://schemas.microsoft.com/office/powerpoint/2010/main" val="358033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F5D197B-7516-4D85-A319-228F6F4E286B}" type="datetimeFigureOut">
              <a:rPr lang="en-US" smtClean="0"/>
              <a:pPr>
                <a:defRPr/>
              </a:pPr>
              <a:t>11/9/2024</a:t>
            </a:fld>
            <a:endParaRPr lang="en-US" dirty="0"/>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pPr>
              <a:defRPr/>
            </a:pPr>
            <a:fld id="{A55AA1E2-BC05-4092-94F2-C4FCE76B31D3}" type="slidenum">
              <a:rPr lang="fa-IR" altLang="en-US" smtClean="0"/>
              <a:pPr>
                <a:defRPr/>
              </a:pPr>
              <a:t>‹#›</a:t>
            </a:fld>
            <a:endParaRPr lang="en-US" altLang="en-US"/>
          </a:p>
        </p:txBody>
      </p:sp>
    </p:spTree>
    <p:extLst>
      <p:ext uri="{BB962C8B-B14F-4D97-AF65-F5344CB8AC3E}">
        <p14:creationId xmlns:p14="http://schemas.microsoft.com/office/powerpoint/2010/main" val="401281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AC1C864-D18B-49B1-BAA9-B255CC19C2C9}" type="datetimeFigureOut">
              <a:rPr lang="en-US" smtClean="0"/>
              <a:pPr>
                <a:defRPr/>
              </a:pPr>
              <a:t>11/9/2024</a:t>
            </a:fld>
            <a:endParaRPr lang="en-US" dirty="0"/>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62EE3876-124C-45A7-9EC0-8A537355BF5D}" type="slidenum">
              <a:rPr lang="fa-IR" altLang="en-US" smtClean="0"/>
              <a:pPr>
                <a:defRPr/>
              </a:pPr>
              <a:t>‹#›</a:t>
            </a:fld>
            <a:endParaRPr lang="en-US" altLang="en-US"/>
          </a:p>
        </p:txBody>
      </p:sp>
    </p:spTree>
    <p:extLst>
      <p:ext uri="{BB962C8B-B14F-4D97-AF65-F5344CB8AC3E}">
        <p14:creationId xmlns:p14="http://schemas.microsoft.com/office/powerpoint/2010/main" val="3734185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DE3B9527-4C26-4F0F-B08E-1BB82AD871AA}" type="datetimeFigureOut">
              <a:rPr lang="en-US" smtClean="0"/>
              <a:pPr>
                <a:defRPr/>
              </a:pPr>
              <a:t>11/9/2024</a:t>
            </a:fld>
            <a:endParaRPr lang="en-US" dirty="0"/>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3E4D8588-B746-4051-B7A4-E1F232A1B2B1}" type="slidenum">
              <a:rPr lang="fa-IR" altLang="en-US" smtClean="0"/>
              <a:pPr>
                <a:defRPr/>
              </a:pPr>
              <a:t>‹#›</a:t>
            </a:fld>
            <a:endParaRPr lang="en-US" altLang="en-US"/>
          </a:p>
        </p:txBody>
      </p:sp>
    </p:spTree>
    <p:extLst>
      <p:ext uri="{BB962C8B-B14F-4D97-AF65-F5344CB8AC3E}">
        <p14:creationId xmlns:p14="http://schemas.microsoft.com/office/powerpoint/2010/main" val="197780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C0A953EF-9995-4A9D-A8F4-F8F84A208D73}" type="datetimeFigureOut">
              <a:rPr lang="en-US" smtClean="0"/>
              <a:pPr>
                <a:defRPr/>
              </a:pPr>
              <a:t>11/9/2024</a:t>
            </a:fld>
            <a:endParaRPr lang="en-US" dirty="0"/>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4253EA6-7D3D-4D91-B112-A707DDA79186}" type="slidenum">
              <a:rPr lang="fa-IR" altLang="en-US" smtClean="0"/>
              <a:pPr>
                <a:defRPr/>
              </a:pPr>
              <a:t>‹#›</a:t>
            </a:fld>
            <a:endParaRPr lang="en-US" altLang="en-US"/>
          </a:p>
        </p:txBody>
      </p:sp>
    </p:spTree>
    <p:extLst>
      <p:ext uri="{BB962C8B-B14F-4D97-AF65-F5344CB8AC3E}">
        <p14:creationId xmlns:p14="http://schemas.microsoft.com/office/powerpoint/2010/main" val="76321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11/9/2024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FFFFFF"/>
                </a:solidFill>
                <a:latin typeface="Arial"/>
              </a:rPr>
              <a:t>&lt;footer&gt;</a:t>
            </a:r>
            <a:endParaRPr lang="en-US" sz="1400" b="0" strike="noStrike" spc="-1">
              <a:solidFill>
                <a:srgbClr val="000000"/>
              </a:solidFill>
              <a:latin typeface="Arial"/>
            </a:endParaRP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indent="0" algn="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B6C43DE-2CAB-478F-A2C7-ECD258A8DD22}" type="slidenum">
              <a:rPr lang="fa-IR" sz="1400" b="0" strike="noStrike" spc="-1" smtClean="0">
                <a:solidFill>
                  <a:srgbClr val="FFFFFF"/>
                </a:solidFill>
                <a:latin typeface="Arial"/>
              </a:rPr>
              <a:t>‹#›</a:t>
            </a:fld>
            <a:endParaRPr lang="en-US" sz="1400" b="0" strike="noStrike" spc="-1">
              <a:solidFill>
                <a:srgbClr val="000000"/>
              </a:solidFill>
              <a:latin typeface="Arial"/>
            </a:endParaRPr>
          </a:p>
        </p:txBody>
      </p:sp>
    </p:spTree>
    <p:extLst>
      <p:ext uri="{BB962C8B-B14F-4D97-AF65-F5344CB8AC3E}">
        <p14:creationId xmlns:p14="http://schemas.microsoft.com/office/powerpoint/2010/main" val="3529564405"/>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13">
            <a:extLst>
              <a:ext uri="{FF2B5EF4-FFF2-40B4-BE49-F238E27FC236}">
                <a16:creationId xmlns:a16="http://schemas.microsoft.com/office/drawing/2014/main" id="{4016985F-0CF1-43FD-A744-837121A10D83}"/>
              </a:ext>
            </a:extLst>
          </p:cNvPr>
          <p:cNvGrpSpPr>
            <a:grpSpLocks/>
          </p:cNvGrpSpPr>
          <p:nvPr/>
        </p:nvGrpSpPr>
        <p:grpSpPr bwMode="auto">
          <a:xfrm>
            <a:off x="0" y="0"/>
            <a:ext cx="2132013" cy="6858000"/>
            <a:chOff x="0" y="0"/>
            <a:chExt cx="2132013" cy="6858001"/>
          </a:xfrm>
        </p:grpSpPr>
        <p:sp>
          <p:nvSpPr>
            <p:cNvPr id="1032" name="Freeform 6">
              <a:extLst>
                <a:ext uri="{FF2B5EF4-FFF2-40B4-BE49-F238E27FC236}">
                  <a16:creationId xmlns:a16="http://schemas.microsoft.com/office/drawing/2014/main" id="{5CA3B21B-8372-4A3D-A188-40BC93172EEF}"/>
                </a:ext>
              </a:extLst>
            </p:cNvPr>
            <p:cNvSpPr>
              <a:spLocks/>
            </p:cNvSpPr>
            <p:nvPr/>
          </p:nvSpPr>
          <p:spPr bwMode="auto">
            <a:xfrm>
              <a:off x="0" y="0"/>
              <a:ext cx="1073150" cy="5291138"/>
            </a:xfrm>
            <a:custGeom>
              <a:avLst/>
              <a:gdLst>
                <a:gd name="T0" fmla="*/ 0 w 676"/>
                <a:gd name="T1" fmla="*/ 2147483646 h 3333"/>
                <a:gd name="T2" fmla="*/ 0 w 676"/>
                <a:gd name="T3" fmla="*/ 2147483646 h 3333"/>
                <a:gd name="T4" fmla="*/ 317539688 w 676"/>
                <a:gd name="T5" fmla="*/ 2147483646 h 3333"/>
                <a:gd name="T6" fmla="*/ 1703625625 w 676"/>
                <a:gd name="T7" fmla="*/ 0 h 3333"/>
                <a:gd name="T8" fmla="*/ 1295360313 w 676"/>
                <a:gd name="T9" fmla="*/ 0 h 3333"/>
                <a:gd name="T10" fmla="*/ 0 w 676"/>
                <a:gd name="T11" fmla="*/ 2147483646 h 33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216D5C1-AD26-476C-A9A8-6AF449E16997}"/>
                </a:ext>
              </a:extLst>
            </p:cNvPr>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C9EBD42-BE1F-4956-88C9-214A2AE79AB4}"/>
                </a:ext>
              </a:extLst>
            </p:cNvPr>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5BA271B-1F39-42D4-82FD-2680B31F189B}"/>
                </a:ext>
              </a:extLst>
            </p:cNvPr>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7A669EA3-742A-46C8-BCC3-78E0B6C252E6}"/>
                </a:ext>
              </a:extLst>
            </p:cNvPr>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52F473C-1785-4AE9-8350-7B4D58D4E295}"/>
                </a:ext>
              </a:extLst>
            </p:cNvPr>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a:extLst>
              <a:ext uri="{FF2B5EF4-FFF2-40B4-BE49-F238E27FC236}">
                <a16:creationId xmlns:a16="http://schemas.microsoft.com/office/drawing/2014/main" id="{213C0FEF-245E-4A3E-89C3-BA11FEB287C8}"/>
              </a:ext>
            </a:extLst>
          </p:cNvPr>
          <p:cNvSpPr>
            <a:spLocks noGrp="1" noChangeArrowheads="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4629571-ADB4-4811-8E8B-64E9B5922867}"/>
              </a:ext>
            </a:extLst>
          </p:cNvPr>
          <p:cNvSpPr>
            <a:spLocks noGrp="1" noChangeArrowheads="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7B0A659-31DA-4A4F-BD2E-F9E4D2961E03}"/>
              </a:ext>
            </a:extLst>
          </p:cNvPr>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053B02B3-DCE9-4C71-B271-CFA6490A6F07}" type="datetimeFigureOut">
              <a:rPr lang="en-US"/>
              <a:pPr>
                <a:defRPr/>
              </a:pPr>
              <a:t>11/9/2024</a:t>
            </a:fld>
            <a:endParaRPr lang="en-US" dirty="0"/>
          </a:p>
        </p:txBody>
      </p:sp>
      <p:sp>
        <p:nvSpPr>
          <p:cNvPr id="5" name="Footer Placeholder 4">
            <a:extLst>
              <a:ext uri="{FF2B5EF4-FFF2-40B4-BE49-F238E27FC236}">
                <a16:creationId xmlns:a16="http://schemas.microsoft.com/office/drawing/2014/main" id="{AA8B3B89-8211-426B-A46C-46F85F9F26E8}"/>
              </a:ext>
            </a:extLst>
          </p:cNvPr>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5A53652A-1AD9-4E58-91E4-C866ED2A0E38}"/>
              </a:ext>
            </a:extLst>
          </p:cNvPr>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9A3F230D-3BA4-4D1C-A079-01066A546F96}" type="slidenum">
              <a:rPr lang="fa-IR" altLang="en-US"/>
              <a:pPr>
                <a:defRPr/>
              </a:pPr>
              <a:t>‹#›</a:t>
            </a:fld>
            <a:endParaRPr lang="en-US" altLang="en-US"/>
          </a:p>
        </p:txBody>
      </p:sp>
    </p:spTree>
    <p:extLst>
      <p:ext uri="{BB962C8B-B14F-4D97-AF65-F5344CB8AC3E}">
        <p14:creationId xmlns:p14="http://schemas.microsoft.com/office/powerpoint/2010/main" val="2525298659"/>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804676-D2A9-4AC2-A4EB-7A86B7FFBDE6}"/>
              </a:ext>
            </a:extLst>
          </p:cNvPr>
          <p:cNvSpPr>
            <a:spLocks noGrp="1" noChangeArrowheads="1"/>
          </p:cNvSpPr>
          <p:nvPr>
            <p:ph type="title"/>
          </p:nvPr>
        </p:nvSpPr>
        <p:spPr>
          <a:xfrm>
            <a:off x="801688" y="1066800"/>
            <a:ext cx="7704137" cy="1981200"/>
          </a:xfrm>
        </p:spPr>
        <p:txBody>
          <a:bodyPr/>
          <a:lstStyle/>
          <a:p>
            <a:pPr eaLnBrk="1" hangingPunct="1"/>
            <a:r>
              <a:rPr lang="en-US" altLang="en-US" sz="4400" b="1" dirty="0">
                <a:ln>
                  <a:noFill/>
                </a:ln>
                <a:latin typeface="Times New Roman" panose="02020603050405020304" pitchFamily="18" charset="0"/>
                <a:cs typeface="Times New Roman" panose="02020603050405020304" pitchFamily="18" charset="0"/>
              </a:rPr>
              <a:t>Week 11 </a:t>
            </a:r>
            <a:endParaRPr lang="el-GR" altLang="en-US" sz="4400" b="1" dirty="0">
              <a:ln>
                <a:noFill/>
              </a:ln>
              <a:latin typeface="Times New Roman" panose="02020603050405020304" pitchFamily="18" charset="0"/>
              <a:cs typeface="Times New Roman" panose="02020603050405020304" pitchFamily="18" charset="0"/>
            </a:endParaRPr>
          </a:p>
        </p:txBody>
      </p:sp>
      <p:sp>
        <p:nvSpPr>
          <p:cNvPr id="7171" name="Rectangle 3">
            <a:extLst>
              <a:ext uri="{FF2B5EF4-FFF2-40B4-BE49-F238E27FC236}">
                <a16:creationId xmlns:a16="http://schemas.microsoft.com/office/drawing/2014/main" id="{015BBE3D-CE00-481C-96FA-42869342A691}"/>
              </a:ext>
            </a:extLst>
          </p:cNvPr>
          <p:cNvSpPr>
            <a:spLocks noGrp="1" noChangeArrowheads="1"/>
          </p:cNvSpPr>
          <p:nvPr>
            <p:ph idx="1"/>
          </p:nvPr>
        </p:nvSpPr>
        <p:spPr>
          <a:xfrm>
            <a:off x="982663" y="1762918"/>
            <a:ext cx="7704137" cy="3332163"/>
          </a:xfrm>
        </p:spPr>
        <p:txBody>
          <a:bodyPr/>
          <a:lstStyle/>
          <a:p>
            <a:pPr marL="0" indent="0" algn="ctr"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Serial Communication.</a:t>
            </a:r>
          </a:p>
        </p:txBody>
      </p:sp>
      <p:sp>
        <p:nvSpPr>
          <p:cNvPr id="7172" name="Slide Number Placeholder 5">
            <a:extLst>
              <a:ext uri="{FF2B5EF4-FFF2-40B4-BE49-F238E27FC236}">
                <a16:creationId xmlns:a16="http://schemas.microsoft.com/office/drawing/2014/main" id="{EDC6B894-39FB-4DA5-A564-A25569FD41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7928074-F04F-4DFD-BE06-3A8FE1840EF1}" type="slidenum">
              <a:rPr kumimoji="0" lang="el-GR" alt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l-GR"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1829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0" y="-18979"/>
            <a:ext cx="9144000" cy="986839"/>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Baud rate</a:t>
            </a:r>
          </a:p>
        </p:txBody>
      </p:sp>
      <p:sp>
        <p:nvSpPr>
          <p:cNvPr id="4" name="PlaceHolder 3"/>
          <p:cNvSpPr>
            <a:spLocks noGrp="1"/>
          </p:cNvSpPr>
          <p:nvPr>
            <p:ph type="sldNum" sz="quarter" idx="12"/>
          </p:nvPr>
        </p:nvSpPr>
        <p:spPr/>
        <p:txBody>
          <a:bodyPr/>
          <a:lstStyle/>
          <a:p>
            <a:fld id="{67705079-151F-4883-BD8E-40F5B97AB451}" type="slidenum">
              <a:t>10</a:t>
            </a:fld>
            <a:endParaRPr/>
          </a:p>
        </p:txBody>
      </p:sp>
      <p:pic>
        <p:nvPicPr>
          <p:cNvPr id="86" name="Picture 85"/>
          <p:cNvPicPr/>
          <p:nvPr/>
        </p:nvPicPr>
        <p:blipFill>
          <a:blip r:embed="rId2"/>
          <a:stretch/>
        </p:blipFill>
        <p:spPr>
          <a:xfrm>
            <a:off x="728640" y="4289400"/>
            <a:ext cx="7812000" cy="2139840"/>
          </a:xfrm>
          <a:prstGeom prst="rect">
            <a:avLst/>
          </a:prstGeom>
          <a:ln w="0">
            <a:noFill/>
          </a:ln>
        </p:spPr>
      </p:pic>
      <p:pic>
        <p:nvPicPr>
          <p:cNvPr id="87" name="Picture 86"/>
          <p:cNvPicPr/>
          <p:nvPr/>
        </p:nvPicPr>
        <p:blipFill>
          <a:blip r:embed="rId3"/>
          <a:stretch/>
        </p:blipFill>
        <p:spPr>
          <a:xfrm>
            <a:off x="1466100" y="1479060"/>
            <a:ext cx="5950080" cy="354240"/>
          </a:xfrm>
          <a:prstGeom prst="rect">
            <a:avLst/>
          </a:prstGeom>
          <a:ln w="0">
            <a:noFill/>
          </a:ln>
        </p:spPr>
      </p:pic>
      <p:pic>
        <p:nvPicPr>
          <p:cNvPr id="88" name="Picture 87"/>
          <p:cNvPicPr/>
          <p:nvPr/>
        </p:nvPicPr>
        <p:blipFill>
          <a:blip r:embed="rId4"/>
          <a:stretch/>
        </p:blipFill>
        <p:spPr>
          <a:xfrm>
            <a:off x="1466100" y="1839150"/>
            <a:ext cx="5962320" cy="1222200"/>
          </a:xfrm>
          <a:prstGeom prst="rect">
            <a:avLst/>
          </a:prstGeom>
          <a:ln w="0">
            <a:noFill/>
          </a:ln>
        </p:spPr>
      </p:pic>
      <p:sp>
        <p:nvSpPr>
          <p:cNvPr id="89" name="Rectangle 88"/>
          <p:cNvSpPr/>
          <p:nvPr/>
        </p:nvSpPr>
        <p:spPr>
          <a:xfrm>
            <a:off x="-142920" y="5148360"/>
            <a:ext cx="968400" cy="580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System clock</a:t>
            </a:r>
            <a:endParaRPr lang="en-US" sz="1600" b="0" strike="noStrike" spc="-1">
              <a:solidFill>
                <a:srgbClr val="000000"/>
              </a:solidFill>
              <a:latin typeface="Arial"/>
            </a:endParaRPr>
          </a:p>
        </p:txBody>
      </p:sp>
      <p:sp>
        <p:nvSpPr>
          <p:cNvPr id="90" name="Rectangle 89"/>
          <p:cNvSpPr/>
          <p:nvPr/>
        </p:nvSpPr>
        <p:spPr>
          <a:xfrm>
            <a:off x="8015400" y="5613480"/>
            <a:ext cx="1199880" cy="5806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ctr">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UART baud rate</a:t>
            </a:r>
            <a:endParaRPr lang="en-US" sz="1600" b="0" strike="noStrike" spc="-1">
              <a:solidFill>
                <a:srgbClr val="000000"/>
              </a:solidFill>
              <a:latin typeface="Arial"/>
            </a:endParaRPr>
          </a:p>
        </p:txBody>
      </p:sp>
      <p:pic>
        <p:nvPicPr>
          <p:cNvPr id="91" name="Picture 90"/>
          <p:cNvPicPr/>
          <p:nvPr/>
        </p:nvPicPr>
        <p:blipFill>
          <a:blip r:embed="rId5"/>
          <a:stretch/>
        </p:blipFill>
        <p:spPr>
          <a:xfrm>
            <a:off x="3198960" y="3209760"/>
            <a:ext cx="2484360" cy="56844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xit" fill="hold" nodeType="withEffect">
                                  <p:stCondLst>
                                    <p:cond delay="0"/>
                                  </p:stCondLst>
                                  <p:childTnLst>
                                    <p:set>
                                      <p:cBhvr>
                                        <p:cTn id="12" dur="1" fill="hold">
                                          <p:stCondLst>
                                            <p:cond delay="0"/>
                                          </p:stCondLst>
                                        </p:cTn>
                                        <p:tgtEl>
                                          <p:spTgt spid="8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xit" fill="hold" nodeType="withEffect">
                                  <p:stCondLst>
                                    <p:cond delay="0"/>
                                  </p:stCondLst>
                                  <p:childTnLst>
                                    <p:set>
                                      <p:cBhvr>
                                        <p:cTn id="18" dur="1" fill="hold">
                                          <p:stCondLst>
                                            <p:cond delay="0"/>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0" y="0"/>
            <a:ext cx="9144000" cy="1031632"/>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66"/>
                </a:solidFill>
                <a:latin typeface="Arial"/>
              </a:rPr>
              <a:t>Example: Find the UBRR value for 9600bps.</a:t>
            </a:r>
          </a:p>
        </p:txBody>
      </p:sp>
      <p:sp>
        <p:nvSpPr>
          <p:cNvPr id="3" name="PlaceHolder 2"/>
          <p:cNvSpPr>
            <a:spLocks noGrp="1"/>
          </p:cNvSpPr>
          <p:nvPr>
            <p:ph type="sldNum" sz="quarter" idx="12"/>
          </p:nvPr>
        </p:nvSpPr>
        <p:spPr/>
        <p:txBody>
          <a:bodyPr/>
          <a:lstStyle/>
          <a:p>
            <a:fld id="{25D7720B-74EA-4E83-AE15-DB6CB2AD4EB0}" type="slidenum">
              <a:t>11</a:t>
            </a:fld>
            <a:endParaRPr/>
          </a:p>
        </p:txBody>
      </p:sp>
      <p:pic>
        <p:nvPicPr>
          <p:cNvPr id="93" name="Picture 92"/>
          <p:cNvPicPr/>
          <p:nvPr/>
        </p:nvPicPr>
        <p:blipFill>
          <a:blip r:embed="rId2"/>
          <a:stretch/>
        </p:blipFill>
        <p:spPr>
          <a:xfrm>
            <a:off x="1550160" y="3631348"/>
            <a:ext cx="6043680" cy="831960"/>
          </a:xfrm>
          <a:prstGeom prst="rect">
            <a:avLst/>
          </a:prstGeom>
          <a:ln w="0">
            <a:noFill/>
          </a:ln>
        </p:spPr>
      </p:pic>
      <p:grpSp>
        <p:nvGrpSpPr>
          <p:cNvPr id="94" name="Group 93"/>
          <p:cNvGrpSpPr/>
          <p:nvPr/>
        </p:nvGrpSpPr>
        <p:grpSpPr>
          <a:xfrm>
            <a:off x="798480" y="1258948"/>
            <a:ext cx="8345520" cy="5381640"/>
            <a:chOff x="538200" y="1062000"/>
            <a:chExt cx="8345520" cy="5381640"/>
          </a:xfrm>
        </p:grpSpPr>
        <p:sp>
          <p:nvSpPr>
            <p:cNvPr id="95" name="Rectangle 94"/>
            <p:cNvSpPr/>
            <p:nvPr/>
          </p:nvSpPr>
          <p:spPr>
            <a:xfrm>
              <a:off x="538200" y="1062000"/>
              <a:ext cx="8345520" cy="5381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normAutofit/>
            </a:bodyPr>
            <a:lstStyle/>
            <a:p>
              <a:pPr marL="343080" indent="-343080">
                <a:lnSpc>
                  <a:spcPct val="100000"/>
                </a:lnSpc>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Tahoma"/>
                </a:rPr>
                <a:t>Solution:</a:t>
              </a:r>
              <a:endParaRPr lang="en-US" sz="2800" b="0" strike="noStrike" spc="-1">
                <a:solidFill>
                  <a:srgbClr val="000000"/>
                </a:solidFill>
                <a:latin typeface="Arial"/>
              </a:endParaRPr>
            </a:p>
          </p:txBody>
        </p:sp>
        <p:pic>
          <p:nvPicPr>
            <p:cNvPr id="96" name="Picture 95"/>
            <p:cNvPicPr/>
            <p:nvPr/>
          </p:nvPicPr>
          <p:blipFill>
            <a:blip r:embed="rId3"/>
            <a:stretch/>
          </p:blipFill>
          <p:spPr>
            <a:xfrm>
              <a:off x="1217520" y="2089080"/>
              <a:ext cx="6728040" cy="831960"/>
            </a:xfrm>
            <a:prstGeom prst="rect">
              <a:avLst/>
            </a:prstGeom>
            <a:ln w="0">
              <a:noFill/>
            </a:ln>
          </p:spPr>
        </p:pic>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0"/>
            <a:ext cx="9144000" cy="1130106"/>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Some Standard Baud rates</a:t>
            </a:r>
          </a:p>
        </p:txBody>
      </p:sp>
      <p:sp>
        <p:nvSpPr>
          <p:cNvPr id="4" name="PlaceHolder 3"/>
          <p:cNvSpPr>
            <a:spLocks noGrp="1"/>
          </p:cNvSpPr>
          <p:nvPr>
            <p:ph type="sldNum" sz="quarter" idx="12"/>
          </p:nvPr>
        </p:nvSpPr>
        <p:spPr/>
        <p:txBody>
          <a:bodyPr/>
          <a:lstStyle/>
          <a:p>
            <a:fld id="{1BBB2F08-DD92-48F0-97BB-C71F81CC5A0C}" type="slidenum">
              <a:t>12</a:t>
            </a:fld>
            <a:endParaRPr/>
          </a:p>
        </p:txBody>
      </p:sp>
      <p:graphicFrame>
        <p:nvGraphicFramePr>
          <p:cNvPr id="99" name="Table 98"/>
          <p:cNvGraphicFramePr/>
          <p:nvPr>
            <p:extLst>
              <p:ext uri="{D42A27DB-BD31-4B8C-83A1-F6EECF244321}">
                <p14:modId xmlns:p14="http://schemas.microsoft.com/office/powerpoint/2010/main" val="1988831291"/>
              </p:ext>
            </p:extLst>
          </p:nvPr>
        </p:nvGraphicFramePr>
        <p:xfrm>
          <a:off x="140244" y="1130106"/>
          <a:ext cx="2423880" cy="3677760"/>
        </p:xfrm>
        <a:graphic>
          <a:graphicData uri="http://schemas.openxmlformats.org/drawingml/2006/table">
            <a:tbl>
              <a:tblPr/>
              <a:tblGrid>
                <a:gridCol w="2423880">
                  <a:extLst>
                    <a:ext uri="{9D8B030D-6E8A-4147-A177-3AD203B41FA5}">
                      <a16:colId xmlns:a16="http://schemas.microsoft.com/office/drawing/2014/main" val="20000"/>
                    </a:ext>
                  </a:extLst>
                </a:gridCol>
              </a:tblGrid>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1200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13680">
                      <a:solidFill>
                        <a:srgbClr val="000000"/>
                      </a:solidFill>
                    </a:lnT>
                    <a:lnB w="5760">
                      <a:solidFill>
                        <a:srgbClr val="000000"/>
                      </a:solidFill>
                    </a:lnB>
                    <a:noFill/>
                  </a:tcPr>
                </a:tc>
                <a:extLst>
                  <a:ext uri="{0D108BD9-81ED-4DB2-BD59-A6C34878D82A}">
                    <a16:rowId xmlns:a16="http://schemas.microsoft.com/office/drawing/2014/main" val="10000"/>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2400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4800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9600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19,200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4"/>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38,400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5"/>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57,600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6"/>
                  </a:ext>
                </a:extLst>
              </a:tr>
              <a:tr h="459720">
                <a:tc>
                  <a:txBody>
                    <a:bodyPr/>
                    <a:lstStyle/>
                    <a:p>
                      <a:pPr algn="ctr">
                        <a:lnSpc>
                          <a:spcPct val="100000"/>
                        </a:lnSpc>
                        <a:spcBef>
                          <a:spcPts val="6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115,200</a:t>
                      </a:r>
                      <a:endParaRPr lang="en-US" sz="1600" b="0" strike="noStrike" spc="-1" dirty="0">
                        <a:solidFill>
                          <a:srgbClr val="000000"/>
                        </a:solidFill>
                        <a:latin typeface="Arial"/>
                      </a:endParaRPr>
                    </a:p>
                  </a:txBody>
                  <a:tcPr marL="90000" marR="90000">
                    <a:lnL w="1368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7"/>
                  </a:ext>
                </a:extLst>
              </a:tr>
            </a:tbl>
          </a:graphicData>
        </a:graphic>
      </p:graphicFrame>
      <p:pic>
        <p:nvPicPr>
          <p:cNvPr id="2" name="Picture 1">
            <a:extLst>
              <a:ext uri="{FF2B5EF4-FFF2-40B4-BE49-F238E27FC236}">
                <a16:creationId xmlns:a16="http://schemas.microsoft.com/office/drawing/2014/main" id="{60FA8188-AA65-49DC-9A0A-CFC442CEAF2E}"/>
              </a:ext>
            </a:extLst>
          </p:cNvPr>
          <p:cNvPicPr>
            <a:picLocks noChangeAspect="1"/>
          </p:cNvPicPr>
          <p:nvPr/>
        </p:nvPicPr>
        <p:blipFill>
          <a:blip r:embed="rId2"/>
          <a:stretch>
            <a:fillRect/>
          </a:stretch>
        </p:blipFill>
        <p:spPr>
          <a:xfrm>
            <a:off x="2595958" y="1987910"/>
            <a:ext cx="6602083" cy="25418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E74557-552B-404A-B89F-2922704235B7}"/>
              </a:ext>
            </a:extLst>
          </p:cNvPr>
          <p:cNvPicPr>
            <a:picLocks noChangeAspect="1"/>
          </p:cNvPicPr>
          <p:nvPr/>
        </p:nvPicPr>
        <p:blipFill>
          <a:blip r:embed="rId2"/>
          <a:stretch>
            <a:fillRect/>
          </a:stretch>
        </p:blipFill>
        <p:spPr>
          <a:xfrm>
            <a:off x="899159" y="1151206"/>
            <a:ext cx="8120831" cy="4555588"/>
          </a:xfrm>
          <a:prstGeom prst="rect">
            <a:avLst/>
          </a:prstGeom>
        </p:spPr>
      </p:pic>
    </p:spTree>
    <p:extLst>
      <p:ext uri="{BB962C8B-B14F-4D97-AF65-F5344CB8AC3E}">
        <p14:creationId xmlns:p14="http://schemas.microsoft.com/office/powerpoint/2010/main" val="196772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4068" y="2797"/>
            <a:ext cx="9129932" cy="930361"/>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UCSRB</a:t>
            </a:r>
          </a:p>
        </p:txBody>
      </p:sp>
      <p:sp>
        <p:nvSpPr>
          <p:cNvPr id="101" name="PlaceHolder 2"/>
          <p:cNvSpPr>
            <a:spLocks noGrp="1"/>
          </p:cNvSpPr>
          <p:nvPr>
            <p:ph idx="1"/>
          </p:nvPr>
        </p:nvSpPr>
        <p:spPr>
          <a:xfrm>
            <a:off x="798480" y="1698802"/>
            <a:ext cx="8345520" cy="4714920"/>
          </a:xfrm>
          <a:prstGeom prst="rect">
            <a:avLst/>
          </a:prstGeom>
          <a:noFill/>
          <a:ln w="0">
            <a:noFill/>
          </a:ln>
        </p:spPr>
        <p:txBody>
          <a:bodyPr lIns="90000" tIns="46800" rIns="90000" bIns="46800" anchor="t">
            <a:normAutofit fontScale="92500" lnSpcReduction="20000"/>
          </a:bodyPr>
          <a:lstStyle/>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RXCIE0 (Bit 7): Receive Complete Interrupt Enable</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To enable the interrupt on the RXC0 flag in UCSR0A you should set this bit to one.</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TXCIE0 (Bit 6): Transmit Complete Interrupt Enable</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To enable the interrupt on the TXC0 flag in UCSR0A you should set this bit to one.</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UDRIE0 (Bit 5): USART Data Register Empty Interrupt Enable</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To enable the interrupt on the UDRE0 flag in UCSR0A you should set this bit to one.</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RXEN0 (Bit 4): Receive Enable</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To enable the USART receiver you should set this bit to one.</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TXEN0 (Bit 3): Transmit Enable</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To enable the USART transmitter you should set this bit to one.</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UCSZ02 (Bit 2): Character Size</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This bit combined with the UCSZ1:0 bits in UCSRC sets the number of data bits (character size) in a frame.</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RXB80 (Bit 1): Receive data bit 8 </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This is the ninth data bit of the received character when using serial frames with nine data bits. </a:t>
            </a:r>
          </a:p>
          <a:p>
            <a:pPr marL="343080" indent="-343080">
              <a:lnSpc>
                <a:spcPct val="80000"/>
              </a:lnSpc>
              <a:spcBef>
                <a:spcPts val="4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dirty="0">
                <a:solidFill>
                  <a:srgbClr val="000000"/>
                </a:solidFill>
                <a:latin typeface="Tahoma"/>
              </a:rPr>
              <a:t>TXB80 (Bit 0): Transmit data bit 8 </a:t>
            </a:r>
          </a:p>
          <a:p>
            <a:pPr marL="743040" lvl="1" indent="-285840">
              <a:lnSpc>
                <a:spcPct val="80000"/>
              </a:lnSpc>
              <a:spcBef>
                <a:spcPts val="374"/>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500" b="0" strike="noStrike" spc="-1" dirty="0">
                <a:solidFill>
                  <a:srgbClr val="000000"/>
                </a:solidFill>
                <a:latin typeface="Tahoma"/>
              </a:rPr>
              <a:t>This is the ninth data bit of the transmitted character when using serial frames with nine data bits. </a:t>
            </a:r>
          </a:p>
        </p:txBody>
      </p:sp>
      <p:sp>
        <p:nvSpPr>
          <p:cNvPr id="4" name="PlaceHolder 3"/>
          <p:cNvSpPr>
            <a:spLocks noGrp="1"/>
          </p:cNvSpPr>
          <p:nvPr>
            <p:ph type="sldNum" sz="quarter" idx="12"/>
          </p:nvPr>
        </p:nvSpPr>
        <p:spPr/>
        <p:txBody>
          <a:bodyPr/>
          <a:lstStyle/>
          <a:p>
            <a:fld id="{E4D6284C-648B-4A30-B326-91D2592CDC6C}" type="slidenum">
              <a:t>14</a:t>
            </a:fld>
            <a:endParaRPr/>
          </a:p>
        </p:txBody>
      </p:sp>
      <p:pic>
        <p:nvPicPr>
          <p:cNvPr id="102" name="Picture 101"/>
          <p:cNvPicPr/>
          <p:nvPr/>
        </p:nvPicPr>
        <p:blipFill>
          <a:blip r:embed="rId2"/>
          <a:stretch/>
        </p:blipFill>
        <p:spPr>
          <a:xfrm>
            <a:off x="236520" y="1123920"/>
            <a:ext cx="8661240" cy="3841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0"/>
            <a:ext cx="9144000" cy="1033080"/>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UCSRC</a:t>
            </a:r>
          </a:p>
        </p:txBody>
      </p:sp>
      <p:sp>
        <p:nvSpPr>
          <p:cNvPr id="104" name="PlaceHolder 2"/>
          <p:cNvSpPr>
            <a:spLocks noGrp="1"/>
          </p:cNvSpPr>
          <p:nvPr>
            <p:ph idx="1"/>
          </p:nvPr>
        </p:nvSpPr>
        <p:spPr>
          <a:xfrm>
            <a:off x="1112013" y="1637778"/>
            <a:ext cx="7917867" cy="4835520"/>
          </a:xfrm>
          <a:prstGeom prst="rect">
            <a:avLst/>
          </a:prstGeom>
          <a:noFill/>
          <a:ln w="0">
            <a:noFill/>
          </a:ln>
        </p:spPr>
        <p:txBody>
          <a:bodyPr lIns="90000" tIns="46800" rIns="90000" bIns="46800" anchor="t">
            <a:normAutofit fontScale="92500" lnSpcReduction="10000"/>
          </a:bodyPr>
          <a:lstStyle/>
          <a:p>
            <a:pPr marL="343080" indent="-3430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UMSEL01:00 (Bits 7:6): USART Mode Select</a:t>
            </a:r>
          </a:p>
          <a:p>
            <a:pPr marL="743040" lvl="1" indent="-28584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These bits select the operation mode of  the USART:</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00 = Asynchronous USART operation</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01 = Synchronous USART operation</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10 = Reserved</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11 = Master SPI (MSPIM)</a:t>
            </a:r>
          </a:p>
          <a:p>
            <a:pPr marL="343080" indent="-3430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UPM01:00 (Bit 5:4): Parity Mode</a:t>
            </a:r>
          </a:p>
          <a:p>
            <a:pPr marL="743040" lvl="1" indent="-28584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These bits disable or enable and set the type of parity generation and check.</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00 = Disabled</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01 = Reserved</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10 = Even Parity</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11 = Odd Parity</a:t>
            </a:r>
          </a:p>
          <a:p>
            <a:pPr marL="343080" indent="-3430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USBS0 (Bit 3): Stop Bit Select</a:t>
            </a:r>
          </a:p>
          <a:p>
            <a:pPr marL="743040" lvl="1" indent="-28584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bit selects the number of stop bits to be transmitted.</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0 = 1 bit</a:t>
            </a:r>
          </a:p>
          <a:p>
            <a:pPr marL="1143000" lvl="2" indent="-228600">
              <a:lnSpc>
                <a:spcPct val="80000"/>
              </a:lnSpc>
              <a:spcBef>
                <a:spcPts val="300"/>
              </a:spcBef>
              <a:buClr>
                <a:srgbClr val="FFCC00"/>
              </a:buClr>
              <a:buSzPct val="50000"/>
              <a:buFont typeface="Wingdings" charset="2"/>
              <a:buChar char=""/>
              <a:tabLst>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dirty="0">
                <a:solidFill>
                  <a:srgbClr val="000000"/>
                </a:solidFill>
                <a:latin typeface="Tahoma"/>
              </a:rPr>
              <a:t>1 = 2 bits</a:t>
            </a:r>
          </a:p>
          <a:p>
            <a:pPr marL="343080" indent="-3430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UCSZ01:00 (Bit 2:1): Character Size</a:t>
            </a:r>
          </a:p>
          <a:p>
            <a:pPr marL="743040" lvl="1" indent="-28584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These bits combined with the UCSZ02 bit in UCSR0B set the character size in a frame.</a:t>
            </a:r>
          </a:p>
          <a:p>
            <a:pPr marL="343080" indent="-3430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UCPOL0 (Bit 0): Clock Polarity</a:t>
            </a:r>
          </a:p>
          <a:p>
            <a:pPr marL="743040" lvl="1" indent="-28584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bit is used for synchronous mode.</a:t>
            </a:r>
          </a:p>
        </p:txBody>
      </p:sp>
      <p:sp>
        <p:nvSpPr>
          <p:cNvPr id="4" name="PlaceHolder 3"/>
          <p:cNvSpPr>
            <a:spLocks noGrp="1"/>
          </p:cNvSpPr>
          <p:nvPr>
            <p:ph type="sldNum" sz="quarter" idx="12"/>
          </p:nvPr>
        </p:nvSpPr>
        <p:spPr/>
        <p:txBody>
          <a:bodyPr/>
          <a:lstStyle/>
          <a:p>
            <a:fld id="{48DC8E25-3A4A-48DA-BEBC-4E7308C3C715}" type="slidenum">
              <a:t>15</a:t>
            </a:fld>
            <a:endParaRPr/>
          </a:p>
        </p:txBody>
      </p:sp>
      <p:pic>
        <p:nvPicPr>
          <p:cNvPr id="105" name="Picture 104"/>
          <p:cNvPicPr/>
          <p:nvPr/>
        </p:nvPicPr>
        <p:blipFill>
          <a:blip r:embed="rId2"/>
          <a:stretch/>
        </p:blipFill>
        <p:spPr>
          <a:xfrm>
            <a:off x="636840" y="1123493"/>
            <a:ext cx="8393040" cy="326880"/>
          </a:xfrm>
          <a:prstGeom prst="rect">
            <a:avLst/>
          </a:prstGeom>
          <a:ln w="0">
            <a:noFill/>
          </a:ln>
        </p:spPr>
      </p:pic>
      <p:graphicFrame>
        <p:nvGraphicFramePr>
          <p:cNvPr id="106" name="Table 105"/>
          <p:cNvGraphicFramePr/>
          <p:nvPr/>
        </p:nvGraphicFramePr>
        <p:xfrm>
          <a:off x="5619600" y="3635280"/>
          <a:ext cx="3410280" cy="2055600"/>
        </p:xfrm>
        <a:graphic>
          <a:graphicData uri="http://schemas.openxmlformats.org/drawingml/2006/table">
            <a:tbl>
              <a:tblPr/>
              <a:tblGrid>
                <a:gridCol w="817560">
                  <a:extLst>
                    <a:ext uri="{9D8B030D-6E8A-4147-A177-3AD203B41FA5}">
                      <a16:colId xmlns:a16="http://schemas.microsoft.com/office/drawing/2014/main" val="20000"/>
                    </a:ext>
                  </a:extLst>
                </a:gridCol>
                <a:gridCol w="817560">
                  <a:extLst>
                    <a:ext uri="{9D8B030D-6E8A-4147-A177-3AD203B41FA5}">
                      <a16:colId xmlns:a16="http://schemas.microsoft.com/office/drawing/2014/main" val="20001"/>
                    </a:ext>
                  </a:extLst>
                </a:gridCol>
                <a:gridCol w="817560">
                  <a:extLst>
                    <a:ext uri="{9D8B030D-6E8A-4147-A177-3AD203B41FA5}">
                      <a16:colId xmlns:a16="http://schemas.microsoft.com/office/drawing/2014/main" val="20002"/>
                    </a:ext>
                  </a:extLst>
                </a:gridCol>
                <a:gridCol w="957600">
                  <a:extLst>
                    <a:ext uri="{9D8B030D-6E8A-4147-A177-3AD203B41FA5}">
                      <a16:colId xmlns:a16="http://schemas.microsoft.com/office/drawing/2014/main" val="20003"/>
                    </a:ext>
                  </a:extLst>
                </a:gridCol>
              </a:tblGrid>
              <a:tr h="520200">
                <a:tc>
                  <a:txBody>
                    <a:bodyPr/>
                    <a:lstStyle/>
                    <a:p>
                      <a:pP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FFFFFF"/>
                          </a:solidFill>
                          <a:latin typeface="Tahoma"/>
                        </a:rPr>
                        <a:t>UCSZ02</a:t>
                      </a:r>
                      <a:endParaRPr lang="en-US" sz="1400" b="0" strike="noStrike" spc="-1">
                        <a:solidFill>
                          <a:srgbClr val="000000"/>
                        </a:solidFill>
                        <a:latin typeface="Arial"/>
                      </a:endParaRPr>
                    </a:p>
                  </a:txBody>
                  <a:tcPr marL="90000" marR="90000">
                    <a:lnL w="13680">
                      <a:solidFill>
                        <a:srgbClr val="000000"/>
                      </a:solidFill>
                    </a:lnL>
                    <a:lnR w="5760">
                      <a:solidFill>
                        <a:srgbClr val="000000"/>
                      </a:solidFill>
                    </a:lnR>
                    <a:lnT w="13680">
                      <a:solidFill>
                        <a:srgbClr val="000000"/>
                      </a:solidFill>
                    </a:lnT>
                    <a:lnB w="5760">
                      <a:solidFill>
                        <a:srgbClr val="000000"/>
                      </a:solidFill>
                    </a:lnB>
                    <a:solidFill>
                      <a:srgbClr val="008000"/>
                    </a:solidFill>
                  </a:tcPr>
                </a:tc>
                <a:tc>
                  <a:txBody>
                    <a:bodyPr/>
                    <a:lstStyle/>
                    <a:p>
                      <a:pP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FFFFFF"/>
                          </a:solidFill>
                          <a:latin typeface="Tahoma"/>
                        </a:rPr>
                        <a:t>UCSZ01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008000"/>
                    </a:solidFill>
                  </a:tcPr>
                </a:tc>
                <a:tc>
                  <a:txBody>
                    <a:bodyPr/>
                    <a:lstStyle/>
                    <a:p>
                      <a:pP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FFFFFF"/>
                          </a:solidFill>
                          <a:latin typeface="Tahoma"/>
                        </a:rPr>
                        <a:t>UCSZ00</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008000"/>
                    </a:solidFill>
                  </a:tcPr>
                </a:tc>
                <a:tc>
                  <a:txBody>
                    <a:bodyPr/>
                    <a:lstStyle/>
                    <a:p>
                      <a:pP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FFFFFF"/>
                          </a:solidFill>
                          <a:latin typeface="Tahoma"/>
                        </a:rPr>
                        <a:t>Char. size</a:t>
                      </a:r>
                      <a:endParaRPr lang="en-US" sz="1400" b="0" strike="noStrike" spc="-1">
                        <a:solidFill>
                          <a:srgbClr val="000000"/>
                        </a:solidFill>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solidFill>
                      <a:srgbClr val="008000"/>
                    </a:solidFill>
                  </a:tcPr>
                </a:tc>
                <a:extLst>
                  <a:ext uri="{0D108BD9-81ED-4DB2-BD59-A6C34878D82A}">
                    <a16:rowId xmlns:a16="http://schemas.microsoft.com/office/drawing/2014/main" val="10000"/>
                  </a:ext>
                </a:extLst>
              </a:tr>
              <a:tr h="307080">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5-bit</a:t>
                      </a:r>
                      <a:endParaRPr lang="en-US" sz="14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307080">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6-bit</a:t>
                      </a:r>
                      <a:endParaRPr lang="en-US" sz="14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307080">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7-bit</a:t>
                      </a:r>
                      <a:endParaRPr lang="en-US" sz="14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307080">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0</a:t>
                      </a:r>
                      <a:endParaRPr lang="en-US" sz="14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8-bit</a:t>
                      </a:r>
                      <a:endParaRPr lang="en-US" sz="14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4"/>
                  </a:ext>
                </a:extLst>
              </a:tr>
              <a:tr h="307080">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1</a:t>
                      </a:r>
                      <a:endParaRPr lang="en-US" sz="14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lnSpc>
                          <a:spcPct val="100000"/>
                        </a:lnSpc>
                        <a:spcBef>
                          <a:spcPts val="34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9-bit</a:t>
                      </a:r>
                      <a:endParaRPr lang="en-US" sz="1400" b="0" strike="noStrike" spc="-1" dirty="0">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1394"/>
            <a:ext cx="9144000" cy="979024"/>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UDR</a:t>
            </a:r>
          </a:p>
        </p:txBody>
      </p:sp>
      <p:sp>
        <p:nvSpPr>
          <p:cNvPr id="4" name="PlaceHolder 3"/>
          <p:cNvSpPr>
            <a:spLocks noGrp="1"/>
          </p:cNvSpPr>
          <p:nvPr>
            <p:ph type="sldNum" sz="quarter" idx="12"/>
          </p:nvPr>
        </p:nvSpPr>
        <p:spPr/>
        <p:txBody>
          <a:bodyPr/>
          <a:lstStyle/>
          <a:p>
            <a:fld id="{261E5287-20B8-4267-AE2E-B9D5E5E9EF4D}" type="slidenum">
              <a:t>16</a:t>
            </a:fld>
            <a:endParaRPr/>
          </a:p>
        </p:txBody>
      </p:sp>
      <p:pic>
        <p:nvPicPr>
          <p:cNvPr id="109" name="Picture 108"/>
          <p:cNvPicPr/>
          <p:nvPr/>
        </p:nvPicPr>
        <p:blipFill>
          <a:blip r:embed="rId2"/>
          <a:stretch/>
        </p:blipFill>
        <p:spPr>
          <a:xfrm>
            <a:off x="413460" y="1349658"/>
            <a:ext cx="8433000" cy="54928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0" y="18969"/>
            <a:ext cx="9144000" cy="900121"/>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UCSRA</a:t>
            </a:r>
          </a:p>
        </p:txBody>
      </p:sp>
      <p:sp>
        <p:nvSpPr>
          <p:cNvPr id="111" name="PlaceHolder 2"/>
          <p:cNvSpPr>
            <a:spLocks noGrp="1"/>
          </p:cNvSpPr>
          <p:nvPr>
            <p:ph idx="1"/>
          </p:nvPr>
        </p:nvSpPr>
        <p:spPr>
          <a:xfrm>
            <a:off x="1048514" y="1785950"/>
            <a:ext cx="7765366" cy="4627440"/>
          </a:xfrm>
          <a:prstGeom prst="rect">
            <a:avLst/>
          </a:prstGeom>
          <a:noFill/>
          <a:ln w="0">
            <a:noFill/>
          </a:ln>
        </p:spPr>
        <p:txBody>
          <a:bodyPr lIns="90000" tIns="46800" rIns="90000" bIns="46800" anchor="t">
            <a:normAutofit fontScale="91500" lnSpcReduction="10000"/>
          </a:bodyPr>
          <a:lstStyle/>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RXC0 (Bit 7): USART Receive Complete 0</a:t>
            </a:r>
          </a:p>
          <a:p>
            <a:pPr marL="735480" lvl="1" indent="-28296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flag bit is set when there are new data in the receive buffer that are not read yet. It is cleared when the receive buffer is empty. It also can be used to generate a receive complete interrupt.</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TXC0 (Bit 6): USART Transmit Complete 0</a:t>
            </a:r>
          </a:p>
          <a:p>
            <a:pPr marL="735480" lvl="1" indent="-28296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flag bit is set when the entire frame in the transmit shift register has been transmitted and there are no new data available in the transmit data buffer register (TXB). It can be cleared by writing a one to its bit location. Also it is automatically cleared when a transmit complete interrupt is executed. It can be used to generate a transmit complete interrupt.</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UDRE0 (Bit 5): USART Data Register Empty 0	</a:t>
            </a:r>
          </a:p>
          <a:p>
            <a:pPr marL="735480" lvl="1" indent="-28296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flag is set when the transmit data buffer is empty and it is ready to receive new data. If this bit is cleared you should not write to UDR0 because it overrides your last data. The UDRE0 flag can generate a data register empty interrupt. </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FE0 (Bit 4): Frame Error 0</a:t>
            </a:r>
          </a:p>
          <a:p>
            <a:pPr marL="735480" lvl="1" indent="-28296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bit is set if a frame error has occurred in receiving the next character in the receive buffer. A frame error is detected when the first stop bit of the next character in the receive buffer is zero.</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DOR0 (Bit 3): Data </a:t>
            </a:r>
            <a:r>
              <a:rPr lang="en-US" sz="1400" b="0" strike="noStrike" spc="-1" dirty="0" err="1">
                <a:solidFill>
                  <a:srgbClr val="000000"/>
                </a:solidFill>
                <a:latin typeface="Tahoma"/>
              </a:rPr>
              <a:t>OverRun</a:t>
            </a:r>
            <a:r>
              <a:rPr lang="en-US" sz="1400" b="0" strike="noStrike" spc="-1" dirty="0">
                <a:solidFill>
                  <a:srgbClr val="000000"/>
                </a:solidFill>
                <a:latin typeface="Tahoma"/>
              </a:rPr>
              <a:t> 0	</a:t>
            </a:r>
          </a:p>
          <a:p>
            <a:pPr marL="735480" lvl="1" indent="-28296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bit is set if a data overrun is detected. A data overrun occurs when the receive data buffer and receive shift register are full, and a new start bit is detected.</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PE0 (Bit 2): Parity Error 0</a:t>
            </a:r>
          </a:p>
          <a:p>
            <a:pPr marL="735480" lvl="1" indent="-282960">
              <a:lnSpc>
                <a:spcPct val="80000"/>
              </a:lnSpc>
              <a:spcBef>
                <a:spcPts val="326"/>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300" b="0" strike="noStrike" spc="-1" dirty="0">
                <a:solidFill>
                  <a:srgbClr val="000000"/>
                </a:solidFill>
                <a:latin typeface="Tahoma"/>
              </a:rPr>
              <a:t>This bit is set if parity checking was enabled (UPM1 = 1) and the next character in the receive buffer had a parity error when received.</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U2X0 (Bit 1): Double the USART Transmission Speed 0</a:t>
            </a:r>
          </a:p>
          <a:p>
            <a:pPr marL="339480" indent="-339480">
              <a:lnSpc>
                <a:spcPct val="80000"/>
              </a:lnSpc>
              <a:spcBef>
                <a:spcPts val="34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Tahoma"/>
              </a:rPr>
              <a:t>MPCM0 (Bit 0): Multi-processor Communication Mode 0</a:t>
            </a:r>
          </a:p>
        </p:txBody>
      </p:sp>
      <p:sp>
        <p:nvSpPr>
          <p:cNvPr id="4" name="PlaceHolder 3"/>
          <p:cNvSpPr>
            <a:spLocks noGrp="1"/>
          </p:cNvSpPr>
          <p:nvPr>
            <p:ph type="sldNum" sz="quarter" idx="12"/>
          </p:nvPr>
        </p:nvSpPr>
        <p:spPr/>
        <p:txBody>
          <a:bodyPr/>
          <a:lstStyle/>
          <a:p>
            <a:fld id="{3E350791-8A7A-4280-9701-27115C98547C}" type="slidenum">
              <a:t>17</a:t>
            </a:fld>
            <a:endParaRPr/>
          </a:p>
        </p:txBody>
      </p:sp>
      <p:pic>
        <p:nvPicPr>
          <p:cNvPr id="112" name="Picture 111"/>
          <p:cNvPicPr/>
          <p:nvPr/>
        </p:nvPicPr>
        <p:blipFill>
          <a:blip r:embed="rId2"/>
          <a:stretch/>
        </p:blipFill>
        <p:spPr>
          <a:xfrm>
            <a:off x="442800" y="1166760"/>
            <a:ext cx="8371080" cy="3715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0"/>
            <a:ext cx="9144000" cy="1031632"/>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66"/>
                </a:solidFill>
                <a:latin typeface="Arial"/>
              </a:rPr>
              <a:t>Programing the AVR to transfer data serially</a:t>
            </a:r>
          </a:p>
        </p:txBody>
      </p:sp>
      <p:sp>
        <p:nvSpPr>
          <p:cNvPr id="4" name="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A8B3E69-EA6D-4862-985E-DB9C6D44EB8C}" type="slidenum">
              <a:rPr kumimoji="0" sz="1000" b="0" i="0" u="none" strike="noStrike" kern="1200" cap="none" spc="0" normalizeH="0" baseline="0" noProof="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Rectangle 5">
            <a:extLst>
              <a:ext uri="{FF2B5EF4-FFF2-40B4-BE49-F238E27FC236}">
                <a16:creationId xmlns:a16="http://schemas.microsoft.com/office/drawing/2014/main" id="{A83469AA-7565-4BD6-8982-922FEA70CD71}"/>
              </a:ext>
            </a:extLst>
          </p:cNvPr>
          <p:cNvSpPr/>
          <p:nvPr/>
        </p:nvSpPr>
        <p:spPr>
          <a:xfrm>
            <a:off x="1048043" y="1614831"/>
            <a:ext cx="7638757" cy="4154984"/>
          </a:xfrm>
          <a:prstGeom prst="rect">
            <a:avLst/>
          </a:prstGeom>
        </p:spPr>
        <p:txBody>
          <a:bodyPr wrap="square">
            <a:spAutoFit/>
          </a:bodyPr>
          <a:lstStyle/>
          <a:p>
            <a:pPr algn="just"/>
            <a:r>
              <a:rPr lang="en-US" sz="2200" dirty="0">
                <a:latin typeface="Times New Roman" panose="02020603050405020304" pitchFamily="18" charset="0"/>
                <a:cs typeface="Times New Roman" panose="02020603050405020304" pitchFamily="18" charset="0"/>
              </a:rPr>
              <a:t>1. The UCSRB register is loaded with the value 08H, enabling the USART trans- </a:t>
            </a:r>
            <a:r>
              <a:rPr lang="en-US" sz="2200" dirty="0" err="1">
                <a:latin typeface="Times New Roman" panose="02020603050405020304" pitchFamily="18" charset="0"/>
                <a:cs typeface="Times New Roman" panose="02020603050405020304" pitchFamily="18" charset="0"/>
              </a:rPr>
              <a:t>mitter</a:t>
            </a:r>
            <a:r>
              <a:rPr lang="en-US" sz="2200" dirty="0">
                <a:latin typeface="Times New Roman" panose="02020603050405020304" pitchFamily="18" charset="0"/>
                <a:cs typeface="Times New Roman" panose="02020603050405020304" pitchFamily="18" charset="0"/>
              </a:rPr>
              <a:t>. The transmitter will override normal port operation for the </a:t>
            </a:r>
            <a:r>
              <a:rPr lang="en-US" sz="2200" dirty="0" err="1">
                <a:latin typeface="Times New Roman" panose="02020603050405020304" pitchFamily="18" charset="0"/>
                <a:cs typeface="Times New Roman" panose="02020603050405020304" pitchFamily="18" charset="0"/>
              </a:rPr>
              <a:t>TxD</a:t>
            </a:r>
            <a:r>
              <a:rPr lang="en-US" sz="2200" dirty="0">
                <a:latin typeface="Times New Roman" panose="02020603050405020304" pitchFamily="18" charset="0"/>
                <a:cs typeface="Times New Roman" panose="02020603050405020304" pitchFamily="18" charset="0"/>
              </a:rPr>
              <a:t> pin when enabled.</a:t>
            </a:r>
          </a:p>
          <a:p>
            <a:pPr algn="just"/>
            <a:r>
              <a:rPr lang="en-US" sz="2200" dirty="0">
                <a:latin typeface="Times New Roman" panose="02020603050405020304" pitchFamily="18" charset="0"/>
                <a:cs typeface="Times New Roman" panose="02020603050405020304" pitchFamily="18" charset="0"/>
              </a:rPr>
              <a:t>2. The UCSRC register is loaded with the value 06H, indicating asynchronous mode with 8-bit data frame, no parity, and one stop bit.</a:t>
            </a:r>
          </a:p>
          <a:p>
            <a:pPr algn="just"/>
            <a:r>
              <a:rPr lang="en-US" sz="2200" dirty="0">
                <a:latin typeface="Times New Roman" panose="02020603050405020304" pitchFamily="18" charset="0"/>
                <a:cs typeface="Times New Roman" panose="02020603050405020304" pitchFamily="18" charset="0"/>
              </a:rPr>
              <a:t>3. The UBRR is loaded with one of the values in Table 11-4 (if </a:t>
            </a:r>
            <a:r>
              <a:rPr lang="en-US" sz="2200" dirty="0" err="1">
                <a:latin typeface="Times New Roman" panose="02020603050405020304" pitchFamily="18" charset="0"/>
                <a:cs typeface="Times New Roman" panose="02020603050405020304" pitchFamily="18" charset="0"/>
              </a:rPr>
              <a:t>Fosc</a:t>
            </a:r>
            <a:r>
              <a:rPr lang="en-US" sz="2200" dirty="0">
                <a:latin typeface="Times New Roman" panose="02020603050405020304" pitchFamily="18" charset="0"/>
                <a:cs typeface="Times New Roman" panose="02020603050405020304" pitchFamily="18" charset="0"/>
              </a:rPr>
              <a:t> = 8 MHz) to set the baud rate for serial data transfer.</a:t>
            </a:r>
          </a:p>
          <a:p>
            <a:pPr algn="just"/>
            <a:r>
              <a:rPr lang="en-US" sz="2200" dirty="0">
                <a:latin typeface="Times New Roman" panose="02020603050405020304" pitchFamily="18" charset="0"/>
                <a:cs typeface="Times New Roman" panose="02020603050405020304" pitchFamily="18" charset="0"/>
              </a:rPr>
              <a:t>4. The character byte to be transmitted serially is written into the UDR register. 5. Monitor the UDRE bit of the UCSRA register to make sure UDR is ready for the next byte.</a:t>
            </a:r>
          </a:p>
          <a:p>
            <a:pPr algn="just"/>
            <a:r>
              <a:rPr lang="en-US" sz="2200" dirty="0">
                <a:latin typeface="Times New Roman" panose="02020603050405020304" pitchFamily="18" charset="0"/>
                <a:cs typeface="Times New Roman" panose="02020603050405020304" pitchFamily="18" charset="0"/>
              </a:rPr>
              <a:t>6. To transmit the next character, go to Step 4.</a:t>
            </a:r>
          </a:p>
        </p:txBody>
      </p:sp>
    </p:spTree>
    <p:extLst>
      <p:ext uri="{BB962C8B-B14F-4D97-AF65-F5344CB8AC3E}">
        <p14:creationId xmlns:p14="http://schemas.microsoft.com/office/powerpoint/2010/main" val="2691145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0"/>
            <a:ext cx="9144000" cy="1031632"/>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a:solidFill>
                  <a:srgbClr val="FFFF66"/>
                </a:solidFill>
                <a:latin typeface="Arial"/>
              </a:rPr>
              <a:t>Program: sending character ‘G’ continuously</a:t>
            </a:r>
          </a:p>
        </p:txBody>
      </p:sp>
      <p:sp>
        <p:nvSpPr>
          <p:cNvPr id="114" name="PlaceHolder 2"/>
          <p:cNvSpPr>
            <a:spLocks noGrp="1"/>
          </p:cNvSpPr>
          <p:nvPr>
            <p:ph idx="1"/>
          </p:nvPr>
        </p:nvSpPr>
        <p:spPr>
          <a:xfrm>
            <a:off x="925089" y="1091658"/>
            <a:ext cx="8345520" cy="5381640"/>
          </a:xfrm>
          <a:prstGeom prst="rect">
            <a:avLst/>
          </a:prstGeom>
          <a:noFill/>
          <a:ln w="0">
            <a:noFill/>
          </a:ln>
        </p:spPr>
        <p:txBody>
          <a:bodyPr lIns="90000" tIns="46800" rIns="90000" bIns="46800" anchor="t">
            <a:noAutofit/>
          </a:bodyPr>
          <a:lstStyle/>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#include</a:t>
            </a:r>
            <a:r>
              <a:rPr lang="en-US" sz="1400" b="0" strike="noStrike" spc="-1" dirty="0">
                <a:solidFill>
                  <a:srgbClr val="800000"/>
                </a:solidFill>
                <a:latin typeface="Consolas"/>
              </a:rPr>
              <a:t> &lt;</a:t>
            </a:r>
            <a:r>
              <a:rPr lang="en-US" sz="1400" b="0" strike="noStrike" spc="-1" dirty="0" err="1">
                <a:solidFill>
                  <a:srgbClr val="800000"/>
                </a:solidFill>
                <a:latin typeface="Consolas"/>
              </a:rPr>
              <a:t>avr</a:t>
            </a:r>
            <a:r>
              <a:rPr lang="en-US" sz="1400" b="0" strike="noStrike" spc="-1" dirty="0">
                <a:solidFill>
                  <a:srgbClr val="800000"/>
                </a:solidFill>
                <a:latin typeface="Consolas"/>
              </a:rPr>
              <a:t>/</a:t>
            </a:r>
            <a:r>
              <a:rPr lang="en-US" sz="1400" b="0" strike="noStrike" spc="-1" dirty="0" err="1">
                <a:solidFill>
                  <a:srgbClr val="800000"/>
                </a:solidFill>
                <a:latin typeface="Consolas"/>
              </a:rPr>
              <a:t>io.h</a:t>
            </a:r>
            <a:r>
              <a:rPr lang="en-US" sz="1400" b="0" strike="noStrike" spc="-1" dirty="0">
                <a:solidFill>
                  <a:srgbClr val="800000"/>
                </a:solidFill>
                <a:latin typeface="Consolas"/>
              </a:rPr>
              <a:t>&gt;   </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void</a:t>
            </a:r>
            <a:r>
              <a:rPr lang="en-US" sz="1400" b="0" strike="noStrike" spc="-1" dirty="0">
                <a:solidFill>
                  <a:srgbClr val="800000"/>
                </a:solidFill>
                <a:latin typeface="Consolas"/>
              </a:rPr>
              <a:t> </a:t>
            </a:r>
            <a:r>
              <a:rPr lang="en-US" sz="1400" b="0" strike="noStrike" spc="-1" dirty="0" err="1">
                <a:solidFill>
                  <a:srgbClr val="880000"/>
                </a:solidFill>
                <a:latin typeface="Consolas"/>
              </a:rPr>
              <a:t>usart_init</a:t>
            </a:r>
            <a:r>
              <a:rPr lang="en-US" sz="1400" b="0" strike="noStrike" spc="-1" dirty="0">
                <a:solidFill>
                  <a:srgbClr val="800000"/>
                </a:solidFill>
                <a:latin typeface="Consolas"/>
              </a:rPr>
              <a:t> </a:t>
            </a:r>
            <a:r>
              <a:rPr lang="en-US" sz="1400" b="0" strike="noStrike" spc="-1" dirty="0">
                <a:solidFill>
                  <a:srgbClr val="000000"/>
                </a:solidFill>
                <a:latin typeface="Consolas"/>
              </a:rPr>
              <a:t>(</a:t>
            </a:r>
            <a:r>
              <a:rPr lang="en-US" sz="1400" b="0" strike="noStrike" spc="-1" dirty="0">
                <a:solidFill>
                  <a:srgbClr val="0000FF"/>
                </a:solidFill>
                <a:latin typeface="Consolas"/>
              </a:rPr>
              <a:t>void</a:t>
            </a: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A000A0"/>
                </a:solidFill>
                <a:latin typeface="Consolas"/>
              </a:rPr>
              <a:t>  UCSR0B</a:t>
            </a:r>
            <a:r>
              <a:rPr lang="en-US" sz="1400" b="0" strike="noStrike" spc="-1" dirty="0">
                <a:solidFill>
                  <a:srgbClr val="800000"/>
                </a:solidFill>
                <a:latin typeface="Consolas"/>
              </a:rPr>
              <a:t> = </a:t>
            </a:r>
            <a:r>
              <a:rPr lang="en-US" sz="1400" b="0" strike="noStrike" spc="-1" dirty="0">
                <a:solidFill>
                  <a:srgbClr val="000000"/>
                </a:solidFill>
                <a:latin typeface="Consolas"/>
              </a:rPr>
              <a:t>(1&lt;&lt;</a:t>
            </a:r>
            <a:r>
              <a:rPr lang="en-US" sz="1400" b="0" strike="noStrike" spc="-1" dirty="0">
                <a:solidFill>
                  <a:srgbClr val="A000A0"/>
                </a:solidFill>
                <a:latin typeface="Consolas"/>
              </a:rPr>
              <a:t>TXEN0</a:t>
            </a: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A000A0"/>
                </a:solidFill>
                <a:latin typeface="Consolas"/>
              </a:rPr>
              <a:t>  UCSR0C</a:t>
            </a:r>
            <a:r>
              <a:rPr lang="en-US" sz="1400" b="0" strike="noStrike" spc="-1" dirty="0">
                <a:solidFill>
                  <a:srgbClr val="800000"/>
                </a:solidFill>
                <a:latin typeface="Consolas"/>
              </a:rPr>
              <a:t> = </a:t>
            </a:r>
            <a:r>
              <a:rPr lang="en-US" sz="1400" b="0" strike="noStrike" spc="-1" dirty="0">
                <a:solidFill>
                  <a:srgbClr val="000000"/>
                </a:solidFill>
                <a:latin typeface="Consolas"/>
              </a:rPr>
              <a:t>(1&lt;&lt;</a:t>
            </a:r>
            <a:r>
              <a:rPr lang="en-US" sz="1400" b="0" strike="noStrike" spc="-1" dirty="0">
                <a:solidFill>
                  <a:srgbClr val="A000A0"/>
                </a:solidFill>
                <a:latin typeface="Consolas"/>
              </a:rPr>
              <a:t>UCSZ01</a:t>
            </a:r>
            <a:r>
              <a:rPr lang="en-US" sz="1400" b="0" strike="noStrike" spc="-1" dirty="0">
                <a:solidFill>
                  <a:srgbClr val="000000"/>
                </a:solidFill>
                <a:latin typeface="Consolas"/>
              </a:rPr>
              <a:t>)|(1&lt;&lt;</a:t>
            </a:r>
            <a:r>
              <a:rPr lang="en-US" sz="1400" b="0" strike="noStrike" spc="-1" dirty="0">
                <a:solidFill>
                  <a:srgbClr val="A000A0"/>
                </a:solidFill>
                <a:latin typeface="Consolas"/>
              </a:rPr>
              <a:t>UCSZ00</a:t>
            </a: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A000A0"/>
                </a:solidFill>
                <a:latin typeface="Consolas"/>
              </a:rPr>
              <a:t>  UBRR0L</a:t>
            </a:r>
            <a:r>
              <a:rPr lang="en-US" sz="1400" b="0" strike="noStrike" spc="-1" dirty="0">
                <a:solidFill>
                  <a:srgbClr val="800000"/>
                </a:solidFill>
                <a:latin typeface="Consolas"/>
              </a:rPr>
              <a:t> = </a:t>
            </a:r>
            <a:r>
              <a:rPr lang="en-US" sz="1400" b="0" strike="noStrike" spc="-1" dirty="0">
                <a:solidFill>
                  <a:srgbClr val="000000"/>
                </a:solidFill>
                <a:latin typeface="Consolas"/>
              </a:rPr>
              <a:t>103;</a:t>
            </a:r>
            <a:r>
              <a:rPr lang="en-US" sz="1400" b="0" strike="noStrike" spc="-1" dirty="0">
                <a:solidFill>
                  <a:srgbClr val="800000"/>
                </a:solidFill>
                <a:latin typeface="Consolas"/>
              </a:rPr>
              <a:t> </a:t>
            </a:r>
            <a:r>
              <a:rPr lang="en-US" sz="1400" b="0" strike="noStrike" spc="-1" dirty="0">
                <a:solidFill>
                  <a:srgbClr val="008000"/>
                </a:solidFill>
                <a:latin typeface="Consolas"/>
              </a:rPr>
              <a:t>//baud rate = 9600bps</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void</a:t>
            </a:r>
            <a:r>
              <a:rPr lang="en-US" sz="1400" b="0" strike="noStrike" spc="-1" dirty="0">
                <a:solidFill>
                  <a:srgbClr val="800000"/>
                </a:solidFill>
                <a:latin typeface="Consolas"/>
              </a:rPr>
              <a:t> </a:t>
            </a:r>
            <a:r>
              <a:rPr lang="en-US" sz="1400" b="0" strike="noStrike" spc="-1" dirty="0" err="1">
                <a:solidFill>
                  <a:srgbClr val="880000"/>
                </a:solidFill>
                <a:latin typeface="Consolas"/>
              </a:rPr>
              <a:t>usart_send</a:t>
            </a:r>
            <a:r>
              <a:rPr lang="en-US" sz="1400" b="0" strike="noStrike" spc="-1" dirty="0">
                <a:solidFill>
                  <a:srgbClr val="800000"/>
                </a:solidFill>
                <a:latin typeface="Consolas"/>
              </a:rPr>
              <a:t> </a:t>
            </a:r>
            <a:r>
              <a:rPr lang="en-US" sz="1400" b="0" strike="noStrike" spc="-1" dirty="0">
                <a:solidFill>
                  <a:srgbClr val="000000"/>
                </a:solidFill>
                <a:latin typeface="Consolas"/>
              </a:rPr>
              <a:t>(</a:t>
            </a:r>
            <a:r>
              <a:rPr lang="en-US" sz="1400" b="0" strike="noStrike" spc="-1" dirty="0">
                <a:solidFill>
                  <a:srgbClr val="0000FF"/>
                </a:solidFill>
                <a:latin typeface="Consolas"/>
              </a:rPr>
              <a:t>unsigned</a:t>
            </a:r>
            <a:r>
              <a:rPr lang="en-US" sz="1400" b="0" strike="noStrike" spc="-1" dirty="0">
                <a:solidFill>
                  <a:srgbClr val="800000"/>
                </a:solidFill>
                <a:latin typeface="Consolas"/>
              </a:rPr>
              <a:t> </a:t>
            </a:r>
            <a:r>
              <a:rPr lang="en-US" sz="1400" b="0" strike="noStrike" spc="-1" dirty="0">
                <a:solidFill>
                  <a:srgbClr val="0000FF"/>
                </a:solidFill>
                <a:latin typeface="Consolas"/>
              </a:rPr>
              <a:t>char</a:t>
            </a:r>
            <a:r>
              <a:rPr lang="en-US" sz="1400" b="0" strike="noStrike" spc="-1" dirty="0">
                <a:solidFill>
                  <a:srgbClr val="800000"/>
                </a:solidFill>
                <a:latin typeface="Consolas"/>
              </a:rPr>
              <a:t> </a:t>
            </a:r>
            <a:r>
              <a:rPr lang="en-US" sz="1400" b="0" strike="noStrike" spc="-1" dirty="0" err="1">
                <a:solidFill>
                  <a:srgbClr val="000080"/>
                </a:solidFill>
                <a:latin typeface="Consolas"/>
              </a:rPr>
              <a:t>ch</a:t>
            </a: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  while</a:t>
            </a:r>
            <a:r>
              <a:rPr lang="en-US" sz="1400" b="0" strike="noStrike" spc="-1" dirty="0">
                <a:solidFill>
                  <a:srgbClr val="800000"/>
                </a:solidFill>
                <a:latin typeface="Consolas"/>
              </a:rPr>
              <a:t> </a:t>
            </a:r>
            <a:r>
              <a:rPr lang="en-US" sz="1400" b="0" strike="noStrike" spc="-1" dirty="0">
                <a:solidFill>
                  <a:srgbClr val="000000"/>
                </a:solidFill>
                <a:latin typeface="Consolas"/>
              </a:rPr>
              <a:t>(! (</a:t>
            </a:r>
            <a:r>
              <a:rPr lang="en-US" sz="1400" b="0" strike="noStrike" spc="-1" dirty="0">
                <a:solidFill>
                  <a:srgbClr val="A000A0"/>
                </a:solidFill>
                <a:latin typeface="Consolas"/>
              </a:rPr>
              <a:t>UCSR0A</a:t>
            </a:r>
            <a:r>
              <a:rPr lang="en-US" sz="1400" b="0" strike="noStrike" spc="-1" dirty="0">
                <a:solidFill>
                  <a:srgbClr val="800000"/>
                </a:solidFill>
                <a:latin typeface="Consolas"/>
              </a:rPr>
              <a:t> </a:t>
            </a:r>
            <a:r>
              <a:rPr lang="en-US" sz="1400" b="0" strike="noStrike" spc="-1" dirty="0">
                <a:solidFill>
                  <a:srgbClr val="000000"/>
                </a:solidFill>
                <a:latin typeface="Consolas"/>
              </a:rPr>
              <a:t>&amp; (1&lt;&lt;</a:t>
            </a:r>
            <a:r>
              <a:rPr lang="en-US" sz="1400" b="0" strike="noStrike" spc="-1" dirty="0">
                <a:solidFill>
                  <a:srgbClr val="A000A0"/>
                </a:solidFill>
                <a:latin typeface="Consolas"/>
              </a:rPr>
              <a:t>UDRE0</a:t>
            </a:r>
            <a:r>
              <a:rPr lang="en-US" sz="1400" b="0" strike="noStrike" spc="-1" dirty="0">
                <a:solidFill>
                  <a:srgbClr val="000000"/>
                </a:solidFill>
                <a:latin typeface="Consolas"/>
              </a:rPr>
              <a:t>)));</a:t>
            </a:r>
            <a:r>
              <a:rPr lang="en-US" sz="1400" b="0" strike="noStrike" spc="-1" dirty="0">
                <a:solidFill>
                  <a:srgbClr val="800000"/>
                </a:solidFill>
                <a:latin typeface="Consolas"/>
              </a:rPr>
              <a:t> </a:t>
            </a:r>
            <a:r>
              <a:rPr lang="en-US" sz="1400" b="0" strike="noStrike" spc="-1" dirty="0">
                <a:solidFill>
                  <a:srgbClr val="008000"/>
                </a:solidFill>
                <a:latin typeface="Consolas"/>
              </a:rPr>
              <a:t>//wait until UDR0 is empty</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A000A0"/>
                </a:solidFill>
                <a:latin typeface="Consolas"/>
              </a:rPr>
              <a:t>  UDR0</a:t>
            </a:r>
            <a:r>
              <a:rPr lang="en-US" sz="1400" b="0" strike="noStrike" spc="-1" dirty="0">
                <a:solidFill>
                  <a:srgbClr val="800000"/>
                </a:solidFill>
                <a:latin typeface="Consolas"/>
              </a:rPr>
              <a:t> </a:t>
            </a:r>
            <a:r>
              <a:rPr lang="en-US" sz="1400" b="0" strike="noStrike" spc="-1" dirty="0">
                <a:solidFill>
                  <a:srgbClr val="000000"/>
                </a:solidFill>
                <a:latin typeface="Consolas"/>
              </a:rPr>
              <a:t>=</a:t>
            </a:r>
            <a:r>
              <a:rPr lang="en-US" sz="1400" b="0" strike="noStrike" spc="-1" dirty="0">
                <a:solidFill>
                  <a:srgbClr val="800000"/>
                </a:solidFill>
                <a:latin typeface="Consolas"/>
              </a:rPr>
              <a:t> </a:t>
            </a:r>
            <a:r>
              <a:rPr lang="en-US" sz="1400" b="0" strike="noStrike" spc="-1" dirty="0" err="1">
                <a:solidFill>
                  <a:srgbClr val="000080"/>
                </a:solidFill>
                <a:latin typeface="Consolas"/>
              </a:rPr>
              <a:t>ch</a:t>
            </a:r>
            <a:r>
              <a:rPr lang="en-US" sz="1400" b="0" strike="noStrike" spc="-1" dirty="0">
                <a:solidFill>
                  <a:srgbClr val="000000"/>
                </a:solidFill>
                <a:latin typeface="Consolas"/>
              </a:rPr>
              <a:t>;</a:t>
            </a:r>
            <a:r>
              <a:rPr lang="en-US" sz="1400" b="0" strike="noStrike" spc="-1" dirty="0">
                <a:solidFill>
                  <a:srgbClr val="000080"/>
                </a:solidFill>
                <a:latin typeface="Consolas"/>
              </a:rPr>
              <a:t>	</a:t>
            </a:r>
            <a:r>
              <a:rPr lang="en-US" sz="1400" b="0" strike="noStrike" spc="-1" dirty="0">
                <a:solidFill>
                  <a:srgbClr val="008000"/>
                </a:solidFill>
                <a:latin typeface="Consolas"/>
              </a:rPr>
              <a:t>//transmit </a:t>
            </a:r>
            <a:r>
              <a:rPr lang="en-US" sz="1400" b="0" strike="noStrike" spc="-1" dirty="0" err="1">
                <a:solidFill>
                  <a:srgbClr val="008000"/>
                </a:solidFill>
                <a:latin typeface="Consolas"/>
              </a:rPr>
              <a:t>ch</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int</a:t>
            </a:r>
            <a:r>
              <a:rPr lang="en-US" sz="1400" b="0" strike="noStrike" spc="-1" dirty="0">
                <a:solidFill>
                  <a:srgbClr val="800000"/>
                </a:solidFill>
                <a:latin typeface="Consolas"/>
              </a:rPr>
              <a:t> </a:t>
            </a:r>
            <a:r>
              <a:rPr lang="en-US" sz="1400" b="0" strike="noStrike" spc="-1" dirty="0">
                <a:solidFill>
                  <a:srgbClr val="880000"/>
                </a:solidFill>
                <a:latin typeface="Consolas"/>
              </a:rPr>
              <a:t>main</a:t>
            </a:r>
            <a:r>
              <a:rPr lang="en-US" sz="1400" b="0" strike="noStrike" spc="-1" dirty="0">
                <a:solidFill>
                  <a:srgbClr val="800000"/>
                </a:solidFill>
                <a:latin typeface="Consolas"/>
              </a:rPr>
              <a:t> </a:t>
            </a:r>
            <a:r>
              <a:rPr lang="en-US" sz="1400" b="0" strike="noStrike" spc="-1" dirty="0">
                <a:solidFill>
                  <a:srgbClr val="000000"/>
                </a:solidFill>
                <a:latin typeface="Consolas"/>
              </a:rPr>
              <a:t>(</a:t>
            </a:r>
            <a:r>
              <a:rPr lang="en-US" sz="1400" b="0" strike="noStrike" spc="-1" dirty="0">
                <a:solidFill>
                  <a:srgbClr val="0000FF"/>
                </a:solidFill>
                <a:latin typeface="Consolas"/>
              </a:rPr>
              <a:t>void</a:t>
            </a: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880000"/>
                </a:solidFill>
                <a:latin typeface="Consolas"/>
              </a:rPr>
              <a:t>  </a:t>
            </a:r>
            <a:r>
              <a:rPr lang="en-US" sz="1400" b="0" strike="noStrike" spc="-1" dirty="0" err="1">
                <a:solidFill>
                  <a:srgbClr val="880000"/>
                </a:solidFill>
                <a:latin typeface="Consolas"/>
              </a:rPr>
              <a:t>usart_init</a:t>
            </a:r>
            <a:r>
              <a:rPr lang="en-US" sz="1400" b="0" strike="noStrike" spc="-1" dirty="0">
                <a:solidFill>
                  <a:srgbClr val="000000"/>
                </a:solidFill>
                <a:latin typeface="Consolas"/>
              </a:rPr>
              <a:t>();	</a:t>
            </a:r>
            <a:r>
              <a:rPr lang="en-US" sz="1400" b="0" strike="noStrike" spc="-1" dirty="0">
                <a:solidFill>
                  <a:srgbClr val="008000"/>
                </a:solidFill>
                <a:latin typeface="Consolas"/>
              </a:rPr>
              <a:t>//initialize the USART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  while</a:t>
            </a:r>
            <a:r>
              <a:rPr lang="en-US" sz="1400" b="0" strike="noStrike" spc="-1" dirty="0">
                <a:solidFill>
                  <a:srgbClr val="000000"/>
                </a:solidFill>
                <a:latin typeface="Consolas"/>
              </a:rPr>
              <a:t>(</a:t>
            </a:r>
            <a:r>
              <a:rPr lang="en-US" sz="1400" b="0" strike="noStrike" spc="-1" dirty="0">
                <a:solidFill>
                  <a:srgbClr val="0000FF"/>
                </a:solidFill>
                <a:latin typeface="Consolas"/>
              </a:rPr>
              <a:t>1</a:t>
            </a:r>
            <a:r>
              <a:rPr lang="en-US" sz="1400" b="0" strike="noStrike" spc="-1" dirty="0">
                <a:solidFill>
                  <a:srgbClr val="000000"/>
                </a:solidFill>
                <a:latin typeface="Consolas"/>
              </a:rPr>
              <a:t>) </a:t>
            </a:r>
            <a:r>
              <a:rPr lang="en-US" sz="1400" b="0" strike="noStrike" spc="-1" dirty="0">
                <a:solidFill>
                  <a:srgbClr val="008000"/>
                </a:solidFill>
                <a:latin typeface="Consolas"/>
              </a:rPr>
              <a:t>//do forever</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880000"/>
                </a:solidFill>
                <a:latin typeface="Consolas"/>
              </a:rPr>
              <a:t>    </a:t>
            </a:r>
            <a:r>
              <a:rPr lang="en-US" sz="1400" b="0" strike="noStrike" spc="-1" dirty="0" err="1">
                <a:solidFill>
                  <a:srgbClr val="880000"/>
                </a:solidFill>
                <a:latin typeface="Consolas"/>
              </a:rPr>
              <a:t>usart_send</a:t>
            </a:r>
            <a:r>
              <a:rPr lang="en-US" sz="1400" b="0" strike="noStrike" spc="-1" dirty="0">
                <a:solidFill>
                  <a:srgbClr val="800000"/>
                </a:solidFill>
                <a:latin typeface="Consolas"/>
              </a:rPr>
              <a:t> </a:t>
            </a:r>
            <a:r>
              <a:rPr lang="en-US" sz="1400" b="0" strike="noStrike" spc="-1" dirty="0">
                <a:solidFill>
                  <a:srgbClr val="000000"/>
                </a:solidFill>
                <a:latin typeface="Consolas"/>
              </a:rPr>
              <a:t>(</a:t>
            </a:r>
            <a:r>
              <a:rPr lang="en-US" sz="1400" b="0" strike="noStrike" spc="-1" dirty="0">
                <a:solidFill>
                  <a:srgbClr val="800000"/>
                </a:solidFill>
                <a:latin typeface="Consolas"/>
              </a:rPr>
              <a:t>'G'</a:t>
            </a:r>
            <a:r>
              <a:rPr lang="en-US" sz="1400" b="0" strike="noStrike" spc="-1" dirty="0">
                <a:solidFill>
                  <a:srgbClr val="000000"/>
                </a:solidFill>
                <a:latin typeface="Consolas"/>
              </a:rPr>
              <a:t>); </a:t>
            </a:r>
            <a:r>
              <a:rPr lang="en-US" sz="1400" b="0" strike="noStrike" spc="-1" dirty="0">
                <a:solidFill>
                  <a:srgbClr val="008000"/>
                </a:solidFill>
                <a:latin typeface="Consolas"/>
              </a:rPr>
              <a:t>//transmit ‘G’ letter</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FF"/>
                </a:solidFill>
                <a:latin typeface="Consolas"/>
              </a:rPr>
              <a:t>  return</a:t>
            </a:r>
            <a:r>
              <a:rPr lang="en-US" sz="1400" b="0" strike="noStrike" spc="-1" dirty="0">
                <a:solidFill>
                  <a:srgbClr val="800000"/>
                </a:solidFill>
                <a:latin typeface="Consolas"/>
              </a:rPr>
              <a:t> 0</a:t>
            </a: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dirty="0">
                <a:solidFill>
                  <a:srgbClr val="000000"/>
                </a:solidFill>
                <a:latin typeface="Consolas"/>
              </a:rPr>
              <a:t>}</a:t>
            </a:r>
            <a:endParaRPr lang="en-US" sz="1400" b="0" strike="noStrike" spc="-1" dirty="0">
              <a:solidFill>
                <a:srgbClr val="000000"/>
              </a:solidFill>
              <a:latin typeface="Tahoma"/>
            </a:endParaRPr>
          </a:p>
          <a:p>
            <a:pPr marL="343080" indent="0">
              <a:lnSpc>
                <a:spcPct val="80000"/>
              </a:lnSpc>
              <a:spcBef>
                <a:spcPts val="34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7A8B3E69-EA6D-4862-985E-DB9C6D44EB8C}"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4727"/>
            <a:ext cx="9144000" cy="1108984"/>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dirty="0">
                <a:solidFill>
                  <a:srgbClr val="FFFF66"/>
                </a:solidFill>
                <a:latin typeface="Arial"/>
              </a:rPr>
              <a:t>Topics</a:t>
            </a:r>
          </a:p>
        </p:txBody>
      </p:sp>
      <p:sp>
        <p:nvSpPr>
          <p:cNvPr id="48" name="PlaceHolder 2"/>
          <p:cNvSpPr>
            <a:spLocks noGrp="1"/>
          </p:cNvSpPr>
          <p:nvPr>
            <p:ph idx="1"/>
          </p:nvPr>
        </p:nvSpPr>
        <p:spPr>
          <a:xfrm>
            <a:off x="894543" y="1403658"/>
            <a:ext cx="8161200" cy="5381640"/>
          </a:xfrm>
          <a:prstGeom prst="rect">
            <a:avLst/>
          </a:prstGeom>
          <a:noFill/>
          <a:ln w="0">
            <a:noFill/>
          </a:ln>
        </p:spPr>
        <p:txBody>
          <a:bodyPr lIns="90000" tIns="46800" rIns="90000" bIns="46800" anchor="t">
            <a:normAutofit/>
          </a:bodyPr>
          <a:lstStyle/>
          <a:p>
            <a:pPr marL="343080" indent="-343080">
              <a:lnSpc>
                <a:spcPct val="90000"/>
              </a:lnSpc>
              <a:spcBef>
                <a:spcPts val="499"/>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Communication theory</a:t>
            </a:r>
            <a:r>
              <a:rPr lang="en-US" sz="2000" b="0" strike="noStrike" spc="-1" dirty="0">
                <a:solidFill>
                  <a:srgbClr val="000000"/>
                </a:solidFill>
                <a:latin typeface="Tahoma"/>
              </a:rPr>
              <a:t> </a:t>
            </a:r>
          </a:p>
          <a:p>
            <a:pPr marL="743040" lvl="1" indent="-285840">
              <a:lnSpc>
                <a:spcPct val="90000"/>
              </a:lnSpc>
              <a:spcBef>
                <a:spcPts val="601"/>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Parallel vs. Serial</a:t>
            </a:r>
          </a:p>
          <a:p>
            <a:pPr marL="743040" lvl="1" indent="-285840">
              <a:lnSpc>
                <a:spcPct val="90000"/>
              </a:lnSpc>
              <a:spcBef>
                <a:spcPts val="601"/>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Direction: Simplex, Half duplex, Full duplex</a:t>
            </a:r>
          </a:p>
          <a:p>
            <a:pPr marL="743040" lvl="1" indent="-285840">
              <a:lnSpc>
                <a:spcPct val="90000"/>
              </a:lnSpc>
              <a:spcBef>
                <a:spcPts val="601"/>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Synchronization: Synchronous vs. Asynchronous</a:t>
            </a:r>
          </a:p>
          <a:p>
            <a:pPr marL="743040" lvl="1" indent="-285840">
              <a:lnSpc>
                <a:spcPct val="90000"/>
              </a:lnSpc>
              <a:spcBef>
                <a:spcPts val="601"/>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Line coding</a:t>
            </a:r>
          </a:p>
          <a:p>
            <a:pPr marL="343080" indent="-343080">
              <a:lnSpc>
                <a:spcPct val="90000"/>
              </a:lnSpc>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UART protocol</a:t>
            </a:r>
          </a:p>
          <a:p>
            <a:pPr marL="343080" indent="-343080">
              <a:lnSpc>
                <a:spcPct val="90000"/>
              </a:lnSpc>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UART in AVR</a:t>
            </a:r>
          </a:p>
          <a:p>
            <a:pPr marL="743040" lvl="1" indent="-285840">
              <a:lnSpc>
                <a:spcPct val="90000"/>
              </a:lnSpc>
              <a:spcBef>
                <a:spcPts val="601"/>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UART Registers</a:t>
            </a:r>
          </a:p>
          <a:p>
            <a:pPr marL="743040" lvl="1" indent="-285840">
              <a:lnSpc>
                <a:spcPct val="90000"/>
              </a:lnSpc>
              <a:spcBef>
                <a:spcPts val="601"/>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Some programs</a:t>
            </a:r>
          </a:p>
          <a:p>
            <a:pPr marL="743040" lvl="1" indent="0">
              <a:lnSpc>
                <a:spcPct val="90000"/>
              </a:lnSpc>
              <a:spcBef>
                <a:spcPts val="601"/>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0" strike="noStrike" spc="-1" dirty="0">
              <a:solidFill>
                <a:srgbClr val="000000"/>
              </a:solidFill>
              <a:latin typeface="Tahoma"/>
            </a:endParaRPr>
          </a:p>
          <a:p>
            <a:pPr marL="743040" lvl="1" indent="0">
              <a:lnSpc>
                <a:spcPct val="90000"/>
              </a:lnSpc>
              <a:spcBef>
                <a:spcPts val="4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ahoma"/>
            </a:endParaRPr>
          </a:p>
          <a:p>
            <a:pPr marL="343080" indent="0">
              <a:lnSpc>
                <a:spcPct val="90000"/>
              </a:lnSpc>
              <a:spcBef>
                <a:spcPts val="49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9A29D995-F6ED-4690-AAAA-1ABDF42EC063}"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08C72-CB8E-4CF8-AD98-3195BB1420F9}"/>
              </a:ext>
            </a:extLst>
          </p:cNvPr>
          <p:cNvSpPr>
            <a:spLocks noGrp="1"/>
          </p:cNvSpPr>
          <p:nvPr>
            <p:ph idx="1"/>
          </p:nvPr>
        </p:nvSpPr>
        <p:spPr>
          <a:xfrm>
            <a:off x="1699585" y="914399"/>
            <a:ext cx="7704667" cy="632342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#include &lt;</a:t>
            </a:r>
            <a:r>
              <a:rPr lang="en-US" sz="1400" dirty="0" err="1">
                <a:latin typeface="Times New Roman" panose="02020603050405020304" pitchFamily="18" charset="0"/>
                <a:cs typeface="Times New Roman" panose="02020603050405020304" pitchFamily="18" charset="0"/>
              </a:rPr>
              <a:t>avr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io.h</a:t>
            </a:r>
            <a:r>
              <a:rPr lang="en-US" sz="1400" dirty="0">
                <a:latin typeface="Times New Roman" panose="02020603050405020304" pitchFamily="18" charset="0"/>
                <a:cs typeface="Times New Roman" panose="02020603050405020304" pitchFamily="18" charset="0"/>
              </a:rPr>
              <a:t>&gt;</a:t>
            </a:r>
          </a:p>
          <a:p>
            <a:r>
              <a:rPr lang="en-US" sz="1400" dirty="0">
                <a:latin typeface="Times New Roman" panose="02020603050405020304" pitchFamily="18" charset="0"/>
                <a:cs typeface="Times New Roman" panose="02020603050405020304" pitchFamily="18" charset="0"/>
              </a:rPr>
              <a:t>void </a:t>
            </a:r>
            <a:r>
              <a:rPr lang="en-US" sz="1400" dirty="0" err="1">
                <a:latin typeface="Times New Roman" panose="02020603050405020304" pitchFamily="18" charset="0"/>
                <a:cs typeface="Times New Roman" panose="02020603050405020304" pitchFamily="18" charset="0"/>
              </a:rPr>
              <a:t>usart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init</a:t>
            </a:r>
            <a:r>
              <a:rPr lang="en-US" sz="1400" dirty="0">
                <a:latin typeface="Times New Roman" panose="02020603050405020304" pitchFamily="18" charset="0"/>
                <a:cs typeface="Times New Roman" panose="02020603050405020304" pitchFamily="18" charset="0"/>
              </a:rPr>
              <a:t> (void)</a:t>
            </a:r>
          </a:p>
          <a:p>
            <a:r>
              <a:rPr lang="en-US" sz="1400" dirty="0">
                <a:latin typeface="Times New Roman" panose="02020603050405020304" pitchFamily="18" charset="0"/>
                <a:cs typeface="Times New Roman" panose="02020603050405020304" pitchFamily="18" charset="0"/>
              </a:rPr>
              <a:t>{ UCSRB = (1&lt;&lt;TXEN);</a:t>
            </a:r>
          </a:p>
          <a:p>
            <a:r>
              <a:rPr lang="en-US" sz="1400" dirty="0">
                <a:latin typeface="Times New Roman" panose="02020603050405020304" pitchFamily="18" charset="0"/>
                <a:cs typeface="Times New Roman" panose="02020603050405020304" pitchFamily="18" charset="0"/>
              </a:rPr>
              <a:t>UCSRC = (1&lt;&lt; UCSZ1) | (1&lt;&lt;UCSZO) | (1&lt;&lt;URSEL); UBRRL = 0x33; }</a:t>
            </a:r>
          </a:p>
          <a:p>
            <a:r>
              <a:rPr lang="en-US" sz="1400" dirty="0">
                <a:latin typeface="Times New Roman" panose="02020603050405020304" pitchFamily="18" charset="0"/>
                <a:cs typeface="Times New Roman" panose="02020603050405020304" pitchFamily="18" charset="0"/>
              </a:rPr>
              <a:t>void </a:t>
            </a:r>
            <a:r>
              <a:rPr lang="en-US" sz="1400" dirty="0" err="1">
                <a:latin typeface="Times New Roman" panose="02020603050405020304" pitchFamily="18" charset="0"/>
                <a:cs typeface="Times New Roman" panose="02020603050405020304" pitchFamily="18" charset="0"/>
              </a:rPr>
              <a:t>usart_send</a:t>
            </a:r>
            <a:r>
              <a:rPr lang="en-US" sz="1400" dirty="0">
                <a:latin typeface="Times New Roman" panose="02020603050405020304" pitchFamily="18" charset="0"/>
                <a:cs typeface="Times New Roman" panose="02020603050405020304" pitchFamily="18" charset="0"/>
              </a:rPr>
              <a:t> (unsigned char </a:t>
            </a:r>
            <a:r>
              <a:rPr lang="en-US" sz="1400" dirty="0" err="1">
                <a:latin typeface="Times New Roman" panose="02020603050405020304" pitchFamily="18" charset="0"/>
                <a:cs typeface="Times New Roman" panose="02020603050405020304" pitchFamily="18" charset="0"/>
              </a:rPr>
              <a:t>ch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while (! (UCSRA &amp; (1&lt;&lt;UDRE)));</a:t>
            </a:r>
          </a:p>
          <a:p>
            <a:r>
              <a:rPr lang="en-US" sz="1400" dirty="0">
                <a:latin typeface="Times New Roman" panose="02020603050405020304" pitchFamily="18" charset="0"/>
                <a:cs typeface="Times New Roman" panose="02020603050405020304" pitchFamily="18" charset="0"/>
              </a:rPr>
              <a:t>UDR = </a:t>
            </a:r>
            <a:r>
              <a:rPr lang="en-US" sz="1400" dirty="0" err="1">
                <a:latin typeface="Times New Roman" panose="02020603050405020304" pitchFamily="18" charset="0"/>
                <a:cs typeface="Times New Roman" panose="02020603050405020304" pitchFamily="18" charset="0"/>
              </a:rPr>
              <a:t>ch</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int main (void)</a:t>
            </a:r>
          </a:p>
          <a:p>
            <a:r>
              <a:rPr lang="en-US" sz="1400" dirty="0">
                <a:latin typeface="Times New Roman" panose="02020603050405020304" pitchFamily="18" charset="0"/>
                <a:cs typeface="Times New Roman" panose="02020603050405020304" pitchFamily="18" charset="0"/>
              </a:rPr>
              <a:t>{ unsigned char str[ 30]= "The Earth is but One Country. ";</a:t>
            </a:r>
          </a:p>
          <a:p>
            <a:r>
              <a:rPr lang="en-US" sz="1400" dirty="0">
                <a:latin typeface="Times New Roman" panose="02020603050405020304" pitchFamily="18" charset="0"/>
                <a:cs typeface="Times New Roman" panose="02020603050405020304" pitchFamily="18" charset="0"/>
              </a:rPr>
              <a:t>unsigned char </a:t>
            </a:r>
            <a:r>
              <a:rPr lang="en-US" sz="1400" dirty="0" err="1">
                <a:latin typeface="Times New Roman" panose="02020603050405020304" pitchFamily="18" charset="0"/>
                <a:cs typeface="Times New Roman" panose="02020603050405020304" pitchFamily="18" charset="0"/>
              </a:rPr>
              <a:t>strLenght</a:t>
            </a:r>
            <a:r>
              <a:rPr lang="en-US" sz="1400" dirty="0">
                <a:latin typeface="Times New Roman" panose="02020603050405020304" pitchFamily="18" charset="0"/>
                <a:cs typeface="Times New Roman" panose="02020603050405020304" pitchFamily="18" charset="0"/>
              </a:rPr>
              <a:t> = 30;</a:t>
            </a:r>
          </a:p>
          <a:p>
            <a:r>
              <a:rPr lang="en-US" sz="1400" dirty="0">
                <a:latin typeface="Times New Roman" panose="02020603050405020304" pitchFamily="18" charset="0"/>
                <a:cs typeface="Times New Roman" panose="02020603050405020304" pitchFamily="18" charset="0"/>
              </a:rPr>
              <a:t>unsigned char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a:t>
            </a:r>
          </a:p>
          <a:p>
            <a:r>
              <a:rPr lang="en-US" sz="1400" dirty="0" err="1">
                <a:latin typeface="Times New Roman" panose="02020603050405020304" pitchFamily="18" charset="0"/>
                <a:cs typeface="Times New Roman" panose="02020603050405020304" pitchFamily="18" charset="0"/>
              </a:rPr>
              <a:t>usart_init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while (1)</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usart_send</a:t>
            </a:r>
            <a:r>
              <a:rPr lang="en-US" sz="1400" dirty="0">
                <a:latin typeface="Times New Roman" panose="02020603050405020304" pitchFamily="18" charset="0"/>
                <a:cs typeface="Times New Roman" panose="02020603050405020304" pitchFamily="18" charset="0"/>
              </a:rPr>
              <a:t> (str[</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if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strLenght</a:t>
            </a:r>
            <a:r>
              <a:rPr lang="en-US" sz="1400" dirty="0">
                <a:latin typeface="Times New Roman" panose="02020603050405020304" pitchFamily="18" charset="0"/>
                <a:cs typeface="Times New Roman" panose="02020603050405020304" pitchFamily="18" charset="0"/>
              </a:rPr>
              <a:t>)</a:t>
            </a:r>
          </a:p>
          <a:p>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0; }</a:t>
            </a:r>
          </a:p>
          <a:p>
            <a:r>
              <a:rPr lang="en-US" sz="1400" dirty="0">
                <a:latin typeface="Times New Roman" panose="02020603050405020304" pitchFamily="18" charset="0"/>
                <a:cs typeface="Times New Roman" panose="02020603050405020304" pitchFamily="18" charset="0"/>
              </a:rPr>
              <a:t>return 0; }</a:t>
            </a:r>
          </a:p>
        </p:txBody>
      </p:sp>
      <p:sp>
        <p:nvSpPr>
          <p:cNvPr id="4" name="PlaceHolder 1">
            <a:extLst>
              <a:ext uri="{FF2B5EF4-FFF2-40B4-BE49-F238E27FC236}">
                <a16:creationId xmlns:a16="http://schemas.microsoft.com/office/drawing/2014/main" id="{8BA45BC0-96DD-4BA8-8B32-59295FBA4A46}"/>
              </a:ext>
            </a:extLst>
          </p:cNvPr>
          <p:cNvSpPr>
            <a:spLocks noGrp="1"/>
          </p:cNvSpPr>
          <p:nvPr>
            <p:ph type="title"/>
          </p:nvPr>
        </p:nvSpPr>
        <p:spPr>
          <a:xfrm>
            <a:off x="0" y="0"/>
            <a:ext cx="9144000" cy="1448972"/>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r>
              <a:rPr lang="en-US" sz="2800" dirty="0">
                <a:solidFill>
                  <a:srgbClr val="FFFF00"/>
                </a:solidFill>
              </a:rPr>
              <a:t>Write a program to send the message "The Earth is but One Country." to the serial port continuously. Using the settings in the last example.</a:t>
            </a:r>
          </a:p>
        </p:txBody>
      </p:sp>
    </p:spTree>
    <p:extLst>
      <p:ext uri="{BB962C8B-B14F-4D97-AF65-F5344CB8AC3E}">
        <p14:creationId xmlns:p14="http://schemas.microsoft.com/office/powerpoint/2010/main" val="102377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0" y="0"/>
            <a:ext cx="9144000" cy="1004778"/>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FFFF66"/>
                </a:solidFill>
                <a:latin typeface="Arial"/>
              </a:rPr>
              <a:t>Program 2: It receives bytes of data serially and puts them on Port B.</a:t>
            </a:r>
          </a:p>
        </p:txBody>
      </p:sp>
      <p:sp>
        <p:nvSpPr>
          <p:cNvPr id="116" name="PlaceHolder 2"/>
          <p:cNvSpPr>
            <a:spLocks noGrp="1"/>
          </p:cNvSpPr>
          <p:nvPr>
            <p:ph idx="1"/>
          </p:nvPr>
        </p:nvSpPr>
        <p:spPr>
          <a:xfrm>
            <a:off x="798480" y="1091658"/>
            <a:ext cx="8345520" cy="5381640"/>
          </a:xfrm>
          <a:prstGeom prst="rect">
            <a:avLst/>
          </a:prstGeom>
          <a:noFill/>
          <a:ln w="0">
            <a:noFill/>
          </a:ln>
        </p:spPr>
        <p:txBody>
          <a:bodyPr lIns="90000" tIns="46800" rIns="90000" bIns="46800" anchor="t">
            <a:normAutofit fontScale="92500" lnSpcReduction="10000"/>
          </a:bodyPr>
          <a:lstStyle/>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FF"/>
                </a:solidFill>
                <a:latin typeface="Consolas"/>
              </a:rPr>
              <a:t>#include</a:t>
            </a:r>
            <a:r>
              <a:rPr lang="en-US" sz="2000" b="0" strike="noStrike" spc="-1" dirty="0">
                <a:solidFill>
                  <a:srgbClr val="800000"/>
                </a:solidFill>
                <a:latin typeface="Consolas"/>
              </a:rPr>
              <a:t> &lt;</a:t>
            </a:r>
            <a:r>
              <a:rPr lang="en-US" sz="2000" b="0" strike="noStrike" spc="-1" dirty="0" err="1">
                <a:solidFill>
                  <a:srgbClr val="800000"/>
                </a:solidFill>
                <a:latin typeface="Consolas"/>
              </a:rPr>
              <a:t>avr</a:t>
            </a:r>
            <a:r>
              <a:rPr lang="en-US" sz="2000" b="0" strike="noStrike" spc="-1" dirty="0">
                <a:solidFill>
                  <a:srgbClr val="800000"/>
                </a:solidFill>
                <a:latin typeface="Consolas"/>
              </a:rPr>
              <a:t>/</a:t>
            </a:r>
            <a:r>
              <a:rPr lang="en-US" sz="2000" b="0" strike="noStrike" spc="-1" dirty="0" err="1">
                <a:solidFill>
                  <a:srgbClr val="800000"/>
                </a:solidFill>
                <a:latin typeface="Consolas"/>
              </a:rPr>
              <a:t>io.h</a:t>
            </a:r>
            <a:r>
              <a:rPr lang="en-US" sz="2000" b="0" strike="noStrike" spc="-1" dirty="0">
                <a:solidFill>
                  <a:srgbClr val="800000"/>
                </a:solidFill>
                <a:latin typeface="Consolas"/>
              </a:rPr>
              <a:t>&gt;    </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FF"/>
                </a:solidFill>
                <a:latin typeface="Consolas"/>
              </a:rPr>
              <a:t>int</a:t>
            </a:r>
            <a:r>
              <a:rPr lang="en-US" sz="2000" b="0" strike="noStrike" spc="-1" dirty="0">
                <a:solidFill>
                  <a:srgbClr val="800000"/>
                </a:solidFill>
                <a:latin typeface="Consolas"/>
              </a:rPr>
              <a:t> </a:t>
            </a:r>
            <a:r>
              <a:rPr lang="en-US" sz="2000" b="0" strike="noStrike" spc="-1" dirty="0">
                <a:solidFill>
                  <a:srgbClr val="880000"/>
                </a:solidFill>
                <a:latin typeface="Consolas"/>
              </a:rPr>
              <a:t>main</a:t>
            </a:r>
            <a:r>
              <a:rPr lang="en-US" sz="2000" b="0" strike="noStrike" spc="-1" dirty="0">
                <a:solidFill>
                  <a:srgbClr val="800000"/>
                </a:solidFill>
                <a:latin typeface="Consolas"/>
              </a:rPr>
              <a:t> </a:t>
            </a:r>
            <a:r>
              <a:rPr lang="en-US" sz="2000" b="0" strike="noStrike" spc="-1" dirty="0">
                <a:solidFill>
                  <a:srgbClr val="000000"/>
                </a:solidFill>
                <a:latin typeface="Consolas"/>
              </a:rPr>
              <a:t>(</a:t>
            </a:r>
            <a:r>
              <a:rPr lang="en-US" sz="2000" b="0" strike="noStrike" spc="-1" dirty="0">
                <a:solidFill>
                  <a:srgbClr val="0000FF"/>
                </a:solidFill>
                <a:latin typeface="Consolas"/>
              </a:rPr>
              <a:t>void</a:t>
            </a:r>
            <a:r>
              <a:rPr lang="en-US" sz="2000" b="0" strike="noStrike" spc="-1" dirty="0">
                <a:solidFill>
                  <a:srgbClr val="000000"/>
                </a:solidFill>
                <a:latin typeface="Consolas"/>
              </a:rPr>
              <a: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Consolas"/>
              </a:rPr>
              <a: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A000A0"/>
                </a:solidFill>
                <a:latin typeface="Consolas"/>
              </a:rPr>
              <a:t>  DDRB</a:t>
            </a:r>
            <a:r>
              <a:rPr lang="en-US" sz="2000" b="0" strike="noStrike" spc="-1" dirty="0">
                <a:solidFill>
                  <a:srgbClr val="800000"/>
                </a:solidFill>
                <a:latin typeface="Consolas"/>
              </a:rPr>
              <a:t> </a:t>
            </a:r>
            <a:r>
              <a:rPr lang="en-US" sz="2000" b="0" strike="noStrike" spc="-1" dirty="0">
                <a:solidFill>
                  <a:srgbClr val="000000"/>
                </a:solidFill>
                <a:latin typeface="Consolas"/>
              </a:rPr>
              <a:t>=</a:t>
            </a:r>
            <a:r>
              <a:rPr lang="en-US" sz="2000" b="0" strike="noStrike" spc="-1" dirty="0">
                <a:solidFill>
                  <a:srgbClr val="800000"/>
                </a:solidFill>
                <a:latin typeface="Consolas"/>
              </a:rPr>
              <a:t> </a:t>
            </a:r>
            <a:r>
              <a:rPr lang="en-US" sz="2000" b="0" strike="noStrike" spc="-1" dirty="0">
                <a:solidFill>
                  <a:srgbClr val="000000"/>
                </a:solidFill>
                <a:latin typeface="Consolas"/>
              </a:rPr>
              <a:t>0xFF;</a:t>
            </a:r>
            <a:r>
              <a:rPr lang="en-US" sz="2000" b="0" strike="noStrike" spc="-1" dirty="0">
                <a:solidFill>
                  <a:srgbClr val="800000"/>
                </a:solidFill>
                <a:latin typeface="Consolas"/>
              </a:rPr>
              <a:t>	</a:t>
            </a:r>
            <a:r>
              <a:rPr lang="en-US" sz="2000" b="0" strike="noStrike" spc="-1" dirty="0">
                <a:solidFill>
                  <a:srgbClr val="008000"/>
                </a:solidFill>
                <a:latin typeface="Consolas"/>
              </a:rPr>
              <a:t>//Port B is output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A000A0"/>
                </a:solidFill>
                <a:latin typeface="Consolas"/>
              </a:rPr>
              <a:t>  UCSR0B</a:t>
            </a:r>
            <a:r>
              <a:rPr lang="en-US" sz="2000" b="0" strike="noStrike" spc="-1" dirty="0">
                <a:solidFill>
                  <a:srgbClr val="800000"/>
                </a:solidFill>
                <a:latin typeface="Consolas"/>
              </a:rPr>
              <a:t> </a:t>
            </a:r>
            <a:r>
              <a:rPr lang="en-US" sz="2000" b="0" strike="noStrike" spc="-1" dirty="0">
                <a:solidFill>
                  <a:srgbClr val="000000"/>
                </a:solidFill>
                <a:latin typeface="Consolas"/>
              </a:rPr>
              <a:t>= (1&lt;&lt;</a:t>
            </a:r>
            <a:r>
              <a:rPr lang="en-US" sz="2000" b="0" strike="noStrike" spc="-1" dirty="0">
                <a:solidFill>
                  <a:srgbClr val="A000A0"/>
                </a:solidFill>
                <a:latin typeface="Consolas"/>
              </a:rPr>
              <a:t>RXEN0</a:t>
            </a:r>
            <a:r>
              <a:rPr lang="en-US" sz="2000" b="0" strike="noStrike" spc="-1" dirty="0">
                <a:solidFill>
                  <a:srgbClr val="000000"/>
                </a:solidFill>
                <a:latin typeface="Consolas"/>
              </a:rPr>
              <a:t>);	</a:t>
            </a:r>
            <a:r>
              <a:rPr lang="en-US" sz="2000" b="0" strike="noStrike" spc="-1" dirty="0">
                <a:solidFill>
                  <a:srgbClr val="008000"/>
                </a:solidFill>
                <a:latin typeface="Consolas"/>
              </a:rPr>
              <a:t>//initialize USART0</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A000A0"/>
                </a:solidFill>
                <a:latin typeface="Consolas"/>
              </a:rPr>
              <a:t>  UCSR0C</a:t>
            </a:r>
            <a:r>
              <a:rPr lang="en-US" sz="2000" b="0" strike="noStrike" spc="-1" dirty="0">
                <a:solidFill>
                  <a:srgbClr val="800000"/>
                </a:solidFill>
                <a:latin typeface="Consolas"/>
              </a:rPr>
              <a:t> </a:t>
            </a:r>
            <a:r>
              <a:rPr lang="en-US" sz="2000" b="0" strike="noStrike" spc="-1" dirty="0">
                <a:solidFill>
                  <a:srgbClr val="000000"/>
                </a:solidFill>
                <a:latin typeface="Consolas"/>
              </a:rPr>
              <a:t>= (1&lt;&lt;</a:t>
            </a:r>
            <a:r>
              <a:rPr lang="en-US" sz="2000" b="0" strike="noStrike" spc="-1" dirty="0">
                <a:solidFill>
                  <a:srgbClr val="A000A0"/>
                </a:solidFill>
                <a:latin typeface="Consolas"/>
              </a:rPr>
              <a:t>UCSZ01</a:t>
            </a:r>
            <a:r>
              <a:rPr lang="en-US" sz="2000" b="0" strike="noStrike" spc="-1" dirty="0">
                <a:solidFill>
                  <a:srgbClr val="000000"/>
                </a:solidFill>
                <a:latin typeface="Consolas"/>
              </a:rPr>
              <a:t>)|(1&lt;&lt;</a:t>
            </a:r>
            <a:r>
              <a:rPr lang="en-US" sz="2000" b="0" strike="noStrike" spc="-1" dirty="0">
                <a:solidFill>
                  <a:srgbClr val="A000A0"/>
                </a:solidFill>
                <a:latin typeface="Consolas"/>
              </a:rPr>
              <a:t>UCSZ00</a:t>
            </a:r>
            <a:r>
              <a:rPr lang="en-US" sz="2000" b="0" strike="noStrike" spc="-1" dirty="0">
                <a:solidFill>
                  <a:srgbClr val="000000"/>
                </a:solidFill>
                <a:latin typeface="Consolas"/>
              </a:rPr>
              <a: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A000A0"/>
                </a:solidFill>
                <a:latin typeface="Consolas"/>
              </a:rPr>
              <a:t>  UBRR0L</a:t>
            </a:r>
            <a:r>
              <a:rPr lang="en-US" sz="2000" b="0" strike="noStrike" spc="-1" dirty="0">
                <a:solidFill>
                  <a:srgbClr val="800000"/>
                </a:solidFill>
                <a:latin typeface="Consolas"/>
              </a:rPr>
              <a:t> </a:t>
            </a:r>
            <a:r>
              <a:rPr lang="en-US" sz="2000" b="0" strike="noStrike" spc="-1" dirty="0">
                <a:solidFill>
                  <a:srgbClr val="000000"/>
                </a:solidFill>
                <a:latin typeface="Consolas"/>
              </a:rPr>
              <a:t>=</a:t>
            </a:r>
            <a:r>
              <a:rPr lang="en-US" sz="2000" b="0" strike="noStrike" spc="-1" dirty="0">
                <a:solidFill>
                  <a:srgbClr val="800000"/>
                </a:solidFill>
                <a:latin typeface="Consolas"/>
              </a:rPr>
              <a:t> </a:t>
            </a:r>
            <a:r>
              <a:rPr lang="en-US" sz="2000" b="0" strike="noStrike" spc="-1" dirty="0">
                <a:solidFill>
                  <a:srgbClr val="000000"/>
                </a:solidFill>
                <a:latin typeface="Consolas"/>
              </a:rPr>
              <a:t>103;</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FF"/>
                </a:solidFill>
                <a:latin typeface="Consolas"/>
              </a:rPr>
              <a:t>  while</a:t>
            </a:r>
            <a:r>
              <a:rPr lang="en-US" sz="2000" b="0" strike="noStrike" spc="-1" dirty="0">
                <a:solidFill>
                  <a:srgbClr val="000000"/>
                </a:solidFill>
                <a:latin typeface="Consolas"/>
              </a:rPr>
              <a:t>(</a:t>
            </a:r>
            <a:r>
              <a:rPr lang="en-US" sz="2000" b="0" strike="noStrike" spc="-1" dirty="0">
                <a:solidFill>
                  <a:srgbClr val="0000FF"/>
                </a:solidFill>
                <a:latin typeface="Consolas"/>
              </a:rPr>
              <a:t>1</a:t>
            </a:r>
            <a:r>
              <a:rPr lang="en-US" sz="2000" b="0" strike="noStrike" spc="-1" dirty="0">
                <a:solidFill>
                  <a:srgbClr val="000000"/>
                </a:solidFill>
                <a:latin typeface="Consolas"/>
              </a:rPr>
              <a: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Consolas"/>
              </a:rPr>
              <a:t>  {</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FF"/>
                </a:solidFill>
                <a:latin typeface="Consolas"/>
              </a:rPr>
              <a:t>    while</a:t>
            </a:r>
            <a:r>
              <a:rPr lang="en-US" sz="2000" b="0" strike="noStrike" spc="-1" dirty="0">
                <a:solidFill>
                  <a:srgbClr val="800000"/>
                </a:solidFill>
                <a:latin typeface="Consolas"/>
              </a:rPr>
              <a:t> </a:t>
            </a:r>
            <a:r>
              <a:rPr lang="en-US" sz="2000" b="0" strike="noStrike" spc="-1" dirty="0">
                <a:solidFill>
                  <a:srgbClr val="000000"/>
                </a:solidFill>
                <a:latin typeface="Consolas"/>
              </a:rPr>
              <a:t>(!</a:t>
            </a:r>
            <a:r>
              <a:rPr lang="en-US" sz="2000" b="0" strike="noStrike" spc="-1" dirty="0">
                <a:solidFill>
                  <a:srgbClr val="800000"/>
                </a:solidFill>
                <a:latin typeface="Consolas"/>
              </a:rPr>
              <a:t> </a:t>
            </a:r>
            <a:r>
              <a:rPr lang="en-US" sz="2000" b="0" strike="noStrike" spc="-1" dirty="0">
                <a:solidFill>
                  <a:srgbClr val="000000"/>
                </a:solidFill>
                <a:latin typeface="Consolas"/>
              </a:rPr>
              <a:t>(</a:t>
            </a:r>
            <a:r>
              <a:rPr lang="en-US" sz="2000" b="0" strike="noStrike" spc="-1" dirty="0">
                <a:solidFill>
                  <a:srgbClr val="A000A0"/>
                </a:solidFill>
                <a:latin typeface="Consolas"/>
              </a:rPr>
              <a:t>UCSR0A</a:t>
            </a:r>
            <a:r>
              <a:rPr lang="en-US" sz="2000" b="0" strike="noStrike" spc="-1" dirty="0">
                <a:solidFill>
                  <a:srgbClr val="800000"/>
                </a:solidFill>
                <a:latin typeface="Consolas"/>
              </a:rPr>
              <a:t> </a:t>
            </a:r>
            <a:r>
              <a:rPr lang="en-US" sz="2000" b="0" strike="noStrike" spc="-1" dirty="0">
                <a:solidFill>
                  <a:srgbClr val="000000"/>
                </a:solidFill>
                <a:latin typeface="Consolas"/>
              </a:rPr>
              <a:t>&amp;</a:t>
            </a:r>
            <a:r>
              <a:rPr lang="en-US" sz="2000" b="0" strike="noStrike" spc="-1" dirty="0">
                <a:solidFill>
                  <a:srgbClr val="800000"/>
                </a:solidFill>
                <a:latin typeface="Consolas"/>
              </a:rPr>
              <a:t> </a:t>
            </a:r>
            <a:r>
              <a:rPr lang="en-US" sz="2000" b="0" strike="noStrike" spc="-1" dirty="0">
                <a:solidFill>
                  <a:srgbClr val="000000"/>
                </a:solidFill>
                <a:latin typeface="Consolas"/>
              </a:rPr>
              <a:t>(1&lt;&lt;</a:t>
            </a:r>
            <a:r>
              <a:rPr lang="en-US" sz="2000" b="0" strike="noStrike" spc="-1" dirty="0">
                <a:solidFill>
                  <a:srgbClr val="A000A0"/>
                </a:solidFill>
                <a:latin typeface="Consolas"/>
              </a:rPr>
              <a:t>RXC0</a:t>
            </a:r>
            <a:r>
              <a:rPr lang="en-US" sz="2000" b="0" strike="noStrike" spc="-1" dirty="0">
                <a:solidFill>
                  <a:srgbClr val="000000"/>
                </a:solidFill>
                <a:latin typeface="Consolas"/>
              </a:rPr>
              <a:t>)));</a:t>
            </a:r>
            <a:r>
              <a:rPr lang="en-US" sz="2000" b="0" strike="noStrike" spc="-1" dirty="0">
                <a:solidFill>
                  <a:srgbClr val="800000"/>
                </a:solidFill>
                <a:latin typeface="Consolas"/>
              </a:rPr>
              <a:t> </a:t>
            </a:r>
            <a:r>
              <a:rPr lang="en-US" sz="2000" b="0" strike="noStrike" spc="-1" dirty="0">
                <a:solidFill>
                  <a:srgbClr val="008000"/>
                </a:solidFill>
                <a:latin typeface="Consolas"/>
              </a:rPr>
              <a:t>//wait until new data</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A000A0"/>
                </a:solidFill>
                <a:latin typeface="Consolas"/>
              </a:rPr>
              <a:t>    PORTB</a:t>
            </a:r>
            <a:r>
              <a:rPr lang="en-US" sz="2000" b="0" strike="noStrike" spc="-1" dirty="0">
                <a:solidFill>
                  <a:srgbClr val="800000"/>
                </a:solidFill>
                <a:latin typeface="Consolas"/>
              </a:rPr>
              <a:t> </a:t>
            </a:r>
            <a:r>
              <a:rPr lang="en-US" sz="2000" b="0" strike="noStrike" spc="-1" dirty="0">
                <a:solidFill>
                  <a:srgbClr val="000000"/>
                </a:solidFill>
                <a:latin typeface="Consolas"/>
              </a:rPr>
              <a:t>=</a:t>
            </a:r>
            <a:r>
              <a:rPr lang="en-US" sz="2000" b="0" strike="noStrike" spc="-1" dirty="0">
                <a:solidFill>
                  <a:srgbClr val="800000"/>
                </a:solidFill>
                <a:latin typeface="Consolas"/>
              </a:rPr>
              <a:t> </a:t>
            </a:r>
            <a:r>
              <a:rPr lang="en-US" sz="2000" b="0" strike="noStrike" spc="-1" dirty="0">
                <a:solidFill>
                  <a:srgbClr val="A000A0"/>
                </a:solidFill>
                <a:latin typeface="Consolas"/>
              </a:rPr>
              <a:t>UDR0</a:t>
            </a:r>
            <a:r>
              <a:rPr lang="en-US" sz="2000" b="0" strike="noStrike" spc="-1" dirty="0">
                <a:solidFill>
                  <a:srgbClr val="000000"/>
                </a:solidFill>
                <a:latin typeface="Consolas"/>
              </a:rPr>
              <a: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Consolas"/>
              </a:rPr>
              <a:t>  }</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FF"/>
                </a:solidFill>
                <a:latin typeface="Consolas"/>
              </a:rPr>
              <a:t>  return</a:t>
            </a:r>
            <a:r>
              <a:rPr lang="en-US" sz="2000" b="0" strike="noStrike" spc="-1" dirty="0">
                <a:solidFill>
                  <a:srgbClr val="800000"/>
                </a:solidFill>
                <a:latin typeface="Consolas"/>
              </a:rPr>
              <a:t> </a:t>
            </a:r>
            <a:r>
              <a:rPr lang="en-US" sz="2000" b="0" strike="noStrike" spc="-1" dirty="0">
                <a:solidFill>
                  <a:srgbClr val="000000"/>
                </a:solidFill>
                <a:latin typeface="Consolas"/>
              </a:rPr>
              <a:t>0;</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Consolas"/>
              </a:rPr>
              <a:t>}</a:t>
            </a:r>
            <a:endParaRPr lang="en-US" sz="2000" b="0" strike="noStrike" spc="-1" dirty="0">
              <a:solidFill>
                <a:srgbClr val="000000"/>
              </a:solidFill>
              <a:latin typeface="Tahoma"/>
            </a:endParaRPr>
          </a:p>
          <a:p>
            <a:pPr marL="343080" indent="0">
              <a:lnSpc>
                <a:spcPct val="90000"/>
              </a:lnSpc>
              <a:spcBef>
                <a:spcPts val="499"/>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9DC3FFCA-873C-40D8-BE92-EEB5618A0EDB}"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0" y="0"/>
            <a:ext cx="9144000" cy="1003496"/>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USB to serial converter in Arduino</a:t>
            </a:r>
          </a:p>
        </p:txBody>
      </p:sp>
      <p:sp>
        <p:nvSpPr>
          <p:cNvPr id="4" name="PlaceHolder 3"/>
          <p:cNvSpPr>
            <a:spLocks noGrp="1"/>
          </p:cNvSpPr>
          <p:nvPr>
            <p:ph type="sldNum" sz="quarter" idx="12"/>
          </p:nvPr>
        </p:nvSpPr>
        <p:spPr/>
        <p:txBody>
          <a:bodyPr/>
          <a:lstStyle/>
          <a:p>
            <a:fld id="{22005D65-DBCC-4802-ACD7-0CA129839A70}" type="slidenum">
              <a:t>22</a:t>
            </a:fld>
            <a:endParaRPr/>
          </a:p>
        </p:txBody>
      </p:sp>
      <p:pic>
        <p:nvPicPr>
          <p:cNvPr id="119" name="Picture 118"/>
          <p:cNvPicPr/>
          <p:nvPr/>
        </p:nvPicPr>
        <p:blipFill>
          <a:blip r:embed="rId2"/>
          <a:stretch/>
        </p:blipFill>
        <p:spPr>
          <a:xfrm>
            <a:off x="788013" y="2256148"/>
            <a:ext cx="8164440" cy="287676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0" y="-57313"/>
            <a:ext cx="9144000" cy="1015993"/>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MAX232</a:t>
            </a:r>
          </a:p>
        </p:txBody>
      </p:sp>
      <p:sp>
        <p:nvSpPr>
          <p:cNvPr id="4" name="PlaceHolder 3"/>
          <p:cNvSpPr>
            <a:spLocks noGrp="1"/>
          </p:cNvSpPr>
          <p:nvPr>
            <p:ph type="sldNum" sz="quarter" idx="12"/>
          </p:nvPr>
        </p:nvSpPr>
        <p:spPr/>
        <p:txBody>
          <a:bodyPr/>
          <a:lstStyle/>
          <a:p>
            <a:fld id="{77C7A765-ED9C-45CF-8EFB-02D3FD72FEC4}" type="slidenum">
              <a:t>23</a:t>
            </a:fld>
            <a:endParaRPr/>
          </a:p>
        </p:txBody>
      </p:sp>
      <p:pic>
        <p:nvPicPr>
          <p:cNvPr id="122" name="Picture 121"/>
          <p:cNvPicPr/>
          <p:nvPr/>
        </p:nvPicPr>
        <p:blipFill>
          <a:blip r:embed="rId2"/>
          <a:stretch/>
        </p:blipFill>
        <p:spPr>
          <a:xfrm>
            <a:off x="649440" y="1771560"/>
            <a:ext cx="7804080" cy="4714920"/>
          </a:xfrm>
          <a:prstGeom prst="rect">
            <a:avLst/>
          </a:prstGeom>
          <a:ln w="0">
            <a:noFill/>
          </a:ln>
        </p:spPr>
      </p:pic>
      <p:pic>
        <p:nvPicPr>
          <p:cNvPr id="123" name="Picture 122"/>
          <p:cNvPicPr/>
          <p:nvPr/>
        </p:nvPicPr>
        <p:blipFill>
          <a:blip r:embed="rId3"/>
          <a:stretch/>
        </p:blipFill>
        <p:spPr>
          <a:xfrm>
            <a:off x="5289480" y="958680"/>
            <a:ext cx="3417840" cy="25909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9144000" cy="1158240"/>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dirty="0">
                <a:solidFill>
                  <a:srgbClr val="FFFF66"/>
                </a:solidFill>
                <a:latin typeface="Arial"/>
              </a:rPr>
              <a:t>Parallel vs. Serial</a:t>
            </a:r>
          </a:p>
        </p:txBody>
      </p:sp>
      <p:sp>
        <p:nvSpPr>
          <p:cNvPr id="50" name="PlaceHolder 2"/>
          <p:cNvSpPr>
            <a:spLocks noGrp="1"/>
          </p:cNvSpPr>
          <p:nvPr>
            <p:ph idx="1"/>
          </p:nvPr>
        </p:nvSpPr>
        <p:spPr>
          <a:xfrm>
            <a:off x="798480" y="1158240"/>
            <a:ext cx="8345520" cy="5381640"/>
          </a:xfrm>
          <a:prstGeom prst="rect">
            <a:avLst/>
          </a:prstGeom>
          <a:noFill/>
          <a:ln w="0">
            <a:noFill/>
          </a:ln>
        </p:spPr>
        <p:txBody>
          <a:bodyPr lIns="90000" tIns="46800" rIns="90000" bIns="46800" anchor="t">
            <a:normAutofit/>
          </a:bodyPr>
          <a:lstStyle/>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Parallel</a:t>
            </a:r>
          </a:p>
          <a:p>
            <a:pPr marL="743040" lvl="1" indent="-285840">
              <a:spcBef>
                <a:spcPts val="64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solidFill>
                  <a:srgbClr val="000000"/>
                </a:solidFill>
                <a:latin typeface="Tahoma"/>
              </a:rPr>
              <a:t>For short distances</a:t>
            </a:r>
          </a:p>
          <a:p>
            <a:pPr marL="743040" lvl="1" indent="-285840">
              <a:spcBef>
                <a:spcPts val="64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solidFill>
                  <a:srgbClr val="000000"/>
                </a:solidFill>
                <a:latin typeface="Tahoma"/>
              </a:rPr>
              <a:t>Not applicable for long distances</a:t>
            </a:r>
          </a:p>
          <a:p>
            <a:pPr marL="743040" lvl="1" indent="-285840">
              <a:spcBef>
                <a:spcPts val="64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solidFill>
                  <a:srgbClr val="000000"/>
                </a:solidFill>
                <a:latin typeface="Tahoma"/>
              </a:rPr>
              <a:t>More expensive </a:t>
            </a:r>
          </a:p>
          <a:p>
            <a:pPr marL="743040" lvl="1" indent="-285840">
              <a:spcBef>
                <a:spcPts val="64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600" b="0" strike="noStrike" spc="-1" dirty="0">
                <a:solidFill>
                  <a:srgbClr val="000000"/>
                </a:solidFill>
                <a:latin typeface="Tahoma"/>
              </a:rPr>
              <a:t>Cross-talk problem</a:t>
            </a:r>
          </a:p>
          <a:p>
            <a:pPr marL="743040" lvl="1" indent="0">
              <a:spcBef>
                <a:spcPts val="649"/>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600"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BEFC2B6D-A902-47AA-9424-5234273C74B9}" type="slidenum">
              <a:t>3</a:t>
            </a:fld>
            <a:endParaRPr/>
          </a:p>
        </p:txBody>
      </p:sp>
      <p:pic>
        <p:nvPicPr>
          <p:cNvPr id="51" name="Picture 50"/>
          <p:cNvPicPr/>
          <p:nvPr/>
        </p:nvPicPr>
        <p:blipFill>
          <a:blip r:embed="rId2"/>
          <a:stretch/>
        </p:blipFill>
        <p:spPr>
          <a:xfrm>
            <a:off x="1195740" y="4023773"/>
            <a:ext cx="7551000" cy="20844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30480"/>
            <a:ext cx="9144000" cy="1123071"/>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Direction</a:t>
            </a:r>
          </a:p>
        </p:txBody>
      </p:sp>
      <p:sp>
        <p:nvSpPr>
          <p:cNvPr id="53" name="PlaceHolder 2"/>
          <p:cNvSpPr>
            <a:spLocks noGrp="1"/>
          </p:cNvSpPr>
          <p:nvPr>
            <p:ph idx="1"/>
          </p:nvPr>
        </p:nvSpPr>
        <p:spPr>
          <a:xfrm>
            <a:off x="592200" y="1520400"/>
            <a:ext cx="8345520" cy="5381640"/>
          </a:xfrm>
          <a:prstGeom prst="rect">
            <a:avLst/>
          </a:prstGeom>
          <a:noFill/>
          <a:ln w="0">
            <a:noFill/>
          </a:ln>
        </p:spPr>
        <p:txBody>
          <a:bodyPr lIns="90000" tIns="46800" rIns="90000" bIns="46800" anchor="t">
            <a:normAutofit/>
          </a:bodyPr>
          <a:lstStyle/>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Simplex</a:t>
            </a: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Half Duplex</a:t>
            </a: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Full Duplex</a:t>
            </a:r>
          </a:p>
        </p:txBody>
      </p:sp>
      <p:sp>
        <p:nvSpPr>
          <p:cNvPr id="4" name="PlaceHolder 3"/>
          <p:cNvSpPr>
            <a:spLocks noGrp="1"/>
          </p:cNvSpPr>
          <p:nvPr>
            <p:ph type="sldNum" sz="quarter" idx="12"/>
          </p:nvPr>
        </p:nvSpPr>
        <p:spPr/>
        <p:txBody>
          <a:bodyPr/>
          <a:lstStyle/>
          <a:p>
            <a:fld id="{BCC43B24-813A-43AE-A39F-E3F8DFA58FF5}" type="slidenum">
              <a:t>4</a:t>
            </a:fld>
            <a:endParaRPr/>
          </a:p>
        </p:txBody>
      </p:sp>
      <p:pic>
        <p:nvPicPr>
          <p:cNvPr id="54" name="Picture 53"/>
          <p:cNvPicPr/>
          <p:nvPr/>
        </p:nvPicPr>
        <p:blipFill>
          <a:blip r:embed="rId2"/>
          <a:stretch/>
        </p:blipFill>
        <p:spPr>
          <a:xfrm>
            <a:off x="2854440" y="1520400"/>
            <a:ext cx="6083280" cy="538200"/>
          </a:xfrm>
          <a:prstGeom prst="rect">
            <a:avLst/>
          </a:prstGeom>
          <a:ln w="0">
            <a:noFill/>
          </a:ln>
        </p:spPr>
      </p:pic>
      <p:pic>
        <p:nvPicPr>
          <p:cNvPr id="55" name="Picture 54"/>
          <p:cNvPicPr/>
          <p:nvPr/>
        </p:nvPicPr>
        <p:blipFill>
          <a:blip r:embed="rId3"/>
          <a:stretch/>
        </p:blipFill>
        <p:spPr>
          <a:xfrm>
            <a:off x="2854440" y="2413458"/>
            <a:ext cx="5968800" cy="1725480"/>
          </a:xfrm>
          <a:prstGeom prst="rect">
            <a:avLst/>
          </a:prstGeom>
          <a:ln w="0">
            <a:noFill/>
          </a:ln>
        </p:spPr>
      </p:pic>
      <p:pic>
        <p:nvPicPr>
          <p:cNvPr id="56" name="Picture 55"/>
          <p:cNvPicPr/>
          <p:nvPr/>
        </p:nvPicPr>
        <p:blipFill>
          <a:blip r:embed="rId4"/>
          <a:stretch/>
        </p:blipFill>
        <p:spPr>
          <a:xfrm>
            <a:off x="2854440" y="4613400"/>
            <a:ext cx="5949720" cy="17636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739" y="14219"/>
            <a:ext cx="9141261" cy="1130705"/>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a:solidFill>
                  <a:srgbClr val="FFFF66"/>
                </a:solidFill>
                <a:latin typeface="Arial"/>
              </a:rPr>
              <a:t>Synchronization</a:t>
            </a:r>
          </a:p>
        </p:txBody>
      </p:sp>
      <p:sp>
        <p:nvSpPr>
          <p:cNvPr id="58" name="PlaceHolder 2"/>
          <p:cNvSpPr>
            <a:spLocks noGrp="1"/>
          </p:cNvSpPr>
          <p:nvPr>
            <p:ph idx="1"/>
          </p:nvPr>
        </p:nvSpPr>
        <p:spPr>
          <a:xfrm>
            <a:off x="696351" y="1248839"/>
            <a:ext cx="8345520" cy="5381640"/>
          </a:xfrm>
          <a:prstGeom prst="rect">
            <a:avLst/>
          </a:prstGeom>
          <a:noFill/>
          <a:ln w="0">
            <a:noFill/>
          </a:ln>
        </p:spPr>
        <p:txBody>
          <a:bodyPr lIns="90000" tIns="46800" rIns="90000" bIns="46800" anchor="t">
            <a:normAutofit/>
          </a:bodyPr>
          <a:lstStyle/>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Synchronous</a:t>
            </a: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Asynchronous </a:t>
            </a: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04F700B0-7627-4402-A2BA-BF0B708300CC}" type="slidenum">
              <a:t>5</a:t>
            </a:fld>
            <a:endParaRPr/>
          </a:p>
        </p:txBody>
      </p:sp>
      <p:pic>
        <p:nvPicPr>
          <p:cNvPr id="59" name="Picture 58"/>
          <p:cNvPicPr/>
          <p:nvPr/>
        </p:nvPicPr>
        <p:blipFill>
          <a:blip r:embed="rId2"/>
          <a:stretch/>
        </p:blipFill>
        <p:spPr>
          <a:xfrm>
            <a:off x="1503360" y="4869361"/>
            <a:ext cx="6172200" cy="1479600"/>
          </a:xfrm>
          <a:prstGeom prst="rect">
            <a:avLst/>
          </a:prstGeom>
          <a:ln w="0">
            <a:noFill/>
          </a:ln>
        </p:spPr>
      </p:pic>
      <p:pic>
        <p:nvPicPr>
          <p:cNvPr id="60" name="Picture 59"/>
          <p:cNvPicPr/>
          <p:nvPr/>
        </p:nvPicPr>
        <p:blipFill>
          <a:blip r:embed="rId3"/>
          <a:stretch/>
        </p:blipFill>
        <p:spPr>
          <a:xfrm>
            <a:off x="1503360" y="1843200"/>
            <a:ext cx="6119640" cy="17701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1747" y="0"/>
            <a:ext cx="9145747" cy="1008121"/>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spc="-1" dirty="0">
                <a:solidFill>
                  <a:srgbClr val="FFFF66"/>
                </a:solidFill>
                <a:latin typeface="Arial"/>
              </a:rPr>
              <a:t>Asynchronous serial data frame</a:t>
            </a:r>
            <a:endParaRPr lang="en-US" sz="3600" b="0" strike="noStrike" spc="-1" dirty="0">
              <a:solidFill>
                <a:srgbClr val="FFFF66"/>
              </a:solidFill>
              <a:latin typeface="Arial"/>
            </a:endParaRPr>
          </a:p>
        </p:txBody>
      </p:sp>
      <p:sp>
        <p:nvSpPr>
          <p:cNvPr id="4" name="PlaceHolder 3"/>
          <p:cNvSpPr>
            <a:spLocks noGrp="1"/>
          </p:cNvSpPr>
          <p:nvPr>
            <p:ph type="sldNum" sz="quarter" idx="12"/>
          </p:nvPr>
        </p:nvSpPr>
        <p:spPr/>
        <p:txBody>
          <a:bodyPr/>
          <a:lstStyle/>
          <a:p>
            <a:fld id="{B2465A8A-9527-4454-B02D-A69F76C2BC6C}" type="slidenum">
              <a:t>6</a:t>
            </a:fld>
            <a:endParaRPr/>
          </a:p>
        </p:txBody>
      </p:sp>
      <p:pic>
        <p:nvPicPr>
          <p:cNvPr id="5" name="Picture 4">
            <a:extLst>
              <a:ext uri="{FF2B5EF4-FFF2-40B4-BE49-F238E27FC236}">
                <a16:creationId xmlns:a16="http://schemas.microsoft.com/office/drawing/2014/main" id="{24937470-3F4F-4A8C-AAFD-D9B950E903E2}"/>
              </a:ext>
            </a:extLst>
          </p:cNvPr>
          <p:cNvPicPr>
            <a:picLocks noChangeAspect="1"/>
          </p:cNvPicPr>
          <p:nvPr/>
        </p:nvPicPr>
        <p:blipFill>
          <a:blip r:embed="rId2"/>
          <a:stretch>
            <a:fillRect/>
          </a:stretch>
        </p:blipFill>
        <p:spPr>
          <a:xfrm>
            <a:off x="1676400" y="2762250"/>
            <a:ext cx="5791200" cy="133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0" y="0"/>
            <a:ext cx="9144000" cy="1045699"/>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dirty="0">
                <a:solidFill>
                  <a:srgbClr val="FFFF66"/>
                </a:solidFill>
                <a:latin typeface="Arial"/>
              </a:rPr>
              <a:t>UART Protocol</a:t>
            </a:r>
          </a:p>
        </p:txBody>
      </p:sp>
      <p:sp>
        <p:nvSpPr>
          <p:cNvPr id="76" name="PlaceHolder 2"/>
          <p:cNvSpPr>
            <a:spLocks noGrp="1"/>
          </p:cNvSpPr>
          <p:nvPr>
            <p:ph idx="1"/>
          </p:nvPr>
        </p:nvSpPr>
        <p:spPr>
          <a:xfrm>
            <a:off x="922320" y="1476360"/>
            <a:ext cx="8345520" cy="5381640"/>
          </a:xfrm>
          <a:prstGeom prst="rect">
            <a:avLst/>
          </a:prstGeom>
          <a:noFill/>
          <a:ln w="0">
            <a:noFill/>
          </a:ln>
        </p:spPr>
        <p:txBody>
          <a:bodyPr lIns="90000" tIns="46800" rIns="90000" bIns="46800" anchor="t">
            <a:normAutofit/>
          </a:bodyPr>
          <a:lstStyle/>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Serial</a:t>
            </a: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Asynchronous</a:t>
            </a: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Full duplex</a:t>
            </a: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F0480C56-D0A1-4049-96A5-DC373C254D49}" type="slidenum">
              <a:t>7</a:t>
            </a:fld>
            <a:endParaRPr/>
          </a:p>
        </p:txBody>
      </p:sp>
      <p:pic>
        <p:nvPicPr>
          <p:cNvPr id="77" name="Picture 76"/>
          <p:cNvPicPr/>
          <p:nvPr/>
        </p:nvPicPr>
        <p:blipFill>
          <a:blip r:embed="rId2"/>
          <a:stretch/>
        </p:blipFill>
        <p:spPr>
          <a:xfrm>
            <a:off x="3654360" y="1266840"/>
            <a:ext cx="5211720" cy="2652840"/>
          </a:xfrm>
          <a:prstGeom prst="rect">
            <a:avLst/>
          </a:prstGeom>
          <a:ln w="0">
            <a:noFill/>
          </a:ln>
        </p:spPr>
      </p:pic>
      <p:pic>
        <p:nvPicPr>
          <p:cNvPr id="78" name="Picture 77"/>
          <p:cNvPicPr/>
          <p:nvPr/>
        </p:nvPicPr>
        <p:blipFill>
          <a:blip r:embed="rId3"/>
          <a:stretch/>
        </p:blipFill>
        <p:spPr>
          <a:xfrm>
            <a:off x="922320" y="4410000"/>
            <a:ext cx="7013520" cy="20988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0" y="0"/>
            <a:ext cx="9144000" cy="1137138"/>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FFFF66"/>
                </a:solidFill>
                <a:latin typeface="Arial"/>
              </a:rPr>
              <a:t>USART </a:t>
            </a:r>
            <a:r>
              <a:rPr lang="en-US" sz="2800" b="0" strike="noStrike" spc="-1" dirty="0">
                <a:solidFill>
                  <a:srgbClr val="FFFF66"/>
                </a:solidFill>
                <a:latin typeface="Arial"/>
              </a:rPr>
              <a:t>(Universal Synchronous Asynchronous Receive Transmit)</a:t>
            </a:r>
          </a:p>
        </p:txBody>
      </p:sp>
      <p:sp>
        <p:nvSpPr>
          <p:cNvPr id="80" name="PlaceHolder 2"/>
          <p:cNvSpPr>
            <a:spLocks noGrp="1"/>
          </p:cNvSpPr>
          <p:nvPr>
            <p:ph idx="1"/>
          </p:nvPr>
        </p:nvSpPr>
        <p:spPr>
          <a:xfrm>
            <a:off x="798480" y="1668323"/>
            <a:ext cx="8345520" cy="5381640"/>
          </a:xfrm>
          <a:prstGeom prst="rect">
            <a:avLst/>
          </a:prstGeom>
          <a:noFill/>
          <a:ln w="0">
            <a:noFill/>
          </a:ln>
        </p:spPr>
        <p:txBody>
          <a:bodyPr lIns="90000" tIns="46800" rIns="90000" bIns="46800" anchor="t">
            <a:normAutofit/>
          </a:bodyPr>
          <a:lstStyle/>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ahoma"/>
              </a:rPr>
              <a:t>USART devices can be used to communicate asynchronously (UART) and synchronously.</a:t>
            </a:r>
          </a:p>
          <a:p>
            <a:pPr marL="0" indent="0">
              <a:spcBef>
                <a:spcPts val="700"/>
              </a:spcBef>
              <a:buClr>
                <a:srgbClr val="333399"/>
              </a:buClr>
              <a:buSzPct val="60000"/>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b="0" strike="noStrike" spc="-1" dirty="0">
              <a:solidFill>
                <a:srgbClr val="000000"/>
              </a:solidFill>
              <a:latin typeface="Tahoma"/>
            </a:endParaRPr>
          </a:p>
          <a:p>
            <a:pPr marL="343080" indent="-343080">
              <a:spcBef>
                <a:spcPts val="700"/>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b="0" strike="noStrike" spc="-1" dirty="0">
                <a:solidFill>
                  <a:srgbClr val="000000"/>
                </a:solidFill>
                <a:latin typeface="Tahoma"/>
              </a:rPr>
              <a:t>Since the synchronous capability of USART is not used nowadays, we concentrate on UART.</a:t>
            </a:r>
          </a:p>
          <a:p>
            <a:pPr marL="343080" indent="0">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b="0" strike="noStrike" spc="-1" dirty="0">
              <a:solidFill>
                <a:srgbClr val="000000"/>
              </a:solidFill>
              <a:latin typeface="Tahoma"/>
            </a:endParaRPr>
          </a:p>
        </p:txBody>
      </p:sp>
      <p:sp>
        <p:nvSpPr>
          <p:cNvPr id="4" name="PlaceHolder 3"/>
          <p:cNvSpPr>
            <a:spLocks noGrp="1"/>
          </p:cNvSpPr>
          <p:nvPr>
            <p:ph type="sldNum" sz="quarter" idx="12"/>
          </p:nvPr>
        </p:nvSpPr>
        <p:spPr/>
        <p:txBody>
          <a:bodyPr/>
          <a:lstStyle/>
          <a:p>
            <a:fld id="{F6DFCD1F-29BA-4E18-9BE8-9B83862A0A80}"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0" y="1"/>
            <a:ext cx="9144000" cy="928468"/>
          </a:xfrm>
          <a:prstGeom prst="rect">
            <a:avLst/>
          </a:prstGeom>
          <a:gradFill rotWithShape="0">
            <a:gsLst>
              <a:gs pos="0">
                <a:srgbClr val="008000">
                  <a:alpha val="82352"/>
                </a:srgbClr>
              </a:gs>
              <a:gs pos="100000">
                <a:srgbClr val="003B00"/>
              </a:gs>
            </a:gsLst>
            <a:lin ang="5400000"/>
          </a:gradFill>
          <a:ln w="0">
            <a:noFill/>
          </a:ln>
        </p:spPr>
        <p:txBody>
          <a:bodyPr lIns="90000" tIns="46800" rIns="90000" bIns="46800"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0" strike="noStrike" spc="-1" dirty="0">
                <a:solidFill>
                  <a:srgbClr val="FFFF66"/>
                </a:solidFill>
                <a:latin typeface="Arial"/>
              </a:rPr>
              <a:t>UART in AVR</a:t>
            </a:r>
          </a:p>
        </p:txBody>
      </p:sp>
      <p:sp>
        <p:nvSpPr>
          <p:cNvPr id="82" name="PlaceHolder 2"/>
          <p:cNvSpPr>
            <a:spLocks noGrp="1"/>
          </p:cNvSpPr>
          <p:nvPr>
            <p:ph idx="1"/>
          </p:nvPr>
        </p:nvSpPr>
        <p:spPr>
          <a:xfrm>
            <a:off x="798480" y="1270781"/>
            <a:ext cx="8345520" cy="5381640"/>
          </a:xfrm>
          <a:prstGeom prst="rect">
            <a:avLst/>
          </a:prstGeom>
          <a:noFill/>
          <a:ln w="0">
            <a:noFill/>
          </a:ln>
        </p:spPr>
        <p:txBody>
          <a:bodyPr lIns="90000" tIns="46800" rIns="90000" bIns="46800" anchor="t">
            <a:normAutofit/>
          </a:bodyPr>
          <a:lstStyle/>
          <a:p>
            <a:pPr marL="343080" indent="-343080">
              <a:spcBef>
                <a:spcPts val="601"/>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Control registers: (initialize speed, data size, parity, </a:t>
            </a:r>
            <a:r>
              <a:rPr lang="en-US" sz="2400" b="0" strike="noStrike" spc="-1" dirty="0" err="1">
                <a:solidFill>
                  <a:srgbClr val="000000"/>
                </a:solidFill>
                <a:latin typeface="Tahoma"/>
              </a:rPr>
              <a:t>etc</a:t>
            </a:r>
            <a:r>
              <a:rPr lang="en-US" sz="2400" b="0" strike="noStrike" spc="-1" dirty="0">
                <a:solidFill>
                  <a:srgbClr val="000000"/>
                </a:solidFill>
                <a:latin typeface="Tahoma"/>
              </a:rPr>
              <a:t>)</a:t>
            </a:r>
          </a:p>
          <a:p>
            <a:pPr marL="743040" lvl="1" indent="-285840">
              <a:spcBef>
                <a:spcPts val="49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Tahoma"/>
              </a:rPr>
              <a:t>UBRR, UCSRA, UCSRB, and UCSRC</a:t>
            </a:r>
          </a:p>
          <a:p>
            <a:pPr marL="343080" indent="-343080">
              <a:spcBef>
                <a:spcPts val="601"/>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Send/receive register</a:t>
            </a:r>
          </a:p>
          <a:p>
            <a:pPr marL="743040" lvl="1" indent="-285840">
              <a:spcBef>
                <a:spcPts val="49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Tahoma"/>
              </a:rPr>
              <a:t>UDR</a:t>
            </a:r>
          </a:p>
          <a:p>
            <a:pPr marL="343080" indent="-343080">
              <a:spcBef>
                <a:spcPts val="601"/>
              </a:spcBef>
              <a:buClr>
                <a:srgbClr val="333399"/>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Status register</a:t>
            </a:r>
          </a:p>
          <a:p>
            <a:pPr marL="743040" lvl="1" indent="-285840">
              <a:spcBef>
                <a:spcPts val="499"/>
              </a:spcBef>
              <a:buClr>
                <a:srgbClr val="FF33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dirty="0">
                <a:solidFill>
                  <a:srgbClr val="000000"/>
                </a:solidFill>
                <a:latin typeface="Tahoma"/>
              </a:rPr>
              <a:t>UCSRA</a:t>
            </a:r>
          </a:p>
        </p:txBody>
      </p:sp>
      <p:sp>
        <p:nvSpPr>
          <p:cNvPr id="4" name="PlaceHolder 3"/>
          <p:cNvSpPr>
            <a:spLocks noGrp="1"/>
          </p:cNvSpPr>
          <p:nvPr>
            <p:ph type="sldNum" sz="quarter" idx="12"/>
          </p:nvPr>
        </p:nvSpPr>
        <p:spPr/>
        <p:txBody>
          <a:bodyPr/>
          <a:lstStyle/>
          <a:p>
            <a:fld id="{65BAFE52-B1F4-45FC-931A-0ADD0711A178}" type="slidenum">
              <a:t>9</a:t>
            </a:fld>
            <a:endParaRPr/>
          </a:p>
        </p:txBody>
      </p:sp>
      <p:pic>
        <p:nvPicPr>
          <p:cNvPr id="83" name="Picture 82"/>
          <p:cNvPicPr/>
          <p:nvPr/>
        </p:nvPicPr>
        <p:blipFill>
          <a:blip r:embed="rId2"/>
          <a:stretch/>
        </p:blipFill>
        <p:spPr>
          <a:xfrm>
            <a:off x="1197000" y="4329944"/>
            <a:ext cx="7148520" cy="2514550"/>
          </a:xfrm>
          <a:prstGeom prst="rect">
            <a:avLst/>
          </a:prstGeom>
          <a:ln w="0">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2402</TotalTime>
  <Words>1162</Words>
  <Application>Microsoft Office PowerPoint</Application>
  <PresentationFormat>On-screen Show (4:3)</PresentationFormat>
  <Paragraphs>223</Paragraphs>
  <Slides>23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Corbel</vt:lpstr>
      <vt:lpstr>Tahoma</vt:lpstr>
      <vt:lpstr>Times New Roman</vt:lpstr>
      <vt:lpstr>Wingdings</vt:lpstr>
      <vt:lpstr>Parallax</vt:lpstr>
      <vt:lpstr>1_Parallax</vt:lpstr>
      <vt:lpstr>Week 11 </vt:lpstr>
      <vt:lpstr>Topics</vt:lpstr>
      <vt:lpstr>Parallel vs. Serial</vt:lpstr>
      <vt:lpstr>Direction</vt:lpstr>
      <vt:lpstr>Synchronization</vt:lpstr>
      <vt:lpstr>Asynchronous serial data frame</vt:lpstr>
      <vt:lpstr>UART Protocol</vt:lpstr>
      <vt:lpstr>USART (Universal Synchronous Asynchronous Receive Transmit)</vt:lpstr>
      <vt:lpstr>UART in AVR</vt:lpstr>
      <vt:lpstr>Baud rate</vt:lpstr>
      <vt:lpstr>Example: Find the UBRR value for 9600bps.</vt:lpstr>
      <vt:lpstr>Some Standard Baud rates</vt:lpstr>
      <vt:lpstr>PowerPoint Presentation</vt:lpstr>
      <vt:lpstr>UCSRB</vt:lpstr>
      <vt:lpstr>UCSRC</vt:lpstr>
      <vt:lpstr>UDR</vt:lpstr>
      <vt:lpstr>UCSRA</vt:lpstr>
      <vt:lpstr>Programing the AVR to transfer data serially</vt:lpstr>
      <vt:lpstr>Program: sending character ‘G’ continuously</vt:lpstr>
      <vt:lpstr>Write a program to send the message "The Earth is but One Country." to the serial port continuously. Using the settings in the last example.</vt:lpstr>
      <vt:lpstr>Program 2: It receives bytes of data serially and puts them on Port B.</vt:lpstr>
      <vt:lpstr>USB to serial converter in Arduino</vt:lpstr>
      <vt:lpstr>MAX232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assembly</dc:title>
  <dc:subject>Chapter 6: AVR Advanced assembly language programming</dc:subject>
  <dc:creator>Sepehr Naimi </dc:creator>
  <cp:keywords>assembler directives addressing modes Macro EEPROM checksum</cp:keywords>
  <dc:description/>
  <cp:lastModifiedBy>Noman</cp:lastModifiedBy>
  <cp:revision>48</cp:revision>
  <dcterms:modified xsi:type="dcterms:W3CDTF">2024-11-09T14:30:14Z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