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3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3FF0-0D6C-4B0F-91A6-EFE7A995DB6D}" type="datetimeFigureOut">
              <a:rPr lang="en-US" smtClean="0"/>
              <a:t>22-Feb-2020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3F3A-89A4-4366-A4FE-EED4938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C965DF-1FB0-47E7-AE37-26D60DB44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" y="1191"/>
            <a:ext cx="12161520" cy="36576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b="1" dirty="0"/>
              <a:t>ETL Data Flow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CDD78C-E162-4538-8E3B-D39E7987AC18}"/>
              </a:ext>
            </a:extLst>
          </p:cNvPr>
          <p:cNvGrpSpPr/>
          <p:nvPr/>
        </p:nvGrpSpPr>
        <p:grpSpPr>
          <a:xfrm>
            <a:off x="161926" y="457202"/>
            <a:ext cx="3114675" cy="1678781"/>
            <a:chOff x="571500" y="990600"/>
            <a:chExt cx="4152900" cy="22383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165DF0-6D17-45A8-BA89-3792BEA9DF6E}"/>
                </a:ext>
              </a:extLst>
            </p:cNvPr>
            <p:cNvSpPr/>
            <p:nvPr/>
          </p:nvSpPr>
          <p:spPr>
            <a:xfrm>
              <a:off x="571500" y="990600"/>
              <a:ext cx="4152900" cy="22383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i="1" dirty="0">
                  <a:solidFill>
                    <a:schemeClr val="tx1"/>
                  </a:solidFill>
                </a:rPr>
                <a:t>boxofficemojo.com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Worldwide Box Office data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Attributes: Rank, Title, Worldwide, Domestic, Domestic Percent, Foreign, Foreign Percent, Year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Scraped using </a:t>
              </a:r>
              <a:r>
                <a:rPr lang="en-US" sz="1200" dirty="0" err="1">
                  <a:solidFill>
                    <a:schemeClr val="tx1"/>
                  </a:solidFill>
                </a:rPr>
                <a:t>beautifulsoup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E0CD87-B4A7-45B9-96E5-E53A8E31D7DD}"/>
                </a:ext>
              </a:extLst>
            </p:cNvPr>
            <p:cNvCxnSpPr/>
            <p:nvPr/>
          </p:nvCxnSpPr>
          <p:spPr>
            <a:xfrm>
              <a:off x="571500" y="1476375"/>
              <a:ext cx="415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254B23-C75B-407C-8CBE-99FC53503F7C}"/>
              </a:ext>
            </a:extLst>
          </p:cNvPr>
          <p:cNvGrpSpPr/>
          <p:nvPr/>
        </p:nvGrpSpPr>
        <p:grpSpPr>
          <a:xfrm>
            <a:off x="4538664" y="457202"/>
            <a:ext cx="3114675" cy="1678781"/>
            <a:chOff x="571500" y="990600"/>
            <a:chExt cx="4152900" cy="223837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C50DB2-F26C-4EC8-8127-0A9967F42D53}"/>
                </a:ext>
              </a:extLst>
            </p:cNvPr>
            <p:cNvSpPr/>
            <p:nvPr/>
          </p:nvSpPr>
          <p:spPr>
            <a:xfrm>
              <a:off x="571500" y="990600"/>
              <a:ext cx="4152900" cy="22383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i="1" dirty="0">
                  <a:solidFill>
                    <a:schemeClr val="tx1"/>
                  </a:solidFill>
                </a:rPr>
                <a:t>omdbapi.com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IMDB data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Attributes: Actors, Type, Website, Writer, </a:t>
              </a:r>
              <a:r>
                <a:rPr lang="en-US" sz="1200" dirty="0" err="1">
                  <a:solidFill>
                    <a:schemeClr val="tx1"/>
                  </a:solidFill>
                </a:rPr>
                <a:t>imdbID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</a:rPr>
                <a:t>imdbRating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</a:rPr>
                <a:t>imdbVotes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Data gathered using API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D397DC-3FF3-48A7-8042-BC102362A998}"/>
                </a:ext>
              </a:extLst>
            </p:cNvPr>
            <p:cNvCxnSpPr/>
            <p:nvPr/>
          </p:nvCxnSpPr>
          <p:spPr>
            <a:xfrm>
              <a:off x="571500" y="1476375"/>
              <a:ext cx="415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923033-7B00-4C89-B868-E5C44B067CBF}"/>
              </a:ext>
            </a:extLst>
          </p:cNvPr>
          <p:cNvGrpSpPr/>
          <p:nvPr/>
        </p:nvGrpSpPr>
        <p:grpSpPr>
          <a:xfrm>
            <a:off x="8915401" y="457201"/>
            <a:ext cx="3114675" cy="1678781"/>
            <a:chOff x="571500" y="990600"/>
            <a:chExt cx="4152900" cy="223837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E007DD-858C-4A1F-9FF6-1081C37B8F05}"/>
                </a:ext>
              </a:extLst>
            </p:cNvPr>
            <p:cNvSpPr/>
            <p:nvPr/>
          </p:nvSpPr>
          <p:spPr>
            <a:xfrm>
              <a:off x="571500" y="990600"/>
              <a:ext cx="4152900" cy="223837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i="1" dirty="0">
                  <a:solidFill>
                    <a:schemeClr val="tx1"/>
                  </a:solidFill>
                </a:rPr>
                <a:t>the-numbers.com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Secure website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Movie Budgets data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Attributes: Release Date, Movie Title, Production Budget, Domestic Gross, Worldwide Gross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Scraped using splinter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C33615-1205-429B-AF11-400EF61DD3F7}"/>
                </a:ext>
              </a:extLst>
            </p:cNvPr>
            <p:cNvCxnSpPr/>
            <p:nvPr/>
          </p:nvCxnSpPr>
          <p:spPr>
            <a:xfrm>
              <a:off x="571500" y="1476375"/>
              <a:ext cx="41529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B4D9C0-AD2A-4FBF-9594-9EC1E55E260D}"/>
              </a:ext>
            </a:extLst>
          </p:cNvPr>
          <p:cNvSpPr/>
          <p:nvPr/>
        </p:nvSpPr>
        <p:spPr>
          <a:xfrm>
            <a:off x="161926" y="3095628"/>
            <a:ext cx="3114675" cy="590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MongoDB: </a:t>
            </a:r>
            <a:r>
              <a:rPr lang="en-US" sz="1200" b="1" i="1" dirty="0" err="1">
                <a:solidFill>
                  <a:schemeClr val="tx1"/>
                </a:solidFill>
              </a:rPr>
              <a:t>collection_box_office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C84C3B-FE2F-4762-815D-52416783F30B}"/>
              </a:ext>
            </a:extLst>
          </p:cNvPr>
          <p:cNvSpPr/>
          <p:nvPr/>
        </p:nvSpPr>
        <p:spPr>
          <a:xfrm>
            <a:off x="4538664" y="3093247"/>
            <a:ext cx="3114675" cy="590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MongoDB: </a:t>
            </a:r>
            <a:r>
              <a:rPr lang="en-US" sz="1200" b="1" i="1" dirty="0" err="1">
                <a:solidFill>
                  <a:schemeClr val="tx1"/>
                </a:solidFill>
              </a:rPr>
              <a:t>collection_box_office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79DBA3-2E14-47BC-B9D5-D2DECB128B02}"/>
              </a:ext>
            </a:extLst>
          </p:cNvPr>
          <p:cNvSpPr/>
          <p:nvPr/>
        </p:nvSpPr>
        <p:spPr>
          <a:xfrm>
            <a:off x="8915401" y="3093247"/>
            <a:ext cx="3114675" cy="590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MongoDB: </a:t>
            </a:r>
            <a:r>
              <a:rPr lang="en-US" sz="1200" b="1" i="1" dirty="0" err="1">
                <a:solidFill>
                  <a:schemeClr val="tx1"/>
                </a:solidFill>
              </a:rPr>
              <a:t>collection_box_office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7692BC-D30F-4ECD-8DEA-CB20B2B2B9C0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1719264" y="2135983"/>
            <a:ext cx="0" cy="959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CE62F3-C5ED-48C3-BEF7-26046F7F491C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3276601" y="3388521"/>
            <a:ext cx="1262063" cy="2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B7D602-B69E-4D91-A64D-6F48B8746F6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653339" y="3388521"/>
            <a:ext cx="12620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192067-582C-4FE1-8859-6584DBF6FD60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096002" y="2135983"/>
            <a:ext cx="0" cy="957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BB8438-8307-4515-88EA-435A7915D9A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10472739" y="2135982"/>
            <a:ext cx="0" cy="957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49C718-0A03-44C9-AAB3-667183E06EF8}"/>
              </a:ext>
            </a:extLst>
          </p:cNvPr>
          <p:cNvSpPr/>
          <p:nvPr/>
        </p:nvSpPr>
        <p:spPr>
          <a:xfrm>
            <a:off x="266700" y="502208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4DC61A-6834-4937-8FF8-A6C819C4F8F2}"/>
              </a:ext>
            </a:extLst>
          </p:cNvPr>
          <p:cNvSpPr/>
          <p:nvPr/>
        </p:nvSpPr>
        <p:spPr>
          <a:xfrm>
            <a:off x="266700" y="3129915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0ACD7B-038A-4892-8922-AB85D950DC73}"/>
              </a:ext>
            </a:extLst>
          </p:cNvPr>
          <p:cNvSpPr/>
          <p:nvPr/>
        </p:nvSpPr>
        <p:spPr>
          <a:xfrm>
            <a:off x="4657725" y="502208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3D8BB0-5700-44BE-B13E-D3F5AEABA852}"/>
              </a:ext>
            </a:extLst>
          </p:cNvPr>
          <p:cNvSpPr/>
          <p:nvPr/>
        </p:nvSpPr>
        <p:spPr>
          <a:xfrm>
            <a:off x="4657725" y="3129915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672E21-FFCA-40D3-A116-2C36FD049DAE}"/>
              </a:ext>
            </a:extLst>
          </p:cNvPr>
          <p:cNvSpPr/>
          <p:nvPr/>
        </p:nvSpPr>
        <p:spPr>
          <a:xfrm>
            <a:off x="9034461" y="502208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90B279-11C9-475C-86B8-7D45013B61D9}"/>
              </a:ext>
            </a:extLst>
          </p:cNvPr>
          <p:cNvSpPr/>
          <p:nvPr/>
        </p:nvSpPr>
        <p:spPr>
          <a:xfrm>
            <a:off x="9034461" y="3129915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6970F6-9EC3-44EC-B49F-D7D0B58F9C37}"/>
              </a:ext>
            </a:extLst>
          </p:cNvPr>
          <p:cNvSpPr/>
          <p:nvPr/>
        </p:nvSpPr>
        <p:spPr>
          <a:xfrm>
            <a:off x="1268624" y="2463020"/>
            <a:ext cx="90127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Insert rows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45365F-7B1D-4D91-B2AE-6BFBD2FC3234}"/>
              </a:ext>
            </a:extLst>
          </p:cNvPr>
          <p:cNvSpPr/>
          <p:nvPr/>
        </p:nvSpPr>
        <p:spPr>
          <a:xfrm>
            <a:off x="5426450" y="2476114"/>
            <a:ext cx="1327671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Add new columns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71D292-FB36-4C56-BB3E-7389FDA0CB9C}"/>
              </a:ext>
            </a:extLst>
          </p:cNvPr>
          <p:cNvSpPr/>
          <p:nvPr/>
        </p:nvSpPr>
        <p:spPr>
          <a:xfrm>
            <a:off x="9808900" y="2458257"/>
            <a:ext cx="1327671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Add new columns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2769F7-F36E-4535-B214-795C032B9D32}"/>
              </a:ext>
            </a:extLst>
          </p:cNvPr>
          <p:cNvSpPr/>
          <p:nvPr/>
        </p:nvSpPr>
        <p:spPr>
          <a:xfrm>
            <a:off x="3612743" y="3127535"/>
            <a:ext cx="58977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Movie</a:t>
            </a:r>
          </a:p>
          <a:p>
            <a:pPr algn="ctr"/>
            <a:r>
              <a:rPr lang="en-US" sz="1200" b="1" dirty="0"/>
              <a:t>Title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8D3EE9-1C1B-4E4E-A321-AB1C8A2F46C9}"/>
              </a:ext>
            </a:extLst>
          </p:cNvPr>
          <p:cNvSpPr/>
          <p:nvPr/>
        </p:nvSpPr>
        <p:spPr>
          <a:xfrm>
            <a:off x="7989481" y="3129915"/>
            <a:ext cx="58977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Movie</a:t>
            </a:r>
          </a:p>
          <a:p>
            <a:pPr algn="ctr"/>
            <a:r>
              <a:rPr lang="en-US" sz="1200" b="1" dirty="0"/>
              <a:t>Title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CD607A9-308B-47DA-A0BB-0D859E589F83}"/>
              </a:ext>
            </a:extLst>
          </p:cNvPr>
          <p:cNvSpPr/>
          <p:nvPr/>
        </p:nvSpPr>
        <p:spPr>
          <a:xfrm>
            <a:off x="8915401" y="4656773"/>
            <a:ext cx="3114675" cy="5905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CSV: Resources/movie_raw.csv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D988E7-3A9C-42AE-BDB8-7ECEB69D70D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0472739" y="3699508"/>
            <a:ext cx="0" cy="957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1B765BD-43A3-4377-A0A3-AB0A960A71BA}"/>
              </a:ext>
            </a:extLst>
          </p:cNvPr>
          <p:cNvSpPr/>
          <p:nvPr/>
        </p:nvSpPr>
        <p:spPr>
          <a:xfrm>
            <a:off x="9034461" y="4693441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55C8E4-FF1A-4F3D-B55E-79124287A7DE}"/>
              </a:ext>
            </a:extLst>
          </p:cNvPr>
          <p:cNvSpPr/>
          <p:nvPr/>
        </p:nvSpPr>
        <p:spPr>
          <a:xfrm>
            <a:off x="9945926" y="4021783"/>
            <a:ext cx="10536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Export to CSV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F5453C-03F3-4B1C-BAB5-20EB9D2A7EEE}"/>
              </a:ext>
            </a:extLst>
          </p:cNvPr>
          <p:cNvSpPr/>
          <p:nvPr/>
        </p:nvSpPr>
        <p:spPr>
          <a:xfrm>
            <a:off x="8915401" y="6210774"/>
            <a:ext cx="3114675" cy="5905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CSV: Output/movie_data.csv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D06BDB-6966-4497-86AF-9E159CCFECEC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472739" y="5253509"/>
            <a:ext cx="0" cy="957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E7E6528-FEAC-4B4C-A805-13513F6BA447}"/>
              </a:ext>
            </a:extLst>
          </p:cNvPr>
          <p:cNvSpPr/>
          <p:nvPr/>
        </p:nvSpPr>
        <p:spPr>
          <a:xfrm>
            <a:off x="9034461" y="6247442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D9A0FA-F379-44DB-BE39-C89F08D128B9}"/>
              </a:ext>
            </a:extLst>
          </p:cNvPr>
          <p:cNvSpPr/>
          <p:nvPr/>
        </p:nvSpPr>
        <p:spPr>
          <a:xfrm>
            <a:off x="9952243" y="5575784"/>
            <a:ext cx="1040991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Data Cleanup</a:t>
            </a:r>
          </a:p>
        </p:txBody>
      </p:sp>
    </p:spTree>
    <p:extLst>
      <p:ext uri="{BB962C8B-B14F-4D97-AF65-F5344CB8AC3E}">
        <p14:creationId xmlns:p14="http://schemas.microsoft.com/office/powerpoint/2010/main" val="111890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147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Mahanubhav</dc:creator>
  <cp:lastModifiedBy>Sudarshan Mahanubhav</cp:lastModifiedBy>
  <cp:revision>18</cp:revision>
  <dcterms:created xsi:type="dcterms:W3CDTF">2020-02-22T15:43:41Z</dcterms:created>
  <dcterms:modified xsi:type="dcterms:W3CDTF">2020-02-22T17:15:41Z</dcterms:modified>
</cp:coreProperties>
</file>