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9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1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6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8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5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1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9F6519-5F73-4CB7-9895-98DDA3C3933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565A-C18F-41CB-9321-D2A2F6E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0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www.kaggle.com/jkgatt/restaurant-data-with-100-trip-advisor-reviews-ea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1316" y="1773391"/>
            <a:ext cx="8367252" cy="182864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New Chinese Restaurant in SF Area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1" y="3297238"/>
            <a:ext cx="9144000" cy="1655762"/>
          </a:xfrm>
        </p:spPr>
        <p:txBody>
          <a:bodyPr/>
          <a:lstStyle/>
          <a:p>
            <a:r>
              <a:rPr lang="en-US" dirty="0"/>
              <a:t>Zuhair Bennasser</a:t>
            </a:r>
            <a:br>
              <a:rPr lang="en-US" dirty="0"/>
            </a:br>
            <a:r>
              <a:rPr lang="en-US" dirty="0"/>
              <a:t>March 17, 2020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Opening a restaurant in San Francisco looks like a good investment, the city is busy and a hub for big tech companies. However, this investment is not risk free; NBC BAY AREA reports that in 2019, more than 400 Restaurants closed. Therefore, it is important to do research before opening a new restaurant; Areas of research are for example: type of food, amenities and location.</a:t>
            </a:r>
          </a:p>
          <a:p>
            <a:r>
              <a:rPr lang="en-US" sz="2000" dirty="0"/>
              <a:t>The type of new restaurant for this project is Chinese, it is a good approach to research the area for existing Chinese restaurants, to avoid opening near them.</a:t>
            </a:r>
          </a:p>
          <a:p>
            <a:r>
              <a:rPr lang="en-US" sz="2000" dirty="0"/>
              <a:t>In addition, to research the existing restaurants to compare their rating to the amenities they offer, to find out what is the most needed for the new restaurant. </a:t>
            </a:r>
          </a:p>
          <a:p>
            <a:r>
              <a:rPr lang="en-US" sz="2000" dirty="0"/>
              <a:t>This Approach will help to avoid overpaying for amenities that are not essential for a customer satisfaction, and to focus and pay for the amenities that the customer really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Customer Rating: </a:t>
            </a:r>
            <a:r>
              <a:rPr lang="en-US" dirty="0" err="1"/>
              <a:t>Kaggle</a:t>
            </a:r>
            <a:r>
              <a:rPr lang="en-US" dirty="0"/>
              <a:t> Data Set </a:t>
            </a:r>
            <a:r>
              <a:rPr lang="en-US" u="sng" dirty="0">
                <a:hlinkClick r:id="rId2"/>
              </a:rPr>
              <a:t>https://www.kaggle.com/jkgatt/restaurant-data-with-100-trip-advisor-reviews-each</a:t>
            </a:r>
            <a:r>
              <a:rPr lang="en-US" dirty="0"/>
              <a:t>.</a:t>
            </a:r>
          </a:p>
          <a:p>
            <a:r>
              <a:rPr lang="en-US" dirty="0"/>
              <a:t>For Restaurants location:  Foursquare </a:t>
            </a:r>
            <a:r>
              <a:rPr lang="en-US" u="sng" dirty="0">
                <a:hlinkClick r:id="rId3"/>
              </a:rPr>
              <a:t>https://foursquare.com/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Kaggle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12872"/>
            <a:ext cx="8947150" cy="14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Foursquare 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78215"/>
            <a:ext cx="8947150" cy="33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using K-means(10 Clusters)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45737"/>
            <a:ext cx="8947150" cy="14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the 10 Clusters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79" y="2052638"/>
            <a:ext cx="797741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the Foursquare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64338"/>
            <a:ext cx="8947150" cy="41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1947"/>
            <a:ext cx="10370574" cy="64892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 </a:t>
            </a:r>
            <a:r>
              <a:rPr lang="en-US" sz="4700" dirty="0"/>
              <a:t>Conclusion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 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Result of the study is that, opening a new Restaurant that has a good price strategy and has </a:t>
            </a:r>
            <a:r>
              <a:rPr lang="en-US" sz="2000" dirty="0" err="1"/>
              <a:t>wifi</a:t>
            </a:r>
            <a:r>
              <a:rPr lang="en-US" sz="2000" dirty="0"/>
              <a:t>, can increase the chances for good rate. Also by exploring the restaurants types from Foursquare and mapping them, we can find a location where there are no Chinese restaurants.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286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New Chinese Restaurant in SF Area  </vt:lpstr>
      <vt:lpstr>Introduction </vt:lpstr>
      <vt:lpstr>Data Source</vt:lpstr>
      <vt:lpstr>Data From Kaggle</vt:lpstr>
      <vt:lpstr>Data from Foursquare  </vt:lpstr>
      <vt:lpstr>Clustering using K-means(10 Clusters)</vt:lpstr>
      <vt:lpstr>Map the 10 Clusters </vt:lpstr>
      <vt:lpstr>Map the Foursquare Data</vt:lpstr>
      <vt:lpstr> Conclusion   </vt:lpstr>
    </vt:vector>
  </TitlesOfParts>
  <Company>Verizon [EDN]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Chinese Restaurant in SF Area  </dc:title>
  <dc:creator>Zuhair Bennasser</dc:creator>
  <cp:lastModifiedBy>Zuhair Bennasser</cp:lastModifiedBy>
  <cp:revision>3</cp:revision>
  <dcterms:created xsi:type="dcterms:W3CDTF">2020-03-18T02:49:11Z</dcterms:created>
  <dcterms:modified xsi:type="dcterms:W3CDTF">2020-03-18T03:03:11Z</dcterms:modified>
</cp:coreProperties>
</file>