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2"/>
  </p:notesMasterIdLst>
  <p:sldIdLst>
    <p:sldId id="344" r:id="rId4"/>
    <p:sldId id="343" r:id="rId5"/>
    <p:sldId id="347" r:id="rId6"/>
    <p:sldId id="307" r:id="rId7"/>
    <p:sldId id="311" r:id="rId8"/>
    <p:sldId id="348" r:id="rId9"/>
    <p:sldId id="353" r:id="rId10"/>
    <p:sldId id="354" r:id="rId11"/>
    <p:sldId id="355" r:id="rId12"/>
    <p:sldId id="357" r:id="rId13"/>
    <p:sldId id="358" r:id="rId14"/>
    <p:sldId id="349" r:id="rId15"/>
    <p:sldId id="356" r:id="rId16"/>
    <p:sldId id="323" r:id="rId17"/>
    <p:sldId id="359" r:id="rId18"/>
    <p:sldId id="360" r:id="rId19"/>
    <p:sldId id="361" r:id="rId20"/>
    <p:sldId id="350" r:id="rId21"/>
    <p:sldId id="300" r:id="rId22"/>
    <p:sldId id="362" r:id="rId23"/>
    <p:sldId id="363" r:id="rId24"/>
    <p:sldId id="351" r:id="rId25"/>
    <p:sldId id="317" r:id="rId26"/>
    <p:sldId id="352" r:id="rId27"/>
    <p:sldId id="277" r:id="rId28"/>
    <p:sldId id="364" r:id="rId29"/>
    <p:sldId id="365" r:id="rId30"/>
    <p:sldId id="3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0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4ADC69E-7B21-41C9-B744-73AA54F21F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01845" y="1742673"/>
            <a:ext cx="2042136" cy="2376264"/>
          </a:xfrm>
          <a:prstGeom prst="round2DiagRect">
            <a:avLst>
              <a:gd name="adj1" fmla="val 30184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1330B0B-9763-4244-802F-F7BE7B139D2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679716" y="1742673"/>
            <a:ext cx="2042136" cy="2376264"/>
          </a:xfrm>
          <a:prstGeom prst="round2DiagRect">
            <a:avLst>
              <a:gd name="adj1" fmla="val 29763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49222CF-6D36-44EA-879A-C5734EBAFFA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57587" y="1742673"/>
            <a:ext cx="2042136" cy="2376264"/>
          </a:xfrm>
          <a:prstGeom prst="round2DiagRect">
            <a:avLst>
              <a:gd name="adj1" fmla="val 28917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0637056-896D-4BB6-9D69-2C13D71FEC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235458" y="1742673"/>
            <a:ext cx="2042136" cy="2376264"/>
          </a:xfrm>
          <a:prstGeom prst="round2DiagRect">
            <a:avLst>
              <a:gd name="adj1" fmla="val 33141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91" r:id="rId9"/>
    <p:sldLayoutId id="2147483682" r:id="rId10"/>
    <p:sldLayoutId id="2147483684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A79A91-32C7-41D2-92FE-C6E44A46F62A}"/>
              </a:ext>
            </a:extLst>
          </p:cNvPr>
          <p:cNvGrpSpPr/>
          <p:nvPr/>
        </p:nvGrpSpPr>
        <p:grpSpPr>
          <a:xfrm>
            <a:off x="0" y="1977044"/>
            <a:ext cx="12235545" cy="2365049"/>
            <a:chOff x="-43545" y="1555410"/>
            <a:chExt cx="12235545" cy="2365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1555410"/>
              <a:ext cx="121920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b="1" dirty="0" err="1">
                  <a:latin typeface="+mj-lt"/>
                </a:rPr>
                <a:t>AirBNB</a:t>
              </a:r>
              <a:r>
                <a:rPr lang="en-US" sz="6000" b="1" dirty="0">
                  <a:latin typeface="+mj-lt"/>
                </a:rPr>
                <a:t> </a:t>
              </a:r>
            </a:p>
            <a:p>
              <a:pPr algn="ctr"/>
              <a:r>
                <a:rPr lang="en-US" altLang="ko-KR" sz="6000" b="1" dirty="0">
                  <a:latin typeface="+mj-lt"/>
                  <a:cs typeface="Arial" pitchFamily="34" charset="0"/>
                </a:rPr>
                <a:t>Data Analysis</a:t>
              </a:r>
              <a:endParaRPr lang="ko-KR" altLang="en-US" sz="6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-43545" y="3540803"/>
              <a:ext cx="1219185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b="1" dirty="0">
                  <a:cs typeface="Arial" pitchFamily="34" charset="0"/>
                </a:rPr>
                <a:t>By : MOKH ZUHAL MUFLIH</a:t>
              </a:r>
              <a:endParaRPr lang="ko-KR" altLang="en-US" sz="1867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7CB7A-3F95-4B3F-8560-A47957313757}"/>
              </a:ext>
            </a:extLst>
          </p:cNvPr>
          <p:cNvSpPr txBox="1"/>
          <p:nvPr/>
        </p:nvSpPr>
        <p:spPr>
          <a:xfrm>
            <a:off x="7589313" y="1231574"/>
            <a:ext cx="2853135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spc="-150" dirty="0" err="1"/>
              <a:t>bnb.describe</a:t>
            </a:r>
            <a:r>
              <a:rPr lang="en-US" altLang="ko-KR" sz="3200" spc="-150" dirty="0"/>
              <a:t>()</a:t>
            </a:r>
            <a:endParaRPr lang="ko-KR" altLang="en-US" sz="32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2230-AAF8-498A-BD95-0BD3EE906C3E}"/>
              </a:ext>
            </a:extLst>
          </p:cNvPr>
          <p:cNvSpPr txBox="1"/>
          <p:nvPr/>
        </p:nvSpPr>
        <p:spPr>
          <a:xfrm>
            <a:off x="252898" y="138967"/>
            <a:ext cx="569070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Showing Missing 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96418-3923-4470-B4CE-C6C8637A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8" y="2079549"/>
            <a:ext cx="10496063" cy="37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4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7CB7A-3F95-4B3F-8560-A47957313757}"/>
              </a:ext>
            </a:extLst>
          </p:cNvPr>
          <p:cNvSpPr txBox="1"/>
          <p:nvPr/>
        </p:nvSpPr>
        <p:spPr>
          <a:xfrm>
            <a:off x="7589313" y="1231574"/>
            <a:ext cx="2853135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spc="-150" dirty="0" err="1"/>
              <a:t>bnb.isna</a:t>
            </a:r>
            <a:r>
              <a:rPr lang="en-US" altLang="ko-KR" sz="3200" spc="-150" dirty="0"/>
              <a:t>().sum()</a:t>
            </a:r>
            <a:endParaRPr lang="ko-KR" altLang="en-US" sz="32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2230-AAF8-498A-BD95-0BD3EE906C3E}"/>
              </a:ext>
            </a:extLst>
          </p:cNvPr>
          <p:cNvSpPr txBox="1"/>
          <p:nvPr/>
        </p:nvSpPr>
        <p:spPr>
          <a:xfrm>
            <a:off x="252898" y="536573"/>
            <a:ext cx="484945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How Much the Missing </a:t>
            </a:r>
          </a:p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Value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BBD30-42C1-42F2-9013-4AA03920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1724017"/>
            <a:ext cx="6108192" cy="49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07424" y="3122827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lt"/>
                <a:cs typeface="Arial" pitchFamily="34" charset="0"/>
              </a:rPr>
              <a:t>Data Statistic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6F681-A283-4C0F-AC43-5B4D98EF0370}"/>
              </a:ext>
            </a:extLst>
          </p:cNvPr>
          <p:cNvSpPr txBox="1"/>
          <p:nvPr/>
        </p:nvSpPr>
        <p:spPr>
          <a:xfrm>
            <a:off x="5151168" y="1479660"/>
            <a:ext cx="28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np.mean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bnb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5E46C5F5-0940-4A1D-946D-E8A2A110E050}"/>
              </a:ext>
            </a:extLst>
          </p:cNvPr>
          <p:cNvSpPr/>
          <p:nvPr/>
        </p:nvSpPr>
        <p:spPr>
          <a:xfrm>
            <a:off x="5151168" y="53450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1E0EE-D177-4B75-9447-7A35532C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17" y="2288953"/>
            <a:ext cx="5980043" cy="38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6F681-A283-4C0F-AC43-5B4D98EF0370}"/>
              </a:ext>
            </a:extLst>
          </p:cNvPr>
          <p:cNvSpPr txBox="1"/>
          <p:nvPr/>
        </p:nvSpPr>
        <p:spPr>
          <a:xfrm>
            <a:off x="5151168" y="1479660"/>
            <a:ext cx="28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np.std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bnb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5E46C5F5-0940-4A1D-946D-E8A2A110E050}"/>
              </a:ext>
            </a:extLst>
          </p:cNvPr>
          <p:cNvSpPr/>
          <p:nvPr/>
        </p:nvSpPr>
        <p:spPr>
          <a:xfrm>
            <a:off x="2875722" y="534504"/>
            <a:ext cx="868017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Standard </a:t>
            </a:r>
            <a:r>
              <a:rPr lang="en-US" altLang="ko-KR" sz="5400" b="1" dirty="0" err="1">
                <a:solidFill>
                  <a:schemeClr val="accent2"/>
                </a:solidFill>
                <a:latin typeface="+mj-lt"/>
              </a:rPr>
              <a:t>Deviasion</a:t>
            </a:r>
            <a:endParaRPr lang="en-US" altLang="ko-KR" sz="5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EA707-53C3-47FF-9534-CCF32E78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29" y="2500312"/>
            <a:ext cx="5682260" cy="28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6F681-A283-4C0F-AC43-5B4D98EF0370}"/>
              </a:ext>
            </a:extLst>
          </p:cNvPr>
          <p:cNvSpPr txBox="1"/>
          <p:nvPr/>
        </p:nvSpPr>
        <p:spPr>
          <a:xfrm>
            <a:off x="5296942" y="1479660"/>
            <a:ext cx="28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np.min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bnb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5E46C5F5-0940-4A1D-946D-E8A2A110E050}"/>
              </a:ext>
            </a:extLst>
          </p:cNvPr>
          <p:cNvSpPr/>
          <p:nvPr/>
        </p:nvSpPr>
        <p:spPr>
          <a:xfrm>
            <a:off x="2875722" y="534504"/>
            <a:ext cx="868017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Minimum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EA707-53C3-47FF-9534-CCF32E78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29" y="2500312"/>
            <a:ext cx="5682260" cy="28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0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96F681-A283-4C0F-AC43-5B4D98EF0370}"/>
              </a:ext>
            </a:extLst>
          </p:cNvPr>
          <p:cNvSpPr txBox="1"/>
          <p:nvPr/>
        </p:nvSpPr>
        <p:spPr>
          <a:xfrm>
            <a:off x="5296942" y="1479660"/>
            <a:ext cx="28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np.max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(</a:t>
            </a:r>
            <a:r>
              <a:rPr lang="en-US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bnb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5E46C5F5-0940-4A1D-946D-E8A2A110E050}"/>
              </a:ext>
            </a:extLst>
          </p:cNvPr>
          <p:cNvSpPr/>
          <p:nvPr/>
        </p:nvSpPr>
        <p:spPr>
          <a:xfrm>
            <a:off x="2875722" y="534504"/>
            <a:ext cx="868017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Maximum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E189C-27C8-4CF7-B7D5-7F7CA994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1" y="2288953"/>
            <a:ext cx="5220942" cy="33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3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5">
            <a:extLst>
              <a:ext uri="{FF2B5EF4-FFF2-40B4-BE49-F238E27FC236}">
                <a16:creationId xmlns:a16="http://schemas.microsoft.com/office/drawing/2014/main" id="{5E46C5F5-0940-4A1D-946D-E8A2A110E050}"/>
              </a:ext>
            </a:extLst>
          </p:cNvPr>
          <p:cNvSpPr/>
          <p:nvPr/>
        </p:nvSpPr>
        <p:spPr>
          <a:xfrm>
            <a:off x="2875722" y="534504"/>
            <a:ext cx="868017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Median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98721-90D9-48BD-8E67-2657064F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0991"/>
            <a:ext cx="5108187" cy="3036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F29F11-27B8-48BB-ACA5-13AD9F6C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98" y="4723797"/>
            <a:ext cx="8515350" cy="15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07424" y="2753496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lt"/>
                <a:cs typeface="Arial" pitchFamily="34" charset="0"/>
              </a:rPr>
              <a:t>Handling Missing Value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8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4B1F9-D992-489D-873C-DBCB507B4718}"/>
              </a:ext>
            </a:extLst>
          </p:cNvPr>
          <p:cNvSpPr txBox="1"/>
          <p:nvPr/>
        </p:nvSpPr>
        <p:spPr>
          <a:xfrm>
            <a:off x="6096001" y="711749"/>
            <a:ext cx="546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Fill the missing value in </a:t>
            </a:r>
            <a:r>
              <a:rPr lang="en-US" sz="2400" b="1" dirty="0" err="1"/>
              <a:t>reviews_per_month</a:t>
            </a:r>
            <a:r>
              <a:rPr lang="en-US" sz="2400" b="1" dirty="0"/>
              <a:t> with the mean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50642C-08B3-4814-A25E-85CF6E5CCBF1}"/>
              </a:ext>
            </a:extLst>
          </p:cNvPr>
          <p:cNvSpPr/>
          <p:nvPr/>
        </p:nvSpPr>
        <p:spPr>
          <a:xfrm>
            <a:off x="5489998" y="2998113"/>
            <a:ext cx="66722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bnb</a:t>
            </a:r>
            <a:r>
              <a:rPr lang="en-US" sz="1600" b="1" dirty="0"/>
              <a:t>['</a:t>
            </a:r>
            <a:r>
              <a:rPr lang="en-US" sz="1600" b="1" dirty="0" err="1"/>
              <a:t>reviews_per_month</a:t>
            </a:r>
            <a:r>
              <a:rPr lang="en-US" sz="1600" b="1" dirty="0"/>
              <a:t>'] = </a:t>
            </a:r>
            <a:r>
              <a:rPr lang="en-US" sz="1600" b="1" dirty="0" err="1"/>
              <a:t>bnb</a:t>
            </a:r>
            <a:r>
              <a:rPr lang="en-US" sz="1600" b="1" dirty="0"/>
              <a:t>['</a:t>
            </a:r>
            <a:r>
              <a:rPr lang="en-US" sz="1600" b="1" dirty="0" err="1"/>
              <a:t>reviews_per_month</a:t>
            </a:r>
            <a:r>
              <a:rPr lang="en-US" sz="1600" b="1" dirty="0"/>
              <a:t>'].</a:t>
            </a:r>
            <a:r>
              <a:rPr lang="en-US" sz="1600" b="1" dirty="0" err="1"/>
              <a:t>fillna</a:t>
            </a:r>
            <a:r>
              <a:rPr lang="en-US" sz="1600" b="1" dirty="0"/>
              <a:t>(</a:t>
            </a:r>
            <a:r>
              <a:rPr lang="en-US" sz="1600" b="1" dirty="0" err="1"/>
              <a:t>bnb</a:t>
            </a:r>
            <a:r>
              <a:rPr lang="en-US" sz="1600" b="1" dirty="0"/>
              <a:t>['</a:t>
            </a:r>
            <a:r>
              <a:rPr lang="en-US" sz="1600" b="1" dirty="0" err="1"/>
              <a:t>reviews_per_month</a:t>
            </a:r>
            <a:r>
              <a:rPr lang="en-US" sz="1600" b="1" dirty="0"/>
              <a:t>'].mean())</a:t>
            </a:r>
          </a:p>
          <a:p>
            <a:r>
              <a:rPr lang="en-US" sz="1600" b="1" dirty="0" err="1"/>
              <a:t>bnb.isna</a:t>
            </a:r>
            <a:r>
              <a:rPr lang="en-US" sz="1600" b="1" dirty="0"/>
              <a:t>().sum()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2D805-CA29-4800-A76B-E33EF1A6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5" y="1091117"/>
            <a:ext cx="4678829" cy="46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1123392" y="2919515"/>
            <a:ext cx="26500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cs typeface="Arial" pitchFamily="34" charset="0"/>
              </a:rPr>
              <a:t>What to Do ?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98E85-376C-4272-865D-2E21EF06B038}"/>
              </a:ext>
            </a:extLst>
          </p:cNvPr>
          <p:cNvGrpSpPr/>
          <p:nvPr/>
        </p:nvGrpSpPr>
        <p:grpSpPr>
          <a:xfrm>
            <a:off x="6351484" y="532595"/>
            <a:ext cx="5318002" cy="807563"/>
            <a:chOff x="6351484" y="1068086"/>
            <a:chExt cx="5318002" cy="807563"/>
          </a:xfrm>
        </p:grpSpPr>
        <p:sp>
          <p:nvSpPr>
            <p:cNvPr id="36" name="Regular Pentagon 33">
              <a:extLst>
                <a:ext uri="{FF2B5EF4-FFF2-40B4-BE49-F238E27FC236}">
                  <a16:creationId xmlns:a16="http://schemas.microsoft.com/office/drawing/2014/main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09A4BB-21BE-4807-BBC3-A63AB2E37DF9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8C52059-7B00-4D55-9F03-65B55675A884}"/>
                </a:ext>
              </a:extLst>
            </p:cNvPr>
            <p:cNvGrpSpPr/>
            <p:nvPr/>
          </p:nvGrpSpPr>
          <p:grpSpPr>
            <a:xfrm>
              <a:off x="7367450" y="1068086"/>
              <a:ext cx="4302036" cy="807563"/>
              <a:chOff x="1797648" y="2369571"/>
              <a:chExt cx="3488745" cy="80756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0EDFEA-B1DA-49EC-9AB6-DDE9A71D1F9B}"/>
                  </a:ext>
                </a:extLst>
              </p:cNvPr>
              <p:cNvSpPr txBox="1"/>
              <p:nvPr/>
            </p:nvSpPr>
            <p:spPr>
              <a:xfrm>
                <a:off x="1797648" y="2369571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/>
                    </a:solidFill>
                    <a:cs typeface="Arial" pitchFamily="34" charset="0"/>
                  </a:rPr>
                  <a:t>DATA OVERVIEW</a:t>
                </a:r>
                <a:endParaRPr lang="ko-KR" altLang="en-US" sz="1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0668BA-C544-461B-BB79-3E34E0456D7F}"/>
                  </a:ext>
                </a:extLst>
              </p:cNvPr>
              <p:cNvSpPr txBox="1"/>
              <p:nvPr/>
            </p:nvSpPr>
            <p:spPr>
              <a:xfrm>
                <a:off x="2167367" y="2715469"/>
                <a:ext cx="3119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the big picture of what the data is about.</a:t>
                </a: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8EC539-1846-4486-9A11-E273253BED4C}"/>
              </a:ext>
            </a:extLst>
          </p:cNvPr>
          <p:cNvGrpSpPr/>
          <p:nvPr/>
        </p:nvGrpSpPr>
        <p:grpSpPr>
          <a:xfrm>
            <a:off x="6351484" y="1391640"/>
            <a:ext cx="5318002" cy="992229"/>
            <a:chOff x="6351484" y="1068086"/>
            <a:chExt cx="5318002" cy="992229"/>
          </a:xfrm>
        </p:grpSpPr>
        <p:sp>
          <p:nvSpPr>
            <p:cNvPr id="48" name="Regular Pentagon 33">
              <a:extLst>
                <a:ext uri="{FF2B5EF4-FFF2-40B4-BE49-F238E27FC236}">
                  <a16:creationId xmlns:a16="http://schemas.microsoft.com/office/drawing/2014/main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665DFD1-023A-4968-8144-0DF32C3A1CDF}"/>
                </a:ext>
              </a:extLst>
            </p:cNvPr>
            <p:cNvGrpSpPr/>
            <p:nvPr/>
          </p:nvGrpSpPr>
          <p:grpSpPr>
            <a:xfrm>
              <a:off x="7367450" y="1068086"/>
              <a:ext cx="4302036" cy="992229"/>
              <a:chOff x="1797648" y="2369571"/>
              <a:chExt cx="3488745" cy="99222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39507B-9EBB-4447-B0BC-74F276E4DE53}"/>
                  </a:ext>
                </a:extLst>
              </p:cNvPr>
              <p:cNvSpPr txBox="1"/>
              <p:nvPr/>
            </p:nvSpPr>
            <p:spPr>
              <a:xfrm>
                <a:off x="1797648" y="2369571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accent2"/>
                    </a:solidFill>
                    <a:cs typeface="Arial" pitchFamily="34" charset="0"/>
                  </a:rPr>
                  <a:t>DATA INSPECTION</a:t>
                </a:r>
                <a:endParaRPr lang="ko-KR" altLang="en-US" sz="16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3F93C4-8E1E-496D-885C-BED71FC50163}"/>
                  </a:ext>
                </a:extLst>
              </p:cNvPr>
              <p:cNvSpPr txBox="1"/>
              <p:nvPr/>
            </p:nvSpPr>
            <p:spPr>
              <a:xfrm>
                <a:off x="2167367" y="2715469"/>
                <a:ext cx="3119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Inspect the properties of the data in each column (type, missing value,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etc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16B4E4-E2E5-436E-9916-C5BCB32F65DE}"/>
              </a:ext>
            </a:extLst>
          </p:cNvPr>
          <p:cNvGrpSpPr/>
          <p:nvPr/>
        </p:nvGrpSpPr>
        <p:grpSpPr>
          <a:xfrm>
            <a:off x="6351484" y="2414382"/>
            <a:ext cx="5318002" cy="992229"/>
            <a:chOff x="6351484" y="1068086"/>
            <a:chExt cx="5318002" cy="992229"/>
          </a:xfrm>
        </p:grpSpPr>
        <p:sp>
          <p:nvSpPr>
            <p:cNvPr id="54" name="Regular Pentagon 33">
              <a:extLst>
                <a:ext uri="{FF2B5EF4-FFF2-40B4-BE49-F238E27FC236}">
                  <a16:creationId xmlns:a16="http://schemas.microsoft.com/office/drawing/2014/main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1189E6-6D5B-4ADE-8E80-2E647FC188E5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74E7C9-4892-40DC-B46A-9351120F0BEE}"/>
                </a:ext>
              </a:extLst>
            </p:cNvPr>
            <p:cNvGrpSpPr/>
            <p:nvPr/>
          </p:nvGrpSpPr>
          <p:grpSpPr>
            <a:xfrm>
              <a:off x="7367450" y="1068086"/>
              <a:ext cx="4302036" cy="992229"/>
              <a:chOff x="1797648" y="2369571"/>
              <a:chExt cx="3488745" cy="99222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562870-AAC7-4466-960F-592E1409CBCC}"/>
                  </a:ext>
                </a:extLst>
              </p:cNvPr>
              <p:cNvSpPr txBox="1"/>
              <p:nvPr/>
            </p:nvSpPr>
            <p:spPr>
              <a:xfrm>
                <a:off x="1797648" y="2369571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accent3"/>
                    </a:solidFill>
                    <a:cs typeface="Arial" pitchFamily="34" charset="0"/>
                  </a:rPr>
                  <a:t>DATA STATISTIC</a:t>
                </a:r>
                <a:endParaRPr lang="ko-KR" altLang="en-US" sz="16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D333C7-6E94-4594-A56C-3AE959C9156A}"/>
                  </a:ext>
                </a:extLst>
              </p:cNvPr>
              <p:cNvSpPr txBox="1"/>
              <p:nvPr/>
            </p:nvSpPr>
            <p:spPr>
              <a:xfrm>
                <a:off x="2167367" y="2715469"/>
                <a:ext cx="3119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"/>
                    <a:ea typeface="Roboto"/>
                    <a:cs typeface="Arial" pitchFamily="34" charset="0"/>
                    <a:sym typeface="Roboto"/>
                  </a:rPr>
                  <a:t>S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how the amount of data, mean, median, and std.</a:t>
                </a: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How much is the min and max price?</a:t>
                </a: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E73F8-5CCD-4DD1-80B4-23566F0FBCA0}"/>
              </a:ext>
            </a:extLst>
          </p:cNvPr>
          <p:cNvGrpSpPr/>
          <p:nvPr/>
        </p:nvGrpSpPr>
        <p:grpSpPr>
          <a:xfrm>
            <a:off x="6354790" y="3452255"/>
            <a:ext cx="5318002" cy="771459"/>
            <a:chOff x="6351484" y="1068086"/>
            <a:chExt cx="5318002" cy="771459"/>
          </a:xfrm>
        </p:grpSpPr>
        <p:sp>
          <p:nvSpPr>
            <p:cNvPr id="60" name="Regular Pentagon 33">
              <a:extLst>
                <a:ext uri="{FF2B5EF4-FFF2-40B4-BE49-F238E27FC236}">
                  <a16:creationId xmlns:a16="http://schemas.microsoft.com/office/drawing/2014/main" id="{0B45D774-A4FA-4C25-9FAF-95844E517D40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7D94E2-FBEA-491D-87FE-BA3B94B0AF9A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CB89EE9-4725-4F0D-B710-51E0DD894F6C}"/>
                </a:ext>
              </a:extLst>
            </p:cNvPr>
            <p:cNvGrpSpPr/>
            <p:nvPr/>
          </p:nvGrpSpPr>
          <p:grpSpPr>
            <a:xfrm>
              <a:off x="7367450" y="1068086"/>
              <a:ext cx="4302036" cy="622897"/>
              <a:chOff x="1797648" y="2369571"/>
              <a:chExt cx="3488745" cy="62289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18EB63-9122-48D8-8AB6-06C8FBC1EBF6}"/>
                  </a:ext>
                </a:extLst>
              </p:cNvPr>
              <p:cNvSpPr txBox="1"/>
              <p:nvPr/>
            </p:nvSpPr>
            <p:spPr>
              <a:xfrm>
                <a:off x="1797648" y="2369571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4"/>
                    </a:solidFill>
                    <a:cs typeface="Arial" pitchFamily="34" charset="0"/>
                  </a:rPr>
                  <a:t>HANDLING MISSING VALUE</a:t>
                </a:r>
                <a:endParaRPr lang="ko-KR" altLang="en-US" sz="16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8A5621-ADDB-4AD3-AEC9-171674883997}"/>
                  </a:ext>
                </a:extLst>
              </p:cNvPr>
              <p:cNvSpPr txBox="1"/>
              <p:nvPr/>
            </p:nvSpPr>
            <p:spPr>
              <a:xfrm>
                <a:off x="2167367" y="2715469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rid of the missing value: 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BC93A32-3FEE-4146-A477-853EE2460B30}"/>
              </a:ext>
            </a:extLst>
          </p:cNvPr>
          <p:cNvGrpSpPr/>
          <p:nvPr/>
        </p:nvGrpSpPr>
        <p:grpSpPr>
          <a:xfrm>
            <a:off x="6351484" y="4421017"/>
            <a:ext cx="5318002" cy="1091853"/>
            <a:chOff x="6351484" y="1066343"/>
            <a:chExt cx="5318002" cy="1363304"/>
          </a:xfrm>
        </p:grpSpPr>
        <p:sp>
          <p:nvSpPr>
            <p:cNvPr id="66" name="Regular Pentagon 33">
              <a:extLst>
                <a:ext uri="{FF2B5EF4-FFF2-40B4-BE49-F238E27FC236}">
                  <a16:creationId xmlns:a16="http://schemas.microsoft.com/office/drawing/2014/main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71B2519-BD8E-451B-BDBD-BE6E6E49E9DD}"/>
                </a:ext>
              </a:extLst>
            </p:cNvPr>
            <p:cNvGrpSpPr/>
            <p:nvPr/>
          </p:nvGrpSpPr>
          <p:grpSpPr>
            <a:xfrm>
              <a:off x="7367450" y="1066343"/>
              <a:ext cx="4302036" cy="1363304"/>
              <a:chOff x="1797648" y="2367828"/>
              <a:chExt cx="3488745" cy="136330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897B67A-114B-4B4A-8348-4B01A3BF569D}"/>
                  </a:ext>
                </a:extLst>
              </p:cNvPr>
              <p:cNvSpPr txBox="1"/>
              <p:nvPr/>
            </p:nvSpPr>
            <p:spPr>
              <a:xfrm>
                <a:off x="1797648" y="2367828"/>
                <a:ext cx="34887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accent5"/>
                    </a:solidFill>
                    <a:cs typeface="Arial" pitchFamily="34" charset="0"/>
                  </a:rPr>
                  <a:t>DATA FILTERING</a:t>
                </a:r>
                <a:endParaRPr lang="ko-KR" altLang="en-US" sz="16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F64FA9-2F52-4942-83BC-4451AEA8DDB4}"/>
                  </a:ext>
                </a:extLst>
              </p:cNvPr>
              <p:cNvSpPr txBox="1"/>
              <p:nvPr/>
            </p:nvSpPr>
            <p:spPr>
              <a:xfrm>
                <a:off x="2167367" y="2715469"/>
                <a:ext cx="31190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Make category based on the </a:t>
                </a:r>
                <a:r>
                  <a:rPr lang="en-US" sz="1200" b="1" i="1" dirty="0">
                    <a:latin typeface="Roboto"/>
                    <a:ea typeface="Roboto"/>
                    <a:cs typeface="Roboto"/>
                    <a:sym typeface="Roboto"/>
                  </a:rPr>
                  <a:t>price: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Cheap, Medium, and Expensive</a:t>
                </a: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Filter all data which has </a:t>
                </a:r>
                <a:r>
                  <a:rPr lang="en-US" sz="1200" b="1" i="1" dirty="0" err="1">
                    <a:latin typeface="Roboto"/>
                    <a:ea typeface="Roboto"/>
                    <a:cs typeface="Roboto"/>
                    <a:sym typeface="Roboto"/>
                  </a:rPr>
                  <a:t>last_review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in &gt;2019</a:t>
                </a:r>
              </a:p>
              <a:p>
                <a:endParaRPr lang="en-US" sz="12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B1D9B2-2BAE-49F5-AA56-201C6A4803F8}"/>
              </a:ext>
            </a:extLst>
          </p:cNvPr>
          <p:cNvGrpSpPr/>
          <p:nvPr/>
        </p:nvGrpSpPr>
        <p:grpSpPr>
          <a:xfrm>
            <a:off x="6399043" y="5451205"/>
            <a:ext cx="5318002" cy="1109418"/>
            <a:chOff x="6351484" y="1066343"/>
            <a:chExt cx="5318002" cy="1385237"/>
          </a:xfrm>
        </p:grpSpPr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A31E8F6C-2990-4F98-BB54-14E2B4B53D99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AC7F28-1E51-4640-B4F6-C93A02415C5A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7301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E255C4-6463-4C46-803E-8AA2F26EA622}"/>
                </a:ext>
              </a:extLst>
            </p:cNvPr>
            <p:cNvGrpSpPr/>
            <p:nvPr/>
          </p:nvGrpSpPr>
          <p:grpSpPr>
            <a:xfrm>
              <a:off x="7367450" y="1066343"/>
              <a:ext cx="4302036" cy="1385237"/>
              <a:chOff x="1797648" y="2367828"/>
              <a:chExt cx="3488745" cy="138523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8DF1DE-4EB2-4406-8403-B763716A139F}"/>
                  </a:ext>
                </a:extLst>
              </p:cNvPr>
              <p:cNvSpPr txBox="1"/>
              <p:nvPr/>
            </p:nvSpPr>
            <p:spPr>
              <a:xfrm>
                <a:off x="1797648" y="2367828"/>
                <a:ext cx="3488745" cy="42272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b="1" dirty="0">
                    <a:solidFill>
                      <a:schemeClr val="accent5"/>
                    </a:solidFill>
                    <a:cs typeface="Arial" pitchFamily="34" charset="0"/>
                  </a:rPr>
                  <a:t>DATA VISUALIZATION</a:t>
                </a:r>
                <a:endParaRPr lang="ko-KR" altLang="en-US" sz="16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F51907-E841-4392-AF72-47F34697CBB7}"/>
                  </a:ext>
                </a:extLst>
              </p:cNvPr>
              <p:cNvSpPr txBox="1"/>
              <p:nvPr/>
            </p:nvSpPr>
            <p:spPr>
              <a:xfrm>
                <a:off x="2167367" y="2715469"/>
                <a:ext cx="3119026" cy="103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Visualize the </a:t>
                </a:r>
                <a:r>
                  <a:rPr lang="en-US" sz="1200" b="1" i="1" dirty="0">
                    <a:latin typeface="Roboto"/>
                    <a:ea typeface="Roboto"/>
                    <a:cs typeface="Roboto"/>
                    <a:sym typeface="Roboto"/>
                  </a:rPr>
                  <a:t>price 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to compare the price of available rooms</a:t>
                </a: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en-US" sz="12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indent="-228600">
                  <a:buFont typeface="Wingdings" panose="05000000000000000000" pitchFamily="2" charset="2"/>
                  <a:buChar char="Ø"/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4B1F9-D992-489D-873C-DBCB507B4718}"/>
              </a:ext>
            </a:extLst>
          </p:cNvPr>
          <p:cNvSpPr txBox="1"/>
          <p:nvPr/>
        </p:nvSpPr>
        <p:spPr>
          <a:xfrm>
            <a:off x="5791201" y="675618"/>
            <a:ext cx="546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Fill the missing value in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last_review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with the most common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F6748-CC22-4D88-96EB-18326ADE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28" y="2217920"/>
            <a:ext cx="2990850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C2D89-0443-4913-9201-42F72E0C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13" y="4562889"/>
            <a:ext cx="5810250" cy="6477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988B925-C120-41BB-8248-CA7F87C20CD6}"/>
              </a:ext>
            </a:extLst>
          </p:cNvPr>
          <p:cNvSpPr/>
          <p:nvPr/>
        </p:nvSpPr>
        <p:spPr>
          <a:xfrm>
            <a:off x="7765964" y="3503543"/>
            <a:ext cx="755374" cy="83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82135-1CB5-47BE-8228-0EE0A908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7" y="940904"/>
            <a:ext cx="4348558" cy="48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4B1F9-D992-489D-873C-DBCB507B4718}"/>
              </a:ext>
            </a:extLst>
          </p:cNvPr>
          <p:cNvSpPr txBox="1"/>
          <p:nvPr/>
        </p:nvSpPr>
        <p:spPr>
          <a:xfrm>
            <a:off x="5791201" y="675618"/>
            <a:ext cx="546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Drop columns which has missing value that cannot be filled with any logical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9224C-5F93-4B4D-B7D8-D9811845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808" y="3125649"/>
            <a:ext cx="5875060" cy="836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40D31-01BA-4720-9902-7EAE721C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9" y="940904"/>
            <a:ext cx="4194089" cy="4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07424" y="3122827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lt"/>
                <a:cs typeface="Arial" pitchFamily="34" charset="0"/>
              </a:rPr>
              <a:t>Data Filtering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5A6C60-E2EF-47DE-BC5C-221262EE5411}"/>
              </a:ext>
            </a:extLst>
          </p:cNvPr>
          <p:cNvSpPr/>
          <p:nvPr/>
        </p:nvSpPr>
        <p:spPr>
          <a:xfrm>
            <a:off x="5380382" y="549734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Helvetica Neue"/>
              </a:rPr>
              <a:t>Make category based on the price: Cheap, Medium, and Expensive</a:t>
            </a:r>
            <a:endParaRPr lang="en-US" sz="2800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E9948-D95D-4B47-85E1-EF5C86FF1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84"/>
          <a:stretch/>
        </p:blipFill>
        <p:spPr>
          <a:xfrm>
            <a:off x="215141" y="1677435"/>
            <a:ext cx="5880860" cy="294840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322042A-0897-457A-B99E-CE69146E4E38}"/>
              </a:ext>
            </a:extLst>
          </p:cNvPr>
          <p:cNvSpPr/>
          <p:nvPr/>
        </p:nvSpPr>
        <p:spPr>
          <a:xfrm>
            <a:off x="6273894" y="2825388"/>
            <a:ext cx="855775" cy="6996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E8D5F-75D8-4099-BC85-535CBAEC7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27"/>
          <a:stretch/>
        </p:blipFill>
        <p:spPr>
          <a:xfrm>
            <a:off x="7977808" y="1030865"/>
            <a:ext cx="2753346" cy="42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670848" y="2644170"/>
            <a:ext cx="532684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lt"/>
                <a:cs typeface="Arial" pitchFamily="34" charset="0"/>
              </a:rPr>
              <a:t>Data Visualization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1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BBD03-DACB-49F7-8B5C-77C3A8F32817}"/>
              </a:ext>
            </a:extLst>
          </p:cNvPr>
          <p:cNvSpPr txBox="1"/>
          <p:nvPr/>
        </p:nvSpPr>
        <p:spPr>
          <a:xfrm>
            <a:off x="371061" y="2467836"/>
            <a:ext cx="43864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Distribution of Price Tag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A4514C3C-44EA-41F8-8DFE-2978105423C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4034" r="40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2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BBD03-DACB-49F7-8B5C-77C3A8F32817}"/>
              </a:ext>
            </a:extLst>
          </p:cNvPr>
          <p:cNvSpPr txBox="1"/>
          <p:nvPr/>
        </p:nvSpPr>
        <p:spPr>
          <a:xfrm>
            <a:off x="736777" y="1221342"/>
            <a:ext cx="387422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Where is the most Airbnb partner places?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A198A3A-A415-48E3-A3F9-F580E412EDE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9051" r="9051"/>
          <a:stretch>
            <a:fillRect/>
          </a:stretch>
        </p:blipFill>
        <p:spPr>
          <a:xfrm>
            <a:off x="4424363" y="11113"/>
            <a:ext cx="7767637" cy="67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BBD03-DACB-49F7-8B5C-77C3A8F32817}"/>
              </a:ext>
            </a:extLst>
          </p:cNvPr>
          <p:cNvSpPr txBox="1"/>
          <p:nvPr/>
        </p:nvSpPr>
        <p:spPr>
          <a:xfrm>
            <a:off x="736777" y="1221342"/>
            <a:ext cx="3411153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 Airbnb Most room-type?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00E43-877A-4844-9611-A5AA8E81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11" y="900079"/>
            <a:ext cx="8015644" cy="50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8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EB7298-AE60-44CC-A138-2409BAA8375E}"/>
              </a:ext>
            </a:extLst>
          </p:cNvPr>
          <p:cNvGrpSpPr/>
          <p:nvPr/>
        </p:nvGrpSpPr>
        <p:grpSpPr>
          <a:xfrm>
            <a:off x="1" y="2865306"/>
            <a:ext cx="12191999" cy="1318987"/>
            <a:chOff x="1" y="4174554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174554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11388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07424" y="3122827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lt"/>
                <a:cs typeface="Arial" pitchFamily="34" charset="0"/>
              </a:rPr>
              <a:t>Data Overview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9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>
            <a:extLst>
              <a:ext uri="{FF2B5EF4-FFF2-40B4-BE49-F238E27FC236}">
                <a16:creationId xmlns:a16="http://schemas.microsoft.com/office/drawing/2014/main" id="{E67D0374-5C8F-4494-AC2E-787C5D1907CF}"/>
              </a:ext>
            </a:extLst>
          </p:cNvPr>
          <p:cNvSpPr/>
          <p:nvPr/>
        </p:nvSpPr>
        <p:spPr>
          <a:xfrm flipH="1">
            <a:off x="0" y="2239793"/>
            <a:ext cx="12192000" cy="461820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475 h 1930944"/>
              <a:gd name="connsiteX1" fmla="*/ 1478605 w 12192000"/>
              <a:gd name="connsiteY1" fmla="*/ 492831 h 1930944"/>
              <a:gd name="connsiteX2" fmla="*/ 5184843 w 12192000"/>
              <a:gd name="connsiteY2" fmla="*/ 699 h 1930944"/>
              <a:gd name="connsiteX3" fmla="*/ 8365787 w 12192000"/>
              <a:gd name="connsiteY3" fmla="*/ 623269 h 1930944"/>
              <a:gd name="connsiteX4" fmla="*/ 10758791 w 12192000"/>
              <a:gd name="connsiteY4" fmla="*/ 273073 h 1930944"/>
              <a:gd name="connsiteX5" fmla="*/ 12192000 w 12192000"/>
              <a:gd name="connsiteY5" fmla="*/ 794475 h 1930944"/>
              <a:gd name="connsiteX6" fmla="*/ 12192000 w 12192000"/>
              <a:gd name="connsiteY6" fmla="*/ 1930944 h 1930944"/>
              <a:gd name="connsiteX7" fmla="*/ 0 w 12192000"/>
              <a:gd name="connsiteY7" fmla="*/ 1930944 h 1930944"/>
              <a:gd name="connsiteX8" fmla="*/ 0 w 12192000"/>
              <a:gd name="connsiteY8" fmla="*/ 794475 h 1930944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82273 w 12192000"/>
              <a:gd name="connsiteY5" fmla="*/ 150365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1098010 h 2234479"/>
              <a:gd name="connsiteX1" fmla="*/ 1478605 w 12192000"/>
              <a:gd name="connsiteY1" fmla="*/ 796366 h 2234479"/>
              <a:gd name="connsiteX2" fmla="*/ 3547759 w 12192000"/>
              <a:gd name="connsiteY2" fmla="*/ 592 h 2234479"/>
              <a:gd name="connsiteX3" fmla="*/ 6770451 w 12192000"/>
              <a:gd name="connsiteY3" fmla="*/ 983090 h 2234479"/>
              <a:gd name="connsiteX4" fmla="*/ 10204315 w 12192000"/>
              <a:gd name="connsiteY4" fmla="*/ 1364613 h 2234479"/>
              <a:gd name="connsiteX5" fmla="*/ 12182273 w 12192000"/>
              <a:gd name="connsiteY5" fmla="*/ 1784700 h 2234479"/>
              <a:gd name="connsiteX6" fmla="*/ 12192000 w 12192000"/>
              <a:gd name="connsiteY6" fmla="*/ 2234479 h 2234479"/>
              <a:gd name="connsiteX7" fmla="*/ 0 w 12192000"/>
              <a:gd name="connsiteY7" fmla="*/ 2234479 h 2234479"/>
              <a:gd name="connsiteX8" fmla="*/ 0 w 12192000"/>
              <a:gd name="connsiteY8" fmla="*/ 1098010 h 2234479"/>
              <a:gd name="connsiteX0" fmla="*/ 0 w 12192000"/>
              <a:gd name="connsiteY0" fmla="*/ 1098019 h 2234488"/>
              <a:gd name="connsiteX1" fmla="*/ 1373830 w 12192000"/>
              <a:gd name="connsiteY1" fmla="*/ 787158 h 2234488"/>
              <a:gd name="connsiteX2" fmla="*/ 3547759 w 12192000"/>
              <a:gd name="connsiteY2" fmla="*/ 601 h 2234488"/>
              <a:gd name="connsiteX3" fmla="*/ 6770451 w 12192000"/>
              <a:gd name="connsiteY3" fmla="*/ 983099 h 2234488"/>
              <a:gd name="connsiteX4" fmla="*/ 10204315 w 12192000"/>
              <a:gd name="connsiteY4" fmla="*/ 1364622 h 2234488"/>
              <a:gd name="connsiteX5" fmla="*/ 12182273 w 12192000"/>
              <a:gd name="connsiteY5" fmla="*/ 1784709 h 2234488"/>
              <a:gd name="connsiteX6" fmla="*/ 12192000 w 12192000"/>
              <a:gd name="connsiteY6" fmla="*/ 2234488 h 2234488"/>
              <a:gd name="connsiteX7" fmla="*/ 0 w 12192000"/>
              <a:gd name="connsiteY7" fmla="*/ 2234488 h 2234488"/>
              <a:gd name="connsiteX8" fmla="*/ 0 w 12192000"/>
              <a:gd name="connsiteY8" fmla="*/ 1098019 h 2234488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34505">
                <a:moveTo>
                  <a:pt x="0" y="1098036"/>
                </a:moveTo>
                <a:cubicBezTo>
                  <a:pt x="418289" y="1099333"/>
                  <a:pt x="786969" y="983835"/>
                  <a:pt x="1373830" y="787175"/>
                </a:cubicBezTo>
                <a:cubicBezTo>
                  <a:pt x="1974648" y="585838"/>
                  <a:pt x="2296133" y="-22080"/>
                  <a:pt x="3547759" y="618"/>
                </a:cubicBezTo>
                <a:cubicBezTo>
                  <a:pt x="4604831" y="55435"/>
                  <a:pt x="5542334" y="926296"/>
                  <a:pt x="6770451" y="983116"/>
                </a:cubicBezTo>
                <a:cubicBezTo>
                  <a:pt x="7652426" y="1028512"/>
                  <a:pt x="9322340" y="1319243"/>
                  <a:pt x="10204315" y="1364639"/>
                </a:cubicBezTo>
                <a:lnTo>
                  <a:pt x="12182273" y="1784726"/>
                </a:lnTo>
                <a:lnTo>
                  <a:pt x="12192000" y="2234505"/>
                </a:lnTo>
                <a:lnTo>
                  <a:pt x="0" y="2234505"/>
                </a:lnTo>
                <a:lnTo>
                  <a:pt x="0" y="109803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14">
            <a:extLst>
              <a:ext uri="{FF2B5EF4-FFF2-40B4-BE49-F238E27FC236}">
                <a16:creationId xmlns:a16="http://schemas.microsoft.com/office/drawing/2014/main" id="{60E22826-EFB7-4B04-AF0C-757A816E759C}"/>
              </a:ext>
            </a:extLst>
          </p:cNvPr>
          <p:cNvSpPr/>
          <p:nvPr/>
        </p:nvSpPr>
        <p:spPr>
          <a:xfrm flipH="1">
            <a:off x="0" y="4312685"/>
            <a:ext cx="12192000" cy="254531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  <a:gd name="connsiteX0" fmla="*/ 0 w 12192000"/>
              <a:gd name="connsiteY0" fmla="*/ 1294558 h 2214944"/>
              <a:gd name="connsiteX1" fmla="*/ 2354093 w 12192000"/>
              <a:gd name="connsiteY1" fmla="*/ 1017102 h 2214944"/>
              <a:gd name="connsiteX2" fmla="*/ 5710136 w 12192000"/>
              <a:gd name="connsiteY2" fmla="*/ 212672 h 2214944"/>
              <a:gd name="connsiteX3" fmla="*/ 7500025 w 12192000"/>
              <a:gd name="connsiteY3" fmla="*/ 499112 h 2214944"/>
              <a:gd name="connsiteX4" fmla="*/ 9751167 w 12192000"/>
              <a:gd name="connsiteY4" fmla="*/ 0 h 2214944"/>
              <a:gd name="connsiteX5" fmla="*/ 12192000 w 12192000"/>
              <a:gd name="connsiteY5" fmla="*/ 1078475 h 2214944"/>
              <a:gd name="connsiteX6" fmla="*/ 12192000 w 12192000"/>
              <a:gd name="connsiteY6" fmla="*/ 2214944 h 2214944"/>
              <a:gd name="connsiteX7" fmla="*/ 0 w 12192000"/>
              <a:gd name="connsiteY7" fmla="*/ 2214944 h 2214944"/>
              <a:gd name="connsiteX8" fmla="*/ 0 w 12192000"/>
              <a:gd name="connsiteY8" fmla="*/ 1294558 h 22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14944">
                <a:moveTo>
                  <a:pt x="0" y="1294558"/>
                </a:moveTo>
                <a:cubicBezTo>
                  <a:pt x="418289" y="1295855"/>
                  <a:pt x="1935804" y="1015805"/>
                  <a:pt x="2354093" y="1017102"/>
                </a:cubicBezTo>
                <a:cubicBezTo>
                  <a:pt x="3605719" y="1039800"/>
                  <a:pt x="4458510" y="189974"/>
                  <a:pt x="5710136" y="212672"/>
                </a:cubicBezTo>
                <a:cubicBezTo>
                  <a:pt x="6747753" y="329404"/>
                  <a:pt x="6462408" y="382380"/>
                  <a:pt x="7500025" y="499112"/>
                </a:cubicBezTo>
                <a:cubicBezTo>
                  <a:pt x="8382000" y="544508"/>
                  <a:pt x="8888647" y="26632"/>
                  <a:pt x="9751167" y="0"/>
                </a:cubicBezTo>
                <a:cubicBezTo>
                  <a:pt x="10498035" y="21741"/>
                  <a:pt x="11659140" y="728607"/>
                  <a:pt x="12192000" y="1078475"/>
                </a:cubicBezTo>
                <a:lnTo>
                  <a:pt x="12192000" y="2214944"/>
                </a:lnTo>
                <a:lnTo>
                  <a:pt x="0" y="2214944"/>
                </a:lnTo>
                <a:lnTo>
                  <a:pt x="0" y="129455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53">
            <a:extLst>
              <a:ext uri="{FF2B5EF4-FFF2-40B4-BE49-F238E27FC236}">
                <a16:creationId xmlns:a16="http://schemas.microsoft.com/office/drawing/2014/main" id="{C8B8C67E-D154-474C-B166-841BC5B05F79}"/>
              </a:ext>
            </a:extLst>
          </p:cNvPr>
          <p:cNvGrpSpPr/>
          <p:nvPr/>
        </p:nvGrpSpPr>
        <p:grpSpPr>
          <a:xfrm>
            <a:off x="6098324" y="4234521"/>
            <a:ext cx="672277" cy="1316148"/>
            <a:chOff x="4070350" y="60326"/>
            <a:chExt cx="450850" cy="8826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0C08423D-6570-4641-9567-44AF60024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6D994477-CD55-47F9-8577-FB713276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A2338B4-B5CF-456E-9458-3769DDB36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57">
            <a:extLst>
              <a:ext uri="{FF2B5EF4-FFF2-40B4-BE49-F238E27FC236}">
                <a16:creationId xmlns:a16="http://schemas.microsoft.com/office/drawing/2014/main" id="{AE068FB1-4E69-47A0-AEC3-B5B85B80E752}"/>
              </a:ext>
            </a:extLst>
          </p:cNvPr>
          <p:cNvGrpSpPr/>
          <p:nvPr/>
        </p:nvGrpSpPr>
        <p:grpSpPr>
          <a:xfrm>
            <a:off x="10782462" y="4665663"/>
            <a:ext cx="1228563" cy="1335087"/>
            <a:chOff x="7986713" y="1112838"/>
            <a:chExt cx="823913" cy="8953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02B8D344-B1C1-45F5-A782-5F3E1E9B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23">
              <a:extLst>
                <a:ext uri="{FF2B5EF4-FFF2-40B4-BE49-F238E27FC236}">
                  <a16:creationId xmlns:a16="http://schemas.microsoft.com/office/drawing/2014/main" id="{CEB5DB48-9EBF-4F16-8F32-121EA2B6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DF8B885-3D44-4D6C-B4F6-E1C3E1FA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25">
              <a:extLst>
                <a:ext uri="{FF2B5EF4-FFF2-40B4-BE49-F238E27FC236}">
                  <a16:creationId xmlns:a16="http://schemas.microsoft.com/office/drawing/2014/main" id="{DC306C64-3FA0-4E07-B574-FC41CCDA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8BDC8C93-EB04-4BE8-A0BD-2B1C9AF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" name="그룹 63">
            <a:extLst>
              <a:ext uri="{FF2B5EF4-FFF2-40B4-BE49-F238E27FC236}">
                <a16:creationId xmlns:a16="http://schemas.microsoft.com/office/drawing/2014/main" id="{2A6C82EA-F420-4199-8202-A9E005E1D774}"/>
              </a:ext>
            </a:extLst>
          </p:cNvPr>
          <p:cNvGrpSpPr/>
          <p:nvPr/>
        </p:nvGrpSpPr>
        <p:grpSpPr>
          <a:xfrm rot="20923597">
            <a:off x="4445812" y="5572272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40D74967-2CDD-4FB1-89F0-D42B04DDF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CDF98136-08D2-4B67-8211-92F2781E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8" name="그룹 66">
            <a:extLst>
              <a:ext uri="{FF2B5EF4-FFF2-40B4-BE49-F238E27FC236}">
                <a16:creationId xmlns:a16="http://schemas.microsoft.com/office/drawing/2014/main" id="{B0927F69-B6B9-4980-9E57-28AE7A49AED7}"/>
              </a:ext>
            </a:extLst>
          </p:cNvPr>
          <p:cNvGrpSpPr/>
          <p:nvPr/>
        </p:nvGrpSpPr>
        <p:grpSpPr>
          <a:xfrm>
            <a:off x="9499889" y="5639114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7534BB6D-33CB-4E64-8FF3-3BD04B6D6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755F1794-FC2E-4911-8C25-C17EED55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1" name="그룹 69">
            <a:extLst>
              <a:ext uri="{FF2B5EF4-FFF2-40B4-BE49-F238E27FC236}">
                <a16:creationId xmlns:a16="http://schemas.microsoft.com/office/drawing/2014/main" id="{B158859C-73C3-461B-92B2-0401777E13BF}"/>
              </a:ext>
            </a:extLst>
          </p:cNvPr>
          <p:cNvGrpSpPr/>
          <p:nvPr/>
        </p:nvGrpSpPr>
        <p:grpSpPr>
          <a:xfrm>
            <a:off x="9903311" y="4535846"/>
            <a:ext cx="921759" cy="1460837"/>
            <a:chOff x="4979988" y="223838"/>
            <a:chExt cx="439738" cy="6969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C6754083-994C-4C32-8433-44DEBA298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BD76D746-EDC2-4D57-82F6-9DBF65D9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FAE70D69-CAB9-4E21-BAFF-FEA3540EB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" name="그룹 73">
            <a:extLst>
              <a:ext uri="{FF2B5EF4-FFF2-40B4-BE49-F238E27FC236}">
                <a16:creationId xmlns:a16="http://schemas.microsoft.com/office/drawing/2014/main" id="{03A00E83-FC5E-4FCE-9D97-A86937A2D544}"/>
              </a:ext>
            </a:extLst>
          </p:cNvPr>
          <p:cNvGrpSpPr/>
          <p:nvPr/>
        </p:nvGrpSpPr>
        <p:grpSpPr>
          <a:xfrm>
            <a:off x="7510088" y="4571639"/>
            <a:ext cx="663992" cy="955675"/>
            <a:chOff x="5413375" y="214313"/>
            <a:chExt cx="444500" cy="6397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Rectangle 49">
              <a:extLst>
                <a:ext uri="{FF2B5EF4-FFF2-40B4-BE49-F238E27FC236}">
                  <a16:creationId xmlns:a16="http://schemas.microsoft.com/office/drawing/2014/main" id="{7048C9D9-6DF5-4D4D-B941-F32BFA77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5ABB3584-B030-4120-AAD3-6B5F8CE82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FFF67AB-39FF-4995-9FE9-38317DB3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77">
            <a:extLst>
              <a:ext uri="{FF2B5EF4-FFF2-40B4-BE49-F238E27FC236}">
                <a16:creationId xmlns:a16="http://schemas.microsoft.com/office/drawing/2014/main" id="{6BED55CA-20BE-4696-884C-61E8FE50A1C9}"/>
              </a:ext>
            </a:extLst>
          </p:cNvPr>
          <p:cNvGrpSpPr/>
          <p:nvPr/>
        </p:nvGrpSpPr>
        <p:grpSpPr>
          <a:xfrm>
            <a:off x="3306592" y="4383361"/>
            <a:ext cx="705418" cy="1550499"/>
            <a:chOff x="7313613" y="874713"/>
            <a:chExt cx="473075" cy="10398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Rectangle 68">
              <a:extLst>
                <a:ext uri="{FF2B5EF4-FFF2-40B4-BE49-F238E27FC236}">
                  <a16:creationId xmlns:a16="http://schemas.microsoft.com/office/drawing/2014/main" id="{638FD28A-DD81-4034-ACF5-E7AD587B5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1560513"/>
              <a:ext cx="36513" cy="354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70B8F23E-274E-49FD-B318-1D2DD545A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874713"/>
              <a:ext cx="473075" cy="685800"/>
            </a:xfrm>
            <a:custGeom>
              <a:avLst/>
              <a:gdLst>
                <a:gd name="T0" fmla="*/ 39 w 623"/>
                <a:gd name="T1" fmla="*/ 674 h 903"/>
                <a:gd name="T2" fmla="*/ 251 w 623"/>
                <a:gd name="T3" fmla="*/ 58 h 903"/>
                <a:gd name="T4" fmla="*/ 373 w 623"/>
                <a:gd name="T5" fmla="*/ 58 h 903"/>
                <a:gd name="T6" fmla="*/ 584 w 623"/>
                <a:gd name="T7" fmla="*/ 674 h 903"/>
                <a:gd name="T8" fmla="*/ 421 w 623"/>
                <a:gd name="T9" fmla="*/ 903 h 903"/>
                <a:gd name="T10" fmla="*/ 202 w 623"/>
                <a:gd name="T11" fmla="*/ 903 h 903"/>
                <a:gd name="T12" fmla="*/ 39 w 623"/>
                <a:gd name="T13" fmla="*/ 67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" h="903">
                  <a:moveTo>
                    <a:pt x="39" y="674"/>
                  </a:moveTo>
                  <a:lnTo>
                    <a:pt x="251" y="58"/>
                  </a:lnTo>
                  <a:cubicBezTo>
                    <a:pt x="271" y="0"/>
                    <a:pt x="353" y="0"/>
                    <a:pt x="373" y="58"/>
                  </a:cubicBezTo>
                  <a:lnTo>
                    <a:pt x="584" y="674"/>
                  </a:lnTo>
                  <a:cubicBezTo>
                    <a:pt x="623" y="786"/>
                    <a:pt x="540" y="903"/>
                    <a:pt x="421" y="903"/>
                  </a:cubicBezTo>
                  <a:lnTo>
                    <a:pt x="202" y="903"/>
                  </a:lnTo>
                  <a:cubicBezTo>
                    <a:pt x="84" y="903"/>
                    <a:pt x="0" y="786"/>
                    <a:pt x="39" y="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>
              <a:extLst>
                <a:ext uri="{FF2B5EF4-FFF2-40B4-BE49-F238E27FC236}">
                  <a16:creationId xmlns:a16="http://schemas.microsoft.com/office/drawing/2014/main" id="{F132DFD9-3C41-4349-83E8-E92A61BE9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50" y="885826"/>
              <a:ext cx="236538" cy="674688"/>
            </a:xfrm>
            <a:custGeom>
              <a:avLst/>
              <a:gdLst>
                <a:gd name="T0" fmla="*/ 61 w 311"/>
                <a:gd name="T1" fmla="*/ 44 h 889"/>
                <a:gd name="T2" fmla="*/ 0 w 311"/>
                <a:gd name="T3" fmla="*/ 0 h 889"/>
                <a:gd name="T4" fmla="*/ 0 w 311"/>
                <a:gd name="T5" fmla="*/ 889 h 889"/>
                <a:gd name="T6" fmla="*/ 109 w 311"/>
                <a:gd name="T7" fmla="*/ 889 h 889"/>
                <a:gd name="T8" fmla="*/ 272 w 311"/>
                <a:gd name="T9" fmla="*/ 660 h 889"/>
                <a:gd name="T10" fmla="*/ 61 w 311"/>
                <a:gd name="T1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889">
                  <a:moveTo>
                    <a:pt x="61" y="44"/>
                  </a:moveTo>
                  <a:cubicBezTo>
                    <a:pt x="51" y="15"/>
                    <a:pt x="25" y="0"/>
                    <a:pt x="0" y="0"/>
                  </a:cubicBezTo>
                  <a:lnTo>
                    <a:pt x="0" y="889"/>
                  </a:lnTo>
                  <a:lnTo>
                    <a:pt x="109" y="889"/>
                  </a:lnTo>
                  <a:cubicBezTo>
                    <a:pt x="228" y="889"/>
                    <a:pt x="311" y="772"/>
                    <a:pt x="272" y="660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3" name="그룹 81">
            <a:extLst>
              <a:ext uri="{FF2B5EF4-FFF2-40B4-BE49-F238E27FC236}">
                <a16:creationId xmlns:a16="http://schemas.microsoft.com/office/drawing/2014/main" id="{26E90B53-52E0-4C39-A54B-7ED874D0A4B8}"/>
              </a:ext>
            </a:extLst>
          </p:cNvPr>
          <p:cNvGrpSpPr/>
          <p:nvPr/>
        </p:nvGrpSpPr>
        <p:grpSpPr>
          <a:xfrm>
            <a:off x="2593919" y="4943507"/>
            <a:ext cx="638764" cy="919365"/>
            <a:chOff x="5413375" y="214313"/>
            <a:chExt cx="444500" cy="6397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Rectangle 49">
              <a:extLst>
                <a:ext uri="{FF2B5EF4-FFF2-40B4-BE49-F238E27FC236}">
                  <a16:creationId xmlns:a16="http://schemas.microsoft.com/office/drawing/2014/main" id="{A9B3948D-0986-4DFE-8234-5900647FF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50">
              <a:extLst>
                <a:ext uri="{FF2B5EF4-FFF2-40B4-BE49-F238E27FC236}">
                  <a16:creationId xmlns:a16="http://schemas.microsoft.com/office/drawing/2014/main" id="{B4A88EB7-F40D-4E14-9DF0-9B4FA4FFC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17BB6E62-866C-4DFE-9F54-CA75A0362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85">
            <a:extLst>
              <a:ext uri="{FF2B5EF4-FFF2-40B4-BE49-F238E27FC236}">
                <a16:creationId xmlns:a16="http://schemas.microsoft.com/office/drawing/2014/main" id="{86E0C5ED-3811-4D35-8BA0-ACC605C1CDD9}"/>
              </a:ext>
            </a:extLst>
          </p:cNvPr>
          <p:cNvGrpSpPr/>
          <p:nvPr/>
        </p:nvGrpSpPr>
        <p:grpSpPr>
          <a:xfrm>
            <a:off x="569292" y="5221910"/>
            <a:ext cx="323970" cy="634252"/>
            <a:chOff x="4070350" y="60326"/>
            <a:chExt cx="450850" cy="8826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DD2490C8-E687-42F4-AA7D-977572F2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5D6204CF-AFA5-4017-9A1C-205B8F197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12A6FA7C-ABAE-4D11-B67C-91E7905A4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89">
            <a:extLst>
              <a:ext uri="{FF2B5EF4-FFF2-40B4-BE49-F238E27FC236}">
                <a16:creationId xmlns:a16="http://schemas.microsoft.com/office/drawing/2014/main" id="{AF19BCD4-2EE0-4D22-AD55-7868BF08E231}"/>
              </a:ext>
            </a:extLst>
          </p:cNvPr>
          <p:cNvGrpSpPr/>
          <p:nvPr/>
        </p:nvGrpSpPr>
        <p:grpSpPr>
          <a:xfrm>
            <a:off x="4834747" y="4744207"/>
            <a:ext cx="891001" cy="968256"/>
            <a:chOff x="7986713" y="1112838"/>
            <a:chExt cx="823913" cy="8953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080C437-562B-429B-8C2A-DEE35F932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6867F05A-3625-4EE5-BC60-4A21E0F48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11FEDDCB-2659-449B-94A3-AFF576411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127D1B94-C0F2-44DA-AC18-39341119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AC7BB1D7-6182-49C1-A837-71184C23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그룹 95">
            <a:extLst>
              <a:ext uri="{FF2B5EF4-FFF2-40B4-BE49-F238E27FC236}">
                <a16:creationId xmlns:a16="http://schemas.microsoft.com/office/drawing/2014/main" id="{2F656AB5-2D04-451C-9D92-C1BA1D3FF120}"/>
              </a:ext>
            </a:extLst>
          </p:cNvPr>
          <p:cNvGrpSpPr/>
          <p:nvPr/>
        </p:nvGrpSpPr>
        <p:grpSpPr>
          <a:xfrm>
            <a:off x="916082" y="5165858"/>
            <a:ext cx="536694" cy="583229"/>
            <a:chOff x="7986713" y="1112838"/>
            <a:chExt cx="823913" cy="8953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C906E5B4-C303-4F89-BA32-829785D36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23">
              <a:extLst>
                <a:ext uri="{FF2B5EF4-FFF2-40B4-BE49-F238E27FC236}">
                  <a16:creationId xmlns:a16="http://schemas.microsoft.com/office/drawing/2014/main" id="{7F61D45E-65B6-45F0-9FAB-65F899C6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28159E6D-AC4C-451F-AD91-B5F9AD9BE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F306F638-940D-428E-A205-2890EA87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Oval 26">
              <a:extLst>
                <a:ext uri="{FF2B5EF4-FFF2-40B4-BE49-F238E27FC236}">
                  <a16:creationId xmlns:a16="http://schemas.microsoft.com/office/drawing/2014/main" id="{9ED5CC7B-8A11-4B7B-A6EC-AB8FC862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3" name="그룹 101">
            <a:extLst>
              <a:ext uri="{FF2B5EF4-FFF2-40B4-BE49-F238E27FC236}">
                <a16:creationId xmlns:a16="http://schemas.microsoft.com/office/drawing/2014/main" id="{8C37FB4C-6DDB-4BCF-9725-5003D1147D47}"/>
              </a:ext>
            </a:extLst>
          </p:cNvPr>
          <p:cNvGrpSpPr/>
          <p:nvPr/>
        </p:nvGrpSpPr>
        <p:grpSpPr>
          <a:xfrm>
            <a:off x="3949414" y="5080305"/>
            <a:ext cx="526868" cy="834999"/>
            <a:chOff x="4979988" y="223838"/>
            <a:chExt cx="439738" cy="6969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4" name="Rectangle 43">
              <a:extLst>
                <a:ext uri="{FF2B5EF4-FFF2-40B4-BE49-F238E27FC236}">
                  <a16:creationId xmlns:a16="http://schemas.microsoft.com/office/drawing/2014/main" id="{80762300-FB5F-446C-942A-1B5199BC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8D5BFB7-4EBA-4A14-BDC1-C3AB91542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3C871FFE-DCEC-4D91-8736-D5292212D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그룹 105">
            <a:extLst>
              <a:ext uri="{FF2B5EF4-FFF2-40B4-BE49-F238E27FC236}">
                <a16:creationId xmlns:a16="http://schemas.microsoft.com/office/drawing/2014/main" id="{00D333D9-7A05-44B6-B44A-09A5404DF3F9}"/>
              </a:ext>
            </a:extLst>
          </p:cNvPr>
          <p:cNvGrpSpPr/>
          <p:nvPr/>
        </p:nvGrpSpPr>
        <p:grpSpPr>
          <a:xfrm rot="242710">
            <a:off x="1557304" y="5421511"/>
            <a:ext cx="448933" cy="242688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FFF157EC-1FA6-4918-B286-081FC6D2E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18DF8D0-66D9-41DE-B2AC-065D773FC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0" name="그룹 108">
            <a:extLst>
              <a:ext uri="{FF2B5EF4-FFF2-40B4-BE49-F238E27FC236}">
                <a16:creationId xmlns:a16="http://schemas.microsoft.com/office/drawing/2014/main" id="{02904B6B-2702-4C83-858A-78E75B2707AF}"/>
              </a:ext>
            </a:extLst>
          </p:cNvPr>
          <p:cNvGrpSpPr/>
          <p:nvPr/>
        </p:nvGrpSpPr>
        <p:grpSpPr>
          <a:xfrm rot="20918691">
            <a:off x="5556015" y="5382973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123516DB-F6C6-4A60-BD31-47088652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72289B04-454E-4727-8AC1-A2900B30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3" name="그룹 111">
            <a:extLst>
              <a:ext uri="{FF2B5EF4-FFF2-40B4-BE49-F238E27FC236}">
                <a16:creationId xmlns:a16="http://schemas.microsoft.com/office/drawing/2014/main" id="{1A0D3661-6198-4640-AA53-706A34B7452F}"/>
              </a:ext>
            </a:extLst>
          </p:cNvPr>
          <p:cNvGrpSpPr/>
          <p:nvPr/>
        </p:nvGrpSpPr>
        <p:grpSpPr>
          <a:xfrm>
            <a:off x="11627669" y="5750033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3F23DCAE-397D-4470-8065-7C6D3D0CD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3115AA68-7816-4932-BAF8-49990CE1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66" name="직사각형 14">
            <a:extLst>
              <a:ext uri="{FF2B5EF4-FFF2-40B4-BE49-F238E27FC236}">
                <a16:creationId xmlns:a16="http://schemas.microsoft.com/office/drawing/2014/main" id="{03855FCE-9E02-49C9-BFF1-E3D6DDF9821A}"/>
              </a:ext>
            </a:extLst>
          </p:cNvPr>
          <p:cNvSpPr/>
          <p:nvPr/>
        </p:nvSpPr>
        <p:spPr>
          <a:xfrm flipH="1">
            <a:off x="0" y="5472504"/>
            <a:ext cx="12192000" cy="138549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자유형: 도형 45">
            <a:extLst>
              <a:ext uri="{FF2B5EF4-FFF2-40B4-BE49-F238E27FC236}">
                <a16:creationId xmlns:a16="http://schemas.microsoft.com/office/drawing/2014/main" id="{80C6FC9D-2AD0-487B-BCF7-2DFBD66F2CAA}"/>
              </a:ext>
            </a:extLst>
          </p:cNvPr>
          <p:cNvSpPr>
            <a:spLocks/>
          </p:cNvSpPr>
          <p:nvPr/>
        </p:nvSpPr>
        <p:spPr bwMode="auto">
          <a:xfrm rot="20979719">
            <a:off x="8130077" y="1029556"/>
            <a:ext cx="2701088" cy="5227681"/>
          </a:xfrm>
          <a:custGeom>
            <a:avLst/>
            <a:gdLst>
              <a:gd name="connsiteX0" fmla="*/ 202698 w 2322382"/>
              <a:gd name="connsiteY0" fmla="*/ 1752488 h 4494734"/>
              <a:gd name="connsiteX1" fmla="*/ 202894 w 2322382"/>
              <a:gd name="connsiteY1" fmla="*/ 1753838 h 4494734"/>
              <a:gd name="connsiteX2" fmla="*/ 202698 w 2322382"/>
              <a:gd name="connsiteY2" fmla="*/ 1754255 h 4494734"/>
              <a:gd name="connsiteX3" fmla="*/ 1327635 w 2322382"/>
              <a:gd name="connsiteY3" fmla="*/ 1083664 h 4494734"/>
              <a:gd name="connsiteX4" fmla="*/ 1308769 w 2322382"/>
              <a:gd name="connsiteY4" fmla="*/ 1102572 h 4494734"/>
              <a:gd name="connsiteX5" fmla="*/ 1295048 w 2322382"/>
              <a:gd name="connsiteY5" fmla="*/ 1121823 h 4494734"/>
              <a:gd name="connsiteX6" fmla="*/ 1281327 w 2322382"/>
              <a:gd name="connsiteY6" fmla="*/ 1212579 h 4494734"/>
              <a:gd name="connsiteX7" fmla="*/ 1289560 w 2322382"/>
              <a:gd name="connsiteY7" fmla="*/ 1240081 h 4494734"/>
              <a:gd name="connsiteX8" fmla="*/ 1314257 w 2322382"/>
              <a:gd name="connsiteY8" fmla="*/ 1264832 h 4494734"/>
              <a:gd name="connsiteX9" fmla="*/ 1344443 w 2322382"/>
              <a:gd name="connsiteY9" fmla="*/ 1259332 h 4494734"/>
              <a:gd name="connsiteX10" fmla="*/ 1435000 w 2322382"/>
              <a:gd name="connsiteY10" fmla="*/ 1237331 h 4494734"/>
              <a:gd name="connsiteX11" fmla="*/ 1503603 w 2322382"/>
              <a:gd name="connsiteY11" fmla="*/ 1212579 h 4494734"/>
              <a:gd name="connsiteX12" fmla="*/ 1506347 w 2322382"/>
              <a:gd name="connsiteY12" fmla="*/ 1198828 h 4494734"/>
              <a:gd name="connsiteX13" fmla="*/ 1500859 w 2322382"/>
              <a:gd name="connsiteY13" fmla="*/ 1190578 h 4494734"/>
              <a:gd name="connsiteX14" fmla="*/ 1454209 w 2322382"/>
              <a:gd name="connsiteY14" fmla="*/ 1157576 h 4494734"/>
              <a:gd name="connsiteX15" fmla="*/ 1352675 w 2322382"/>
              <a:gd name="connsiteY15" fmla="*/ 1091571 h 4494734"/>
              <a:gd name="connsiteX16" fmla="*/ 1327635 w 2322382"/>
              <a:gd name="connsiteY16" fmla="*/ 1083664 h 4494734"/>
              <a:gd name="connsiteX17" fmla="*/ 752333 w 2322382"/>
              <a:gd name="connsiteY17" fmla="*/ 0 h 4494734"/>
              <a:gd name="connsiteX18" fmla="*/ 777119 w 2322382"/>
              <a:gd name="connsiteY18" fmla="*/ 4130 h 4494734"/>
              <a:gd name="connsiteX19" fmla="*/ 870758 w 2322382"/>
              <a:gd name="connsiteY19" fmla="*/ 34423 h 4494734"/>
              <a:gd name="connsiteX20" fmla="*/ 914823 w 2322382"/>
              <a:gd name="connsiteY20" fmla="*/ 42684 h 4494734"/>
              <a:gd name="connsiteX21" fmla="*/ 928593 w 2322382"/>
              <a:gd name="connsiteY21" fmla="*/ 50945 h 4494734"/>
              <a:gd name="connsiteX22" fmla="*/ 961642 w 2322382"/>
              <a:gd name="connsiteY22" fmla="*/ 64715 h 4494734"/>
              <a:gd name="connsiteX23" fmla="*/ 967150 w 2322382"/>
              <a:gd name="connsiteY23" fmla="*/ 78484 h 4494734"/>
              <a:gd name="connsiteX24" fmla="*/ 980921 w 2322382"/>
              <a:gd name="connsiteY24" fmla="*/ 64715 h 4494734"/>
              <a:gd name="connsiteX25" fmla="*/ 986429 w 2322382"/>
              <a:gd name="connsiteY25" fmla="*/ 70222 h 4494734"/>
              <a:gd name="connsiteX26" fmla="*/ 989183 w 2322382"/>
              <a:gd name="connsiteY26" fmla="*/ 83991 h 4494734"/>
              <a:gd name="connsiteX27" fmla="*/ 1011216 w 2322382"/>
              <a:gd name="connsiteY27" fmla="*/ 75730 h 4494734"/>
              <a:gd name="connsiteX28" fmla="*/ 1005707 w 2322382"/>
              <a:gd name="connsiteY28" fmla="*/ 61961 h 4494734"/>
              <a:gd name="connsiteX29" fmla="*/ 1002954 w 2322382"/>
              <a:gd name="connsiteY29" fmla="*/ 45438 h 4494734"/>
              <a:gd name="connsiteX30" fmla="*/ 994691 w 2322382"/>
              <a:gd name="connsiteY30" fmla="*/ 28915 h 4494734"/>
              <a:gd name="connsiteX31" fmla="*/ 1011216 w 2322382"/>
              <a:gd name="connsiteY31" fmla="*/ 4130 h 4494734"/>
              <a:gd name="connsiteX32" fmla="*/ 1024986 w 2322382"/>
              <a:gd name="connsiteY32" fmla="*/ 12392 h 4494734"/>
              <a:gd name="connsiteX33" fmla="*/ 1041511 w 2322382"/>
              <a:gd name="connsiteY33" fmla="*/ 17900 h 4494734"/>
              <a:gd name="connsiteX34" fmla="*/ 1082822 w 2322382"/>
              <a:gd name="connsiteY34" fmla="*/ 23407 h 4494734"/>
              <a:gd name="connsiteX35" fmla="*/ 1099347 w 2322382"/>
              <a:gd name="connsiteY35" fmla="*/ 61961 h 4494734"/>
              <a:gd name="connsiteX36" fmla="*/ 1113117 w 2322382"/>
              <a:gd name="connsiteY36" fmla="*/ 177621 h 4494734"/>
              <a:gd name="connsiteX37" fmla="*/ 1102100 w 2322382"/>
              <a:gd name="connsiteY37" fmla="*/ 224436 h 4494734"/>
              <a:gd name="connsiteX38" fmla="*/ 1115871 w 2322382"/>
              <a:gd name="connsiteY38" fmla="*/ 227190 h 4494734"/>
              <a:gd name="connsiteX39" fmla="*/ 1135149 w 2322382"/>
              <a:gd name="connsiteY39" fmla="*/ 243713 h 4494734"/>
              <a:gd name="connsiteX40" fmla="*/ 1154428 w 2322382"/>
              <a:gd name="connsiteY40" fmla="*/ 249220 h 4494734"/>
              <a:gd name="connsiteX41" fmla="*/ 1140657 w 2322382"/>
              <a:gd name="connsiteY41" fmla="*/ 271251 h 4494734"/>
              <a:gd name="connsiteX42" fmla="*/ 1148920 w 2322382"/>
              <a:gd name="connsiteY42" fmla="*/ 287774 h 4494734"/>
              <a:gd name="connsiteX43" fmla="*/ 1151674 w 2322382"/>
              <a:gd name="connsiteY43" fmla="*/ 298789 h 4494734"/>
              <a:gd name="connsiteX44" fmla="*/ 1154428 w 2322382"/>
              <a:gd name="connsiteY44" fmla="*/ 359373 h 4494734"/>
              <a:gd name="connsiteX45" fmla="*/ 1157182 w 2322382"/>
              <a:gd name="connsiteY45" fmla="*/ 367635 h 4494734"/>
              <a:gd name="connsiteX46" fmla="*/ 1143412 w 2322382"/>
              <a:gd name="connsiteY46" fmla="*/ 367635 h 4494734"/>
              <a:gd name="connsiteX47" fmla="*/ 1135149 w 2322382"/>
              <a:gd name="connsiteY47" fmla="*/ 359373 h 4494734"/>
              <a:gd name="connsiteX48" fmla="*/ 1110363 w 2322382"/>
              <a:gd name="connsiteY48" fmla="*/ 356619 h 4494734"/>
              <a:gd name="connsiteX49" fmla="*/ 1102100 w 2322382"/>
              <a:gd name="connsiteY49" fmla="*/ 373142 h 4494734"/>
              <a:gd name="connsiteX50" fmla="*/ 1107608 w 2322382"/>
              <a:gd name="connsiteY50" fmla="*/ 400680 h 4494734"/>
              <a:gd name="connsiteX51" fmla="*/ 1049773 w 2322382"/>
              <a:gd name="connsiteY51" fmla="*/ 400680 h 4494734"/>
              <a:gd name="connsiteX52" fmla="*/ 1005707 w 2322382"/>
              <a:gd name="connsiteY52" fmla="*/ 422711 h 4494734"/>
              <a:gd name="connsiteX53" fmla="*/ 958889 w 2322382"/>
              <a:gd name="connsiteY53" fmla="*/ 477787 h 4494734"/>
              <a:gd name="connsiteX54" fmla="*/ 939610 w 2322382"/>
              <a:gd name="connsiteY54" fmla="*/ 513587 h 4494734"/>
              <a:gd name="connsiteX55" fmla="*/ 953380 w 2322382"/>
              <a:gd name="connsiteY55" fmla="*/ 543879 h 4494734"/>
              <a:gd name="connsiteX56" fmla="*/ 1005707 w 2322382"/>
              <a:gd name="connsiteY56" fmla="*/ 582433 h 4494734"/>
              <a:gd name="connsiteX57" fmla="*/ 1011216 w 2322382"/>
              <a:gd name="connsiteY57" fmla="*/ 604463 h 4494734"/>
              <a:gd name="connsiteX58" fmla="*/ 1024986 w 2322382"/>
              <a:gd name="connsiteY58" fmla="*/ 618232 h 4494734"/>
              <a:gd name="connsiteX59" fmla="*/ 1058035 w 2322382"/>
              <a:gd name="connsiteY59" fmla="*/ 634755 h 4494734"/>
              <a:gd name="connsiteX60" fmla="*/ 1107608 w 2322382"/>
              <a:gd name="connsiteY60" fmla="*/ 654032 h 4494734"/>
              <a:gd name="connsiteX61" fmla="*/ 1157182 w 2322382"/>
              <a:gd name="connsiteY61" fmla="*/ 665047 h 4494734"/>
              <a:gd name="connsiteX62" fmla="*/ 1248067 w 2322382"/>
              <a:gd name="connsiteY62" fmla="*/ 689832 h 4494734"/>
              <a:gd name="connsiteX63" fmla="*/ 1372000 w 2322382"/>
              <a:gd name="connsiteY63" fmla="*/ 764185 h 4494734"/>
              <a:gd name="connsiteX64" fmla="*/ 1473901 w 2322382"/>
              <a:gd name="connsiteY64" fmla="*/ 874337 h 4494734"/>
              <a:gd name="connsiteX65" fmla="*/ 1548262 w 2322382"/>
              <a:gd name="connsiteY65" fmla="*/ 954198 h 4494734"/>
              <a:gd name="connsiteX66" fmla="*/ 1677703 w 2322382"/>
              <a:gd name="connsiteY66" fmla="*/ 1050582 h 4494734"/>
              <a:gd name="connsiteX67" fmla="*/ 1694228 w 2322382"/>
              <a:gd name="connsiteY67" fmla="*/ 1067104 h 4494734"/>
              <a:gd name="connsiteX68" fmla="*/ 1774096 w 2322382"/>
              <a:gd name="connsiteY68" fmla="*/ 1180011 h 4494734"/>
              <a:gd name="connsiteX69" fmla="*/ 1782358 w 2322382"/>
              <a:gd name="connsiteY69" fmla="*/ 1193779 h 4494734"/>
              <a:gd name="connsiteX70" fmla="*/ 1801637 w 2322382"/>
              <a:gd name="connsiteY70" fmla="*/ 1254364 h 4494734"/>
              <a:gd name="connsiteX71" fmla="*/ 1801637 w 2322382"/>
              <a:gd name="connsiteY71" fmla="*/ 1270887 h 4494734"/>
              <a:gd name="connsiteX72" fmla="*/ 1749309 w 2322382"/>
              <a:gd name="connsiteY72" fmla="*/ 1339733 h 4494734"/>
              <a:gd name="connsiteX73" fmla="*/ 1683211 w 2322382"/>
              <a:gd name="connsiteY73" fmla="*/ 1353501 h 4494734"/>
              <a:gd name="connsiteX74" fmla="*/ 1614359 w 2322382"/>
              <a:gd name="connsiteY74" fmla="*/ 1372778 h 4494734"/>
              <a:gd name="connsiteX75" fmla="*/ 1570294 w 2322382"/>
              <a:gd name="connsiteY75" fmla="*/ 1381040 h 4494734"/>
              <a:gd name="connsiteX76" fmla="*/ 1498688 w 2322382"/>
              <a:gd name="connsiteY76" fmla="*/ 1386547 h 4494734"/>
              <a:gd name="connsiteX77" fmla="*/ 1468393 w 2322382"/>
              <a:gd name="connsiteY77" fmla="*/ 1394809 h 4494734"/>
              <a:gd name="connsiteX78" fmla="*/ 1440852 w 2322382"/>
              <a:gd name="connsiteY78" fmla="*/ 1400316 h 4494734"/>
              <a:gd name="connsiteX79" fmla="*/ 1432590 w 2322382"/>
              <a:gd name="connsiteY79" fmla="*/ 1400316 h 4494734"/>
              <a:gd name="connsiteX80" fmla="*/ 1305902 w 2322382"/>
              <a:gd name="connsiteY80" fmla="*/ 1405824 h 4494734"/>
              <a:gd name="connsiteX81" fmla="*/ 1311411 w 2322382"/>
              <a:gd name="connsiteY81" fmla="*/ 1477423 h 4494734"/>
              <a:gd name="connsiteX82" fmla="*/ 1322427 w 2322382"/>
              <a:gd name="connsiteY82" fmla="*/ 1526992 h 4494734"/>
              <a:gd name="connsiteX83" fmla="*/ 1347214 w 2322382"/>
              <a:gd name="connsiteY83" fmla="*/ 1617868 h 4494734"/>
              <a:gd name="connsiteX84" fmla="*/ 1377508 w 2322382"/>
              <a:gd name="connsiteY84" fmla="*/ 1711498 h 4494734"/>
              <a:gd name="connsiteX85" fmla="*/ 1394033 w 2322382"/>
              <a:gd name="connsiteY85" fmla="*/ 1758313 h 4494734"/>
              <a:gd name="connsiteX86" fmla="*/ 1432590 w 2322382"/>
              <a:gd name="connsiteY86" fmla="*/ 1843681 h 4494734"/>
              <a:gd name="connsiteX87" fmla="*/ 1471147 w 2322382"/>
              <a:gd name="connsiteY87" fmla="*/ 1942818 h 4494734"/>
              <a:gd name="connsiteX88" fmla="*/ 1476656 w 2322382"/>
              <a:gd name="connsiteY88" fmla="*/ 1984125 h 4494734"/>
              <a:gd name="connsiteX89" fmla="*/ 1493180 w 2322382"/>
              <a:gd name="connsiteY89" fmla="*/ 2011664 h 4494734"/>
              <a:gd name="connsiteX90" fmla="*/ 1506950 w 2322382"/>
              <a:gd name="connsiteY90" fmla="*/ 2077755 h 4494734"/>
              <a:gd name="connsiteX91" fmla="*/ 1517966 w 2322382"/>
              <a:gd name="connsiteY91" fmla="*/ 2157616 h 4494734"/>
              <a:gd name="connsiteX92" fmla="*/ 1539999 w 2322382"/>
              <a:gd name="connsiteY92" fmla="*/ 2237477 h 4494734"/>
              <a:gd name="connsiteX93" fmla="*/ 1559278 w 2322382"/>
              <a:gd name="connsiteY93" fmla="*/ 2309076 h 4494734"/>
              <a:gd name="connsiteX94" fmla="*/ 1570294 w 2322382"/>
              <a:gd name="connsiteY94" fmla="*/ 2366907 h 4494734"/>
              <a:gd name="connsiteX95" fmla="*/ 1584065 w 2322382"/>
              <a:gd name="connsiteY95" fmla="*/ 2424737 h 4494734"/>
              <a:gd name="connsiteX96" fmla="*/ 1567540 w 2322382"/>
              <a:gd name="connsiteY96" fmla="*/ 2446767 h 4494734"/>
              <a:gd name="connsiteX97" fmla="*/ 1490426 w 2322382"/>
              <a:gd name="connsiteY97" fmla="*/ 2452274 h 4494734"/>
              <a:gd name="connsiteX98" fmla="*/ 1427082 w 2322382"/>
              <a:gd name="connsiteY98" fmla="*/ 2460536 h 4494734"/>
              <a:gd name="connsiteX99" fmla="*/ 1366492 w 2322382"/>
              <a:gd name="connsiteY99" fmla="*/ 2466044 h 4494734"/>
              <a:gd name="connsiteX100" fmla="*/ 1349968 w 2322382"/>
              <a:gd name="connsiteY100" fmla="*/ 2488074 h 4494734"/>
              <a:gd name="connsiteX101" fmla="*/ 1319673 w 2322382"/>
              <a:gd name="connsiteY101" fmla="*/ 2576196 h 4494734"/>
              <a:gd name="connsiteX102" fmla="*/ 1275608 w 2322382"/>
              <a:gd name="connsiteY102" fmla="*/ 2713887 h 4494734"/>
              <a:gd name="connsiteX103" fmla="*/ 1256329 w 2322382"/>
              <a:gd name="connsiteY103" fmla="*/ 2804763 h 4494734"/>
              <a:gd name="connsiteX104" fmla="*/ 1248067 w 2322382"/>
              <a:gd name="connsiteY104" fmla="*/ 2832301 h 4494734"/>
              <a:gd name="connsiteX105" fmla="*/ 1253575 w 2322382"/>
              <a:gd name="connsiteY105" fmla="*/ 2873609 h 4494734"/>
              <a:gd name="connsiteX106" fmla="*/ 1275608 w 2322382"/>
              <a:gd name="connsiteY106" fmla="*/ 2950716 h 4494734"/>
              <a:gd name="connsiteX107" fmla="*/ 1294886 w 2322382"/>
              <a:gd name="connsiteY107" fmla="*/ 3022315 h 4494734"/>
              <a:gd name="connsiteX108" fmla="*/ 1352722 w 2322382"/>
              <a:gd name="connsiteY108" fmla="*/ 3121453 h 4494734"/>
              <a:gd name="connsiteX109" fmla="*/ 1413312 w 2322382"/>
              <a:gd name="connsiteY109" fmla="*/ 3148990 h 4494734"/>
              <a:gd name="connsiteX110" fmla="*/ 1471147 w 2322382"/>
              <a:gd name="connsiteY110" fmla="*/ 3162760 h 4494734"/>
              <a:gd name="connsiteX111" fmla="*/ 1539999 w 2322382"/>
              <a:gd name="connsiteY111" fmla="*/ 3182036 h 4494734"/>
              <a:gd name="connsiteX112" fmla="*/ 1655671 w 2322382"/>
              <a:gd name="connsiteY112" fmla="*/ 3237113 h 4494734"/>
              <a:gd name="connsiteX113" fmla="*/ 1672195 w 2322382"/>
              <a:gd name="connsiteY113" fmla="*/ 3250882 h 4494734"/>
              <a:gd name="connsiteX114" fmla="*/ 1741047 w 2322382"/>
              <a:gd name="connsiteY114" fmla="*/ 3319728 h 4494734"/>
              <a:gd name="connsiteX115" fmla="*/ 1831932 w 2322382"/>
              <a:gd name="connsiteY115" fmla="*/ 3391326 h 4494734"/>
              <a:gd name="connsiteX116" fmla="*/ 1898030 w 2322382"/>
              <a:gd name="connsiteY116" fmla="*/ 3443649 h 4494734"/>
              <a:gd name="connsiteX117" fmla="*/ 1997176 w 2322382"/>
              <a:gd name="connsiteY117" fmla="*/ 3515248 h 4494734"/>
              <a:gd name="connsiteX118" fmla="*/ 2002685 w 2322382"/>
              <a:gd name="connsiteY118" fmla="*/ 3518002 h 4494734"/>
              <a:gd name="connsiteX119" fmla="*/ 2043996 w 2322382"/>
              <a:gd name="connsiteY119" fmla="*/ 3526264 h 4494734"/>
              <a:gd name="connsiteX120" fmla="*/ 2060520 w 2322382"/>
              <a:gd name="connsiteY120" fmla="*/ 3520756 h 4494734"/>
              <a:gd name="connsiteX121" fmla="*/ 2099077 w 2322382"/>
              <a:gd name="connsiteY121" fmla="*/ 3512494 h 4494734"/>
              <a:gd name="connsiteX122" fmla="*/ 2167930 w 2322382"/>
              <a:gd name="connsiteY122" fmla="*/ 3506987 h 4494734"/>
              <a:gd name="connsiteX123" fmla="*/ 2181700 w 2322382"/>
              <a:gd name="connsiteY123" fmla="*/ 3506987 h 4494734"/>
              <a:gd name="connsiteX124" fmla="*/ 2203732 w 2322382"/>
              <a:gd name="connsiteY124" fmla="*/ 3506987 h 4494734"/>
              <a:gd name="connsiteX125" fmla="*/ 2211995 w 2322382"/>
              <a:gd name="connsiteY125" fmla="*/ 3504233 h 4494734"/>
              <a:gd name="connsiteX126" fmla="*/ 2242290 w 2322382"/>
              <a:gd name="connsiteY126" fmla="*/ 3512494 h 4494734"/>
              <a:gd name="connsiteX127" fmla="*/ 2272584 w 2322382"/>
              <a:gd name="connsiteY127" fmla="*/ 3506987 h 4494734"/>
              <a:gd name="connsiteX128" fmla="*/ 2313896 w 2322382"/>
              <a:gd name="connsiteY128" fmla="*/ 3537279 h 4494734"/>
              <a:gd name="connsiteX129" fmla="*/ 2311142 w 2322382"/>
              <a:gd name="connsiteY129" fmla="*/ 3553802 h 4494734"/>
              <a:gd name="connsiteX130" fmla="*/ 2311142 w 2322382"/>
              <a:gd name="connsiteY130" fmla="*/ 3564817 h 4494734"/>
              <a:gd name="connsiteX131" fmla="*/ 2322158 w 2322382"/>
              <a:gd name="connsiteY131" fmla="*/ 3600617 h 4494734"/>
              <a:gd name="connsiteX132" fmla="*/ 2322158 w 2322382"/>
              <a:gd name="connsiteY132" fmla="*/ 3669462 h 4494734"/>
              <a:gd name="connsiteX133" fmla="*/ 2313896 w 2322382"/>
              <a:gd name="connsiteY133" fmla="*/ 3730046 h 4494734"/>
              <a:gd name="connsiteX134" fmla="*/ 2297372 w 2322382"/>
              <a:gd name="connsiteY134" fmla="*/ 3763092 h 4494734"/>
              <a:gd name="connsiteX135" fmla="*/ 2286355 w 2322382"/>
              <a:gd name="connsiteY135" fmla="*/ 3782368 h 4494734"/>
              <a:gd name="connsiteX136" fmla="*/ 2275339 w 2322382"/>
              <a:gd name="connsiteY136" fmla="*/ 3820922 h 4494734"/>
              <a:gd name="connsiteX137" fmla="*/ 2289109 w 2322382"/>
              <a:gd name="connsiteY137" fmla="*/ 3853968 h 4494734"/>
              <a:gd name="connsiteX138" fmla="*/ 2294617 w 2322382"/>
              <a:gd name="connsiteY138" fmla="*/ 3862230 h 4494734"/>
              <a:gd name="connsiteX139" fmla="*/ 2300125 w 2322382"/>
              <a:gd name="connsiteY139" fmla="*/ 3936583 h 4494734"/>
              <a:gd name="connsiteX140" fmla="*/ 2300125 w 2322382"/>
              <a:gd name="connsiteY140" fmla="*/ 3947597 h 4494734"/>
              <a:gd name="connsiteX141" fmla="*/ 2294617 w 2322382"/>
              <a:gd name="connsiteY141" fmla="*/ 3983397 h 4494734"/>
              <a:gd name="connsiteX142" fmla="*/ 2278093 w 2322382"/>
              <a:gd name="connsiteY142" fmla="*/ 4046735 h 4494734"/>
              <a:gd name="connsiteX143" fmla="*/ 2267076 w 2322382"/>
              <a:gd name="connsiteY143" fmla="*/ 4082535 h 4494734"/>
              <a:gd name="connsiteX144" fmla="*/ 2256060 w 2322382"/>
              <a:gd name="connsiteY144" fmla="*/ 4112827 h 4494734"/>
              <a:gd name="connsiteX145" fmla="*/ 2239536 w 2322382"/>
              <a:gd name="connsiteY145" fmla="*/ 4140365 h 4494734"/>
              <a:gd name="connsiteX146" fmla="*/ 2187208 w 2322382"/>
              <a:gd name="connsiteY146" fmla="*/ 4187180 h 4494734"/>
              <a:gd name="connsiteX147" fmla="*/ 2145897 w 2322382"/>
              <a:gd name="connsiteY147" fmla="*/ 4192687 h 4494734"/>
              <a:gd name="connsiteX148" fmla="*/ 2079799 w 2322382"/>
              <a:gd name="connsiteY148" fmla="*/ 4159642 h 4494734"/>
              <a:gd name="connsiteX149" fmla="*/ 2074290 w 2322382"/>
              <a:gd name="connsiteY149" fmla="*/ 4107319 h 4494734"/>
              <a:gd name="connsiteX150" fmla="*/ 2093569 w 2322382"/>
              <a:gd name="connsiteY150" fmla="*/ 4054996 h 4494734"/>
              <a:gd name="connsiteX151" fmla="*/ 2093569 w 2322382"/>
              <a:gd name="connsiteY151" fmla="*/ 4013689 h 4494734"/>
              <a:gd name="connsiteX152" fmla="*/ 2066029 w 2322382"/>
              <a:gd name="connsiteY152" fmla="*/ 3942090 h 4494734"/>
              <a:gd name="connsiteX153" fmla="*/ 2041242 w 2322382"/>
              <a:gd name="connsiteY153" fmla="*/ 3903537 h 4494734"/>
              <a:gd name="connsiteX154" fmla="*/ 2027472 w 2322382"/>
              <a:gd name="connsiteY154" fmla="*/ 3903537 h 4494734"/>
              <a:gd name="connsiteX155" fmla="*/ 2005439 w 2322382"/>
              <a:gd name="connsiteY155" fmla="*/ 3895275 h 4494734"/>
              <a:gd name="connsiteX156" fmla="*/ 1983406 w 2322382"/>
              <a:gd name="connsiteY156" fmla="*/ 3856721 h 4494734"/>
              <a:gd name="connsiteX157" fmla="*/ 1972390 w 2322382"/>
              <a:gd name="connsiteY157" fmla="*/ 3851214 h 4494734"/>
              <a:gd name="connsiteX158" fmla="*/ 1944849 w 2322382"/>
              <a:gd name="connsiteY158" fmla="*/ 3853968 h 4494734"/>
              <a:gd name="connsiteX159" fmla="*/ 1922816 w 2322382"/>
              <a:gd name="connsiteY159" fmla="*/ 3831937 h 4494734"/>
              <a:gd name="connsiteX160" fmla="*/ 1947603 w 2322382"/>
              <a:gd name="connsiteY160" fmla="*/ 3809907 h 4494734"/>
              <a:gd name="connsiteX161" fmla="*/ 1953111 w 2322382"/>
              <a:gd name="connsiteY161" fmla="*/ 3801645 h 4494734"/>
              <a:gd name="connsiteX162" fmla="*/ 1955866 w 2322382"/>
              <a:gd name="connsiteY162" fmla="*/ 3752077 h 4494734"/>
              <a:gd name="connsiteX163" fmla="*/ 1953111 w 2322382"/>
              <a:gd name="connsiteY163" fmla="*/ 3735554 h 4494734"/>
              <a:gd name="connsiteX164" fmla="*/ 1928324 w 2322382"/>
              <a:gd name="connsiteY164" fmla="*/ 3710769 h 4494734"/>
              <a:gd name="connsiteX165" fmla="*/ 1815408 w 2322382"/>
              <a:gd name="connsiteY165" fmla="*/ 3630909 h 4494734"/>
              <a:gd name="connsiteX166" fmla="*/ 1699736 w 2322382"/>
              <a:gd name="connsiteY166" fmla="*/ 3573079 h 4494734"/>
              <a:gd name="connsiteX167" fmla="*/ 1625376 w 2322382"/>
              <a:gd name="connsiteY167" fmla="*/ 3542787 h 4494734"/>
              <a:gd name="connsiteX168" fmla="*/ 1575802 w 2322382"/>
              <a:gd name="connsiteY168" fmla="*/ 3523510 h 4494734"/>
              <a:gd name="connsiteX169" fmla="*/ 1528983 w 2322382"/>
              <a:gd name="connsiteY169" fmla="*/ 3504233 h 4494734"/>
              <a:gd name="connsiteX170" fmla="*/ 1465639 w 2322382"/>
              <a:gd name="connsiteY170" fmla="*/ 3471187 h 4494734"/>
              <a:gd name="connsiteX171" fmla="*/ 1438099 w 2322382"/>
              <a:gd name="connsiteY171" fmla="*/ 3471187 h 4494734"/>
              <a:gd name="connsiteX172" fmla="*/ 1405049 w 2322382"/>
              <a:gd name="connsiteY172" fmla="*/ 3471187 h 4494734"/>
              <a:gd name="connsiteX173" fmla="*/ 1256329 w 2322382"/>
              <a:gd name="connsiteY173" fmla="*/ 3424372 h 4494734"/>
              <a:gd name="connsiteX174" fmla="*/ 1212264 w 2322382"/>
              <a:gd name="connsiteY174" fmla="*/ 3407849 h 4494734"/>
              <a:gd name="connsiteX175" fmla="*/ 1151674 w 2322382"/>
              <a:gd name="connsiteY175" fmla="*/ 3383065 h 4494734"/>
              <a:gd name="connsiteX176" fmla="*/ 1110363 w 2322382"/>
              <a:gd name="connsiteY176" fmla="*/ 3355527 h 4494734"/>
              <a:gd name="connsiteX177" fmla="*/ 1058035 w 2322382"/>
              <a:gd name="connsiteY177" fmla="*/ 3292189 h 4494734"/>
              <a:gd name="connsiteX178" fmla="*/ 1019478 w 2322382"/>
              <a:gd name="connsiteY178" fmla="*/ 3212329 h 4494734"/>
              <a:gd name="connsiteX179" fmla="*/ 1000199 w 2322382"/>
              <a:gd name="connsiteY179" fmla="*/ 3179283 h 4494734"/>
              <a:gd name="connsiteX180" fmla="*/ 956134 w 2322382"/>
              <a:gd name="connsiteY180" fmla="*/ 3085653 h 4494734"/>
              <a:gd name="connsiteX181" fmla="*/ 887282 w 2322382"/>
              <a:gd name="connsiteY181" fmla="*/ 2958977 h 4494734"/>
              <a:gd name="connsiteX182" fmla="*/ 810168 w 2322382"/>
              <a:gd name="connsiteY182" fmla="*/ 3058115 h 4494734"/>
              <a:gd name="connsiteX183" fmla="*/ 771611 w 2322382"/>
              <a:gd name="connsiteY183" fmla="*/ 3121453 h 4494734"/>
              <a:gd name="connsiteX184" fmla="*/ 755086 w 2322382"/>
              <a:gd name="connsiteY184" fmla="*/ 3176529 h 4494734"/>
              <a:gd name="connsiteX185" fmla="*/ 749578 w 2322382"/>
              <a:gd name="connsiteY185" fmla="*/ 3250882 h 4494734"/>
              <a:gd name="connsiteX186" fmla="*/ 757840 w 2322382"/>
              <a:gd name="connsiteY186" fmla="*/ 3300450 h 4494734"/>
              <a:gd name="connsiteX187" fmla="*/ 763349 w 2322382"/>
              <a:gd name="connsiteY187" fmla="*/ 3347265 h 4494734"/>
              <a:gd name="connsiteX188" fmla="*/ 763349 w 2322382"/>
              <a:gd name="connsiteY188" fmla="*/ 3369296 h 4494734"/>
              <a:gd name="connsiteX189" fmla="*/ 763349 w 2322382"/>
              <a:gd name="connsiteY189" fmla="*/ 3545540 h 4494734"/>
              <a:gd name="connsiteX190" fmla="*/ 749578 w 2322382"/>
              <a:gd name="connsiteY190" fmla="*/ 3611632 h 4494734"/>
              <a:gd name="connsiteX191" fmla="*/ 708267 w 2322382"/>
              <a:gd name="connsiteY191" fmla="*/ 3743815 h 4494734"/>
              <a:gd name="connsiteX192" fmla="*/ 669710 w 2322382"/>
              <a:gd name="connsiteY192" fmla="*/ 3845707 h 4494734"/>
              <a:gd name="connsiteX193" fmla="*/ 628399 w 2322382"/>
              <a:gd name="connsiteY193" fmla="*/ 3972382 h 4494734"/>
              <a:gd name="connsiteX194" fmla="*/ 600858 w 2322382"/>
              <a:gd name="connsiteY194" fmla="*/ 4049489 h 4494734"/>
              <a:gd name="connsiteX195" fmla="*/ 600858 w 2322382"/>
              <a:gd name="connsiteY195" fmla="*/ 4063258 h 4494734"/>
              <a:gd name="connsiteX196" fmla="*/ 600858 w 2322382"/>
              <a:gd name="connsiteY196" fmla="*/ 4099058 h 4494734"/>
              <a:gd name="connsiteX197" fmla="*/ 603612 w 2322382"/>
              <a:gd name="connsiteY197" fmla="*/ 4112827 h 4494734"/>
              <a:gd name="connsiteX198" fmla="*/ 617382 w 2322382"/>
              <a:gd name="connsiteY198" fmla="*/ 4126596 h 4494734"/>
              <a:gd name="connsiteX199" fmla="*/ 621890 w 2322382"/>
              <a:gd name="connsiteY199" fmla="*/ 4136854 h 4494734"/>
              <a:gd name="connsiteX200" fmla="*/ 624225 w 2322382"/>
              <a:gd name="connsiteY200" fmla="*/ 4136808 h 4494734"/>
              <a:gd name="connsiteX201" fmla="*/ 633278 w 2322382"/>
              <a:gd name="connsiteY201" fmla="*/ 4152109 h 4494734"/>
              <a:gd name="connsiteX202" fmla="*/ 660366 w 2322382"/>
              <a:gd name="connsiteY202" fmla="*/ 4215649 h 4494734"/>
              <a:gd name="connsiteX203" fmla="*/ 664739 w 2322382"/>
              <a:gd name="connsiteY203" fmla="*/ 4228706 h 4494734"/>
              <a:gd name="connsiteX204" fmla="*/ 671735 w 2322382"/>
              <a:gd name="connsiteY204" fmla="*/ 4249597 h 4494734"/>
              <a:gd name="connsiteX205" fmla="*/ 676971 w 2322382"/>
              <a:gd name="connsiteY205" fmla="*/ 4256558 h 4494734"/>
              <a:gd name="connsiteX206" fmla="*/ 678758 w 2322382"/>
              <a:gd name="connsiteY206" fmla="*/ 4287908 h 4494734"/>
              <a:gd name="connsiteX207" fmla="*/ 693601 w 2322382"/>
              <a:gd name="connsiteY207" fmla="*/ 4314885 h 4494734"/>
              <a:gd name="connsiteX208" fmla="*/ 677996 w 2322382"/>
              <a:gd name="connsiteY208" fmla="*/ 4363678 h 4494734"/>
              <a:gd name="connsiteX209" fmla="*/ 661454 w 2322382"/>
              <a:gd name="connsiteY209" fmla="*/ 4366314 h 4494734"/>
              <a:gd name="connsiteX210" fmla="*/ 651009 w 2322382"/>
              <a:gd name="connsiteY210" fmla="*/ 4369812 h 4494734"/>
              <a:gd name="connsiteX211" fmla="*/ 620561 w 2322382"/>
              <a:gd name="connsiteY211" fmla="*/ 4391627 h 4494734"/>
              <a:gd name="connsiteX212" fmla="*/ 555280 w 2322382"/>
              <a:gd name="connsiteY212" fmla="*/ 4413490 h 4494734"/>
              <a:gd name="connsiteX213" fmla="*/ 495208 w 2322382"/>
              <a:gd name="connsiteY213" fmla="*/ 4424896 h 4494734"/>
              <a:gd name="connsiteX214" fmla="*/ 458625 w 2322382"/>
              <a:gd name="connsiteY214" fmla="*/ 4419722 h 4494734"/>
              <a:gd name="connsiteX215" fmla="*/ 436848 w 2322382"/>
              <a:gd name="connsiteY215" fmla="*/ 4415396 h 4494734"/>
              <a:gd name="connsiteX216" fmla="*/ 396792 w 2322382"/>
              <a:gd name="connsiteY216" fmla="*/ 4417194 h 4494734"/>
              <a:gd name="connsiteX217" fmla="*/ 369829 w 2322382"/>
              <a:gd name="connsiteY217" fmla="*/ 4440746 h 4494734"/>
              <a:gd name="connsiteX218" fmla="*/ 363744 w 2322382"/>
              <a:gd name="connsiteY218" fmla="*/ 4448593 h 4494734"/>
              <a:gd name="connsiteX219" fmla="*/ 294989 w 2322382"/>
              <a:gd name="connsiteY219" fmla="*/ 4477428 h 4494734"/>
              <a:gd name="connsiteX220" fmla="*/ 284545 w 2322382"/>
              <a:gd name="connsiteY220" fmla="*/ 4480926 h 4494734"/>
              <a:gd name="connsiteX221" fmla="*/ 248849 w 2322382"/>
              <a:gd name="connsiteY221" fmla="*/ 4487072 h 4494734"/>
              <a:gd name="connsiteX222" fmla="*/ 183542 w 2322382"/>
              <a:gd name="connsiteY222" fmla="*/ 4491518 h 4494734"/>
              <a:gd name="connsiteX223" fmla="*/ 146097 w 2322382"/>
              <a:gd name="connsiteY223" fmla="*/ 4492440 h 4494734"/>
              <a:gd name="connsiteX224" fmla="*/ 113875 w 2322382"/>
              <a:gd name="connsiteY224" fmla="*/ 4491614 h 4494734"/>
              <a:gd name="connsiteX225" fmla="*/ 82515 w 2322382"/>
              <a:gd name="connsiteY225" fmla="*/ 4484691 h 4494734"/>
              <a:gd name="connsiteX226" fmla="*/ 21505 w 2322382"/>
              <a:gd name="connsiteY226" fmla="*/ 4449939 h 4494734"/>
              <a:gd name="connsiteX227" fmla="*/ 3164 w 2322382"/>
              <a:gd name="connsiteY227" fmla="*/ 4412515 h 4494734"/>
              <a:gd name="connsiteX228" fmla="*/ 13508 w 2322382"/>
              <a:gd name="connsiteY228" fmla="*/ 4339344 h 4494734"/>
              <a:gd name="connsiteX229" fmla="*/ 61373 w 2322382"/>
              <a:gd name="connsiteY229" fmla="*/ 4317504 h 4494734"/>
              <a:gd name="connsiteX230" fmla="*/ 117109 w 2322382"/>
              <a:gd name="connsiteY230" fmla="*/ 4319169 h 4494734"/>
              <a:gd name="connsiteX231" fmla="*/ 156278 w 2322382"/>
              <a:gd name="connsiteY231" fmla="*/ 4306051 h 4494734"/>
              <a:gd name="connsiteX232" fmla="*/ 215425 w 2322382"/>
              <a:gd name="connsiteY232" fmla="*/ 4257199 h 4494734"/>
              <a:gd name="connsiteX233" fmla="*/ 244111 w 2322382"/>
              <a:gd name="connsiteY233" fmla="*/ 4221452 h 4494734"/>
              <a:gd name="connsiteX234" fmla="*/ 239738 w 2322382"/>
              <a:gd name="connsiteY234" fmla="*/ 4208394 h 4494734"/>
              <a:gd name="connsiteX235" fmla="*/ 239571 w 2322382"/>
              <a:gd name="connsiteY235" fmla="*/ 4207895 h 4494734"/>
              <a:gd name="connsiteX236" fmla="*/ 234316 w 2322382"/>
              <a:gd name="connsiteY236" fmla="*/ 4207895 h 4494734"/>
              <a:gd name="connsiteX237" fmla="*/ 235943 w 2322382"/>
              <a:gd name="connsiteY237" fmla="*/ 4206113 h 4494734"/>
              <a:gd name="connsiteX238" fmla="*/ 236309 w 2322382"/>
              <a:gd name="connsiteY238" fmla="*/ 4198155 h 4494734"/>
              <a:gd name="connsiteX239" fmla="*/ 235912 w 2322382"/>
              <a:gd name="connsiteY239" fmla="*/ 4196968 h 4494734"/>
              <a:gd name="connsiteX240" fmla="*/ 236424 w 2322382"/>
              <a:gd name="connsiteY240" fmla="*/ 4195639 h 4494734"/>
              <a:gd name="connsiteX241" fmla="*/ 237319 w 2322382"/>
              <a:gd name="connsiteY241" fmla="*/ 4176164 h 4494734"/>
              <a:gd name="connsiteX242" fmla="*/ 223549 w 2322382"/>
              <a:gd name="connsiteY242" fmla="*/ 4167903 h 4494734"/>
              <a:gd name="connsiteX243" fmla="*/ 212532 w 2322382"/>
              <a:gd name="connsiteY243" fmla="*/ 4145872 h 4494734"/>
              <a:gd name="connsiteX244" fmla="*/ 251090 w 2322382"/>
              <a:gd name="connsiteY244" fmla="*/ 4110073 h 4494734"/>
              <a:gd name="connsiteX245" fmla="*/ 262106 w 2322382"/>
              <a:gd name="connsiteY245" fmla="*/ 4088042 h 4494734"/>
              <a:gd name="connsiteX246" fmla="*/ 278631 w 2322382"/>
              <a:gd name="connsiteY246" fmla="*/ 4068766 h 4494734"/>
              <a:gd name="connsiteX247" fmla="*/ 292401 w 2322382"/>
              <a:gd name="connsiteY247" fmla="*/ 4071519 h 4494734"/>
              <a:gd name="connsiteX248" fmla="*/ 306172 w 2322382"/>
              <a:gd name="connsiteY248" fmla="*/ 4088042 h 4494734"/>
              <a:gd name="connsiteX249" fmla="*/ 352990 w 2322382"/>
              <a:gd name="connsiteY249" fmla="*/ 4071519 h 4494734"/>
              <a:gd name="connsiteX250" fmla="*/ 386040 w 2322382"/>
              <a:gd name="connsiteY250" fmla="*/ 4054996 h 4494734"/>
              <a:gd name="connsiteX251" fmla="*/ 424597 w 2322382"/>
              <a:gd name="connsiteY251" fmla="*/ 3966874 h 4494734"/>
              <a:gd name="connsiteX252" fmla="*/ 435613 w 2322382"/>
              <a:gd name="connsiteY252" fmla="*/ 3920060 h 4494734"/>
              <a:gd name="connsiteX253" fmla="*/ 446630 w 2322382"/>
              <a:gd name="connsiteY253" fmla="*/ 3873244 h 4494734"/>
              <a:gd name="connsiteX254" fmla="*/ 460400 w 2322382"/>
              <a:gd name="connsiteY254" fmla="*/ 3760338 h 4494734"/>
              <a:gd name="connsiteX255" fmla="*/ 465908 w 2322382"/>
              <a:gd name="connsiteY255" fmla="*/ 3666708 h 4494734"/>
              <a:gd name="connsiteX256" fmla="*/ 474170 w 2322382"/>
              <a:gd name="connsiteY256" fmla="*/ 3570324 h 4494734"/>
              <a:gd name="connsiteX257" fmla="*/ 479679 w 2322382"/>
              <a:gd name="connsiteY257" fmla="*/ 3484957 h 4494734"/>
              <a:gd name="connsiteX258" fmla="*/ 485187 w 2322382"/>
              <a:gd name="connsiteY258" fmla="*/ 3383065 h 4494734"/>
              <a:gd name="connsiteX259" fmla="*/ 490695 w 2322382"/>
              <a:gd name="connsiteY259" fmla="*/ 3369296 h 4494734"/>
              <a:gd name="connsiteX260" fmla="*/ 476924 w 2322382"/>
              <a:gd name="connsiteY260" fmla="*/ 3339004 h 4494734"/>
              <a:gd name="connsiteX261" fmla="*/ 457646 w 2322382"/>
              <a:gd name="connsiteY261" fmla="*/ 3316973 h 4494734"/>
              <a:gd name="connsiteX262" fmla="*/ 457646 w 2322382"/>
              <a:gd name="connsiteY262" fmla="*/ 3270159 h 4494734"/>
              <a:gd name="connsiteX263" fmla="*/ 446630 w 2322382"/>
              <a:gd name="connsiteY263" fmla="*/ 3184790 h 4494734"/>
              <a:gd name="connsiteX264" fmla="*/ 438367 w 2322382"/>
              <a:gd name="connsiteY264" fmla="*/ 3157252 h 4494734"/>
              <a:gd name="connsiteX265" fmla="*/ 432859 w 2322382"/>
              <a:gd name="connsiteY265" fmla="*/ 3129714 h 4494734"/>
              <a:gd name="connsiteX266" fmla="*/ 424597 w 2322382"/>
              <a:gd name="connsiteY266" fmla="*/ 3110437 h 4494734"/>
              <a:gd name="connsiteX267" fmla="*/ 435613 w 2322382"/>
              <a:gd name="connsiteY267" fmla="*/ 3033330 h 4494734"/>
              <a:gd name="connsiteX268" fmla="*/ 496203 w 2322382"/>
              <a:gd name="connsiteY268" fmla="*/ 2890132 h 4494734"/>
              <a:gd name="connsiteX269" fmla="*/ 598104 w 2322382"/>
              <a:gd name="connsiteY269" fmla="*/ 2669826 h 4494734"/>
              <a:gd name="connsiteX270" fmla="*/ 705513 w 2322382"/>
              <a:gd name="connsiteY270" fmla="*/ 2460536 h 4494734"/>
              <a:gd name="connsiteX271" fmla="*/ 713775 w 2322382"/>
              <a:gd name="connsiteY271" fmla="*/ 2446767 h 4494734"/>
              <a:gd name="connsiteX272" fmla="*/ 724791 w 2322382"/>
              <a:gd name="connsiteY272" fmla="*/ 2416475 h 4494734"/>
              <a:gd name="connsiteX273" fmla="*/ 719283 w 2322382"/>
              <a:gd name="connsiteY273" fmla="*/ 2394444 h 4494734"/>
              <a:gd name="connsiteX274" fmla="*/ 719283 w 2322382"/>
              <a:gd name="connsiteY274" fmla="*/ 2375168 h 4494734"/>
              <a:gd name="connsiteX275" fmla="*/ 741316 w 2322382"/>
              <a:gd name="connsiteY275" fmla="*/ 2306322 h 4494734"/>
              <a:gd name="connsiteX276" fmla="*/ 755086 w 2322382"/>
              <a:gd name="connsiteY276" fmla="*/ 2207185 h 4494734"/>
              <a:gd name="connsiteX277" fmla="*/ 763349 w 2322382"/>
              <a:gd name="connsiteY277" fmla="*/ 2072248 h 4494734"/>
              <a:gd name="connsiteX278" fmla="*/ 755086 w 2322382"/>
              <a:gd name="connsiteY278" fmla="*/ 2025433 h 4494734"/>
              <a:gd name="connsiteX279" fmla="*/ 755086 w 2322382"/>
              <a:gd name="connsiteY279" fmla="*/ 1975864 h 4494734"/>
              <a:gd name="connsiteX280" fmla="*/ 749578 w 2322382"/>
              <a:gd name="connsiteY280" fmla="*/ 1918034 h 4494734"/>
              <a:gd name="connsiteX281" fmla="*/ 741316 w 2322382"/>
              <a:gd name="connsiteY281" fmla="*/ 1868465 h 4494734"/>
              <a:gd name="connsiteX282" fmla="*/ 741316 w 2322382"/>
              <a:gd name="connsiteY282" fmla="*/ 1821650 h 4494734"/>
              <a:gd name="connsiteX283" fmla="*/ 730299 w 2322382"/>
              <a:gd name="connsiteY283" fmla="*/ 1755559 h 4494734"/>
              <a:gd name="connsiteX284" fmla="*/ 683481 w 2322382"/>
              <a:gd name="connsiteY284" fmla="*/ 1670190 h 4494734"/>
              <a:gd name="connsiteX285" fmla="*/ 664202 w 2322382"/>
              <a:gd name="connsiteY285" fmla="*/ 1650914 h 4494734"/>
              <a:gd name="connsiteX286" fmla="*/ 653185 w 2322382"/>
              <a:gd name="connsiteY286" fmla="*/ 1620622 h 4494734"/>
              <a:gd name="connsiteX287" fmla="*/ 639415 w 2322382"/>
              <a:gd name="connsiteY287" fmla="*/ 1609607 h 4494734"/>
              <a:gd name="connsiteX288" fmla="*/ 617382 w 2322382"/>
              <a:gd name="connsiteY288" fmla="*/ 1604098 h 4494734"/>
              <a:gd name="connsiteX289" fmla="*/ 581580 w 2322382"/>
              <a:gd name="connsiteY289" fmla="*/ 1590329 h 4494734"/>
              <a:gd name="connsiteX290" fmla="*/ 576071 w 2322382"/>
              <a:gd name="connsiteY290" fmla="*/ 1587576 h 4494734"/>
              <a:gd name="connsiteX291" fmla="*/ 540268 w 2322382"/>
              <a:gd name="connsiteY291" fmla="*/ 1560038 h 4494734"/>
              <a:gd name="connsiteX292" fmla="*/ 465908 w 2322382"/>
              <a:gd name="connsiteY292" fmla="*/ 1491192 h 4494734"/>
              <a:gd name="connsiteX293" fmla="*/ 427351 w 2322382"/>
              <a:gd name="connsiteY293" fmla="*/ 1438870 h 4494734"/>
              <a:gd name="connsiteX294" fmla="*/ 405318 w 2322382"/>
              <a:gd name="connsiteY294" fmla="*/ 1414086 h 4494734"/>
              <a:gd name="connsiteX295" fmla="*/ 388794 w 2322382"/>
              <a:gd name="connsiteY295" fmla="*/ 1386547 h 4494734"/>
              <a:gd name="connsiteX296" fmla="*/ 380532 w 2322382"/>
              <a:gd name="connsiteY296" fmla="*/ 1378286 h 4494734"/>
              <a:gd name="connsiteX297" fmla="*/ 336466 w 2322382"/>
              <a:gd name="connsiteY297" fmla="*/ 1334224 h 4494734"/>
              <a:gd name="connsiteX298" fmla="*/ 281385 w 2322382"/>
              <a:gd name="connsiteY298" fmla="*/ 1295671 h 4494734"/>
              <a:gd name="connsiteX299" fmla="*/ 270368 w 2322382"/>
              <a:gd name="connsiteY299" fmla="*/ 1279148 h 4494734"/>
              <a:gd name="connsiteX300" fmla="*/ 270368 w 2322382"/>
              <a:gd name="connsiteY300" fmla="*/ 1254364 h 4494734"/>
              <a:gd name="connsiteX301" fmla="*/ 275876 w 2322382"/>
              <a:gd name="connsiteY301" fmla="*/ 1224072 h 4494734"/>
              <a:gd name="connsiteX302" fmla="*/ 311680 w 2322382"/>
              <a:gd name="connsiteY302" fmla="*/ 1119427 h 4494734"/>
              <a:gd name="connsiteX303" fmla="*/ 325450 w 2322382"/>
              <a:gd name="connsiteY303" fmla="*/ 1089135 h 4494734"/>
              <a:gd name="connsiteX304" fmla="*/ 355745 w 2322382"/>
              <a:gd name="connsiteY304" fmla="*/ 1069858 h 4494734"/>
              <a:gd name="connsiteX305" fmla="*/ 377777 w 2322382"/>
              <a:gd name="connsiteY305" fmla="*/ 1061596 h 4494734"/>
              <a:gd name="connsiteX306" fmla="*/ 380532 w 2322382"/>
              <a:gd name="connsiteY306" fmla="*/ 1050582 h 4494734"/>
              <a:gd name="connsiteX307" fmla="*/ 399810 w 2322382"/>
              <a:gd name="connsiteY307" fmla="*/ 1047827 h 4494734"/>
              <a:gd name="connsiteX308" fmla="*/ 432859 w 2322382"/>
              <a:gd name="connsiteY308" fmla="*/ 1094643 h 4494734"/>
              <a:gd name="connsiteX309" fmla="*/ 474170 w 2322382"/>
              <a:gd name="connsiteY309" fmla="*/ 1185518 h 4494734"/>
              <a:gd name="connsiteX310" fmla="*/ 479679 w 2322382"/>
              <a:gd name="connsiteY310" fmla="*/ 1254364 h 4494734"/>
              <a:gd name="connsiteX311" fmla="*/ 485187 w 2322382"/>
              <a:gd name="connsiteY311" fmla="*/ 1287410 h 4494734"/>
              <a:gd name="connsiteX312" fmla="*/ 493449 w 2322382"/>
              <a:gd name="connsiteY312" fmla="*/ 1292917 h 4494734"/>
              <a:gd name="connsiteX313" fmla="*/ 498957 w 2322382"/>
              <a:gd name="connsiteY313" fmla="*/ 1284656 h 4494734"/>
              <a:gd name="connsiteX314" fmla="*/ 498957 w 2322382"/>
              <a:gd name="connsiteY314" fmla="*/ 1270887 h 4494734"/>
              <a:gd name="connsiteX315" fmla="*/ 507219 w 2322382"/>
              <a:gd name="connsiteY315" fmla="*/ 1135950 h 4494734"/>
              <a:gd name="connsiteX316" fmla="*/ 512727 w 2322382"/>
              <a:gd name="connsiteY316" fmla="*/ 1036812 h 4494734"/>
              <a:gd name="connsiteX317" fmla="*/ 504466 w 2322382"/>
              <a:gd name="connsiteY317" fmla="*/ 976228 h 4494734"/>
              <a:gd name="connsiteX318" fmla="*/ 512727 w 2322382"/>
              <a:gd name="connsiteY318" fmla="*/ 921152 h 4494734"/>
              <a:gd name="connsiteX319" fmla="*/ 512727 w 2322382"/>
              <a:gd name="connsiteY319" fmla="*/ 866075 h 4494734"/>
              <a:gd name="connsiteX320" fmla="*/ 537514 w 2322382"/>
              <a:gd name="connsiteY320" fmla="*/ 799984 h 4494734"/>
              <a:gd name="connsiteX321" fmla="*/ 540268 w 2322382"/>
              <a:gd name="connsiteY321" fmla="*/ 788969 h 4494734"/>
              <a:gd name="connsiteX322" fmla="*/ 540268 w 2322382"/>
              <a:gd name="connsiteY322" fmla="*/ 775199 h 4494734"/>
              <a:gd name="connsiteX323" fmla="*/ 559547 w 2322382"/>
              <a:gd name="connsiteY323" fmla="*/ 753169 h 4494734"/>
              <a:gd name="connsiteX324" fmla="*/ 554039 w 2322382"/>
              <a:gd name="connsiteY324" fmla="*/ 725630 h 4494734"/>
              <a:gd name="connsiteX325" fmla="*/ 554039 w 2322382"/>
              <a:gd name="connsiteY325" fmla="*/ 698093 h 4494734"/>
              <a:gd name="connsiteX326" fmla="*/ 567809 w 2322382"/>
              <a:gd name="connsiteY326" fmla="*/ 659539 h 4494734"/>
              <a:gd name="connsiteX327" fmla="*/ 578825 w 2322382"/>
              <a:gd name="connsiteY327" fmla="*/ 651278 h 4494734"/>
              <a:gd name="connsiteX328" fmla="*/ 592596 w 2322382"/>
              <a:gd name="connsiteY328" fmla="*/ 629247 h 4494734"/>
              <a:gd name="connsiteX329" fmla="*/ 584333 w 2322382"/>
              <a:gd name="connsiteY329" fmla="*/ 598955 h 4494734"/>
              <a:gd name="connsiteX330" fmla="*/ 570563 w 2322382"/>
              <a:gd name="connsiteY330" fmla="*/ 579678 h 4494734"/>
              <a:gd name="connsiteX331" fmla="*/ 565055 w 2322382"/>
              <a:gd name="connsiteY331" fmla="*/ 549387 h 4494734"/>
              <a:gd name="connsiteX332" fmla="*/ 559547 w 2322382"/>
              <a:gd name="connsiteY332" fmla="*/ 532864 h 4494734"/>
              <a:gd name="connsiteX333" fmla="*/ 545776 w 2322382"/>
              <a:gd name="connsiteY333" fmla="*/ 499818 h 4494734"/>
              <a:gd name="connsiteX334" fmla="*/ 529252 w 2322382"/>
              <a:gd name="connsiteY334" fmla="*/ 475034 h 4494734"/>
              <a:gd name="connsiteX335" fmla="*/ 515482 w 2322382"/>
              <a:gd name="connsiteY335" fmla="*/ 417203 h 4494734"/>
              <a:gd name="connsiteX336" fmla="*/ 526498 w 2322382"/>
              <a:gd name="connsiteY336" fmla="*/ 381403 h 4494734"/>
              <a:gd name="connsiteX337" fmla="*/ 523744 w 2322382"/>
              <a:gd name="connsiteY337" fmla="*/ 375896 h 4494734"/>
              <a:gd name="connsiteX338" fmla="*/ 512727 w 2322382"/>
              <a:gd name="connsiteY338" fmla="*/ 362127 h 4494734"/>
              <a:gd name="connsiteX339" fmla="*/ 509974 w 2322382"/>
              <a:gd name="connsiteY339" fmla="*/ 356619 h 4494734"/>
              <a:gd name="connsiteX340" fmla="*/ 493449 w 2322382"/>
              <a:gd name="connsiteY340" fmla="*/ 304297 h 4494734"/>
              <a:gd name="connsiteX341" fmla="*/ 485187 w 2322382"/>
              <a:gd name="connsiteY341" fmla="*/ 257482 h 4494734"/>
              <a:gd name="connsiteX342" fmla="*/ 504466 w 2322382"/>
              <a:gd name="connsiteY342" fmla="*/ 191390 h 4494734"/>
              <a:gd name="connsiteX343" fmla="*/ 512727 w 2322382"/>
              <a:gd name="connsiteY343" fmla="*/ 141821 h 4494734"/>
              <a:gd name="connsiteX344" fmla="*/ 529252 w 2322382"/>
              <a:gd name="connsiteY344" fmla="*/ 97761 h 4494734"/>
              <a:gd name="connsiteX345" fmla="*/ 647677 w 2322382"/>
              <a:gd name="connsiteY345" fmla="*/ 17900 h 4494734"/>
              <a:gd name="connsiteX346" fmla="*/ 727546 w 2322382"/>
              <a:gd name="connsiteY346" fmla="*/ 4130 h 4494734"/>
              <a:gd name="connsiteX347" fmla="*/ 752333 w 2322382"/>
              <a:gd name="connsiteY347" fmla="*/ 0 h 44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2322382" h="4494734">
                <a:moveTo>
                  <a:pt x="202698" y="1752488"/>
                </a:moveTo>
                <a:lnTo>
                  <a:pt x="202894" y="1753838"/>
                </a:lnTo>
                <a:lnTo>
                  <a:pt x="202698" y="1754255"/>
                </a:lnTo>
                <a:close/>
                <a:moveTo>
                  <a:pt x="1327635" y="1083664"/>
                </a:moveTo>
                <a:cubicBezTo>
                  <a:pt x="1321118" y="1085383"/>
                  <a:pt x="1315629" y="1091571"/>
                  <a:pt x="1308769" y="1102572"/>
                </a:cubicBezTo>
                <a:cubicBezTo>
                  <a:pt x="1306025" y="1110822"/>
                  <a:pt x="1297792" y="1113573"/>
                  <a:pt x="1295048" y="1121823"/>
                </a:cubicBezTo>
                <a:cubicBezTo>
                  <a:pt x="1292304" y="1152075"/>
                  <a:pt x="1281327" y="1182327"/>
                  <a:pt x="1281327" y="1212579"/>
                </a:cubicBezTo>
                <a:cubicBezTo>
                  <a:pt x="1281327" y="1223580"/>
                  <a:pt x="1289560" y="1229080"/>
                  <a:pt x="1289560" y="1240081"/>
                </a:cubicBezTo>
                <a:cubicBezTo>
                  <a:pt x="1289560" y="1262082"/>
                  <a:pt x="1292304" y="1264832"/>
                  <a:pt x="1314257" y="1264832"/>
                </a:cubicBezTo>
                <a:cubicBezTo>
                  <a:pt x="1325234" y="1267583"/>
                  <a:pt x="1333467" y="1259332"/>
                  <a:pt x="1344443" y="1259332"/>
                </a:cubicBezTo>
                <a:cubicBezTo>
                  <a:pt x="1374628" y="1256582"/>
                  <a:pt x="1404814" y="1245581"/>
                  <a:pt x="1435000" y="1237331"/>
                </a:cubicBezTo>
                <a:cubicBezTo>
                  <a:pt x="1456953" y="1229080"/>
                  <a:pt x="1481650" y="1223580"/>
                  <a:pt x="1503603" y="1212579"/>
                </a:cubicBezTo>
                <a:cubicBezTo>
                  <a:pt x="1511836" y="1207079"/>
                  <a:pt x="1511836" y="1204329"/>
                  <a:pt x="1506347" y="1198828"/>
                </a:cubicBezTo>
                <a:cubicBezTo>
                  <a:pt x="1506347" y="1196078"/>
                  <a:pt x="1503603" y="1193328"/>
                  <a:pt x="1500859" y="1190578"/>
                </a:cubicBezTo>
                <a:cubicBezTo>
                  <a:pt x="1487139" y="1176827"/>
                  <a:pt x="1467930" y="1168576"/>
                  <a:pt x="1454209" y="1157576"/>
                </a:cubicBezTo>
                <a:cubicBezTo>
                  <a:pt x="1421279" y="1132824"/>
                  <a:pt x="1388349" y="1110822"/>
                  <a:pt x="1352675" y="1091571"/>
                </a:cubicBezTo>
                <a:cubicBezTo>
                  <a:pt x="1341699" y="1084696"/>
                  <a:pt x="1334152" y="1081945"/>
                  <a:pt x="1327635" y="1083664"/>
                </a:cubicBezTo>
                <a:close/>
                <a:moveTo>
                  <a:pt x="752333" y="0"/>
                </a:moveTo>
                <a:cubicBezTo>
                  <a:pt x="760595" y="0"/>
                  <a:pt x="768857" y="1377"/>
                  <a:pt x="777119" y="4130"/>
                </a:cubicBezTo>
                <a:cubicBezTo>
                  <a:pt x="810168" y="4130"/>
                  <a:pt x="843217" y="15146"/>
                  <a:pt x="870758" y="34423"/>
                </a:cubicBezTo>
                <a:cubicBezTo>
                  <a:pt x="876266" y="39930"/>
                  <a:pt x="898299" y="42684"/>
                  <a:pt x="914823" y="42684"/>
                </a:cubicBezTo>
                <a:cubicBezTo>
                  <a:pt x="923085" y="45438"/>
                  <a:pt x="925840" y="48192"/>
                  <a:pt x="928593" y="50945"/>
                </a:cubicBezTo>
                <a:cubicBezTo>
                  <a:pt x="939610" y="56453"/>
                  <a:pt x="945118" y="70222"/>
                  <a:pt x="961642" y="64715"/>
                </a:cubicBezTo>
                <a:cubicBezTo>
                  <a:pt x="967150" y="64715"/>
                  <a:pt x="961642" y="75730"/>
                  <a:pt x="967150" y="78484"/>
                </a:cubicBezTo>
                <a:cubicBezTo>
                  <a:pt x="972659" y="72976"/>
                  <a:pt x="978167" y="70222"/>
                  <a:pt x="980921" y="64715"/>
                </a:cubicBezTo>
                <a:cubicBezTo>
                  <a:pt x="983675" y="67468"/>
                  <a:pt x="983675" y="67468"/>
                  <a:pt x="986429" y="70222"/>
                </a:cubicBezTo>
                <a:cubicBezTo>
                  <a:pt x="986429" y="75730"/>
                  <a:pt x="980921" y="83991"/>
                  <a:pt x="989183" y="83991"/>
                </a:cubicBezTo>
                <a:cubicBezTo>
                  <a:pt x="997446" y="86745"/>
                  <a:pt x="1005707" y="83991"/>
                  <a:pt x="1011216" y="75730"/>
                </a:cubicBezTo>
                <a:cubicBezTo>
                  <a:pt x="1013970" y="70222"/>
                  <a:pt x="1011216" y="67468"/>
                  <a:pt x="1005707" y="61961"/>
                </a:cubicBezTo>
                <a:cubicBezTo>
                  <a:pt x="1000199" y="59207"/>
                  <a:pt x="1002954" y="53699"/>
                  <a:pt x="1002954" y="45438"/>
                </a:cubicBezTo>
                <a:cubicBezTo>
                  <a:pt x="1002954" y="39930"/>
                  <a:pt x="997446" y="34423"/>
                  <a:pt x="994691" y="28915"/>
                </a:cubicBezTo>
                <a:cubicBezTo>
                  <a:pt x="991937" y="23407"/>
                  <a:pt x="1005707" y="4130"/>
                  <a:pt x="1011216" y="4130"/>
                </a:cubicBezTo>
                <a:cubicBezTo>
                  <a:pt x="1019478" y="4130"/>
                  <a:pt x="1022232" y="9638"/>
                  <a:pt x="1024986" y="12392"/>
                </a:cubicBezTo>
                <a:cubicBezTo>
                  <a:pt x="1027740" y="26161"/>
                  <a:pt x="1030494" y="26161"/>
                  <a:pt x="1041511" y="17900"/>
                </a:cubicBezTo>
                <a:cubicBezTo>
                  <a:pt x="1058035" y="4130"/>
                  <a:pt x="1069051" y="6885"/>
                  <a:pt x="1082822" y="23407"/>
                </a:cubicBezTo>
                <a:cubicBezTo>
                  <a:pt x="1091084" y="34423"/>
                  <a:pt x="1088330" y="50945"/>
                  <a:pt x="1099347" y="61961"/>
                </a:cubicBezTo>
                <a:cubicBezTo>
                  <a:pt x="1104855" y="100514"/>
                  <a:pt x="1118625" y="136314"/>
                  <a:pt x="1113117" y="177621"/>
                </a:cubicBezTo>
                <a:cubicBezTo>
                  <a:pt x="1110363" y="194144"/>
                  <a:pt x="1104855" y="207913"/>
                  <a:pt x="1102100" y="224436"/>
                </a:cubicBezTo>
                <a:cubicBezTo>
                  <a:pt x="1104855" y="227190"/>
                  <a:pt x="1113117" y="227190"/>
                  <a:pt x="1115871" y="227190"/>
                </a:cubicBezTo>
                <a:cubicBezTo>
                  <a:pt x="1124133" y="227190"/>
                  <a:pt x="1124133" y="227190"/>
                  <a:pt x="1135149" y="243713"/>
                </a:cubicBezTo>
                <a:cubicBezTo>
                  <a:pt x="1137904" y="251974"/>
                  <a:pt x="1146165" y="243713"/>
                  <a:pt x="1154428" y="249220"/>
                </a:cubicBezTo>
                <a:cubicBezTo>
                  <a:pt x="1148920" y="257482"/>
                  <a:pt x="1143412" y="262990"/>
                  <a:pt x="1140657" y="271251"/>
                </a:cubicBezTo>
                <a:cubicBezTo>
                  <a:pt x="1140657" y="276759"/>
                  <a:pt x="1135149" y="285020"/>
                  <a:pt x="1148920" y="287774"/>
                </a:cubicBezTo>
                <a:cubicBezTo>
                  <a:pt x="1157182" y="287774"/>
                  <a:pt x="1154428" y="293281"/>
                  <a:pt x="1151674" y="298789"/>
                </a:cubicBezTo>
                <a:cubicBezTo>
                  <a:pt x="1140657" y="318066"/>
                  <a:pt x="1146165" y="340096"/>
                  <a:pt x="1154428" y="359373"/>
                </a:cubicBezTo>
                <a:cubicBezTo>
                  <a:pt x="1154428" y="362127"/>
                  <a:pt x="1162690" y="362127"/>
                  <a:pt x="1157182" y="367635"/>
                </a:cubicBezTo>
                <a:cubicBezTo>
                  <a:pt x="1154428" y="370389"/>
                  <a:pt x="1148920" y="370389"/>
                  <a:pt x="1143412" y="367635"/>
                </a:cubicBezTo>
                <a:cubicBezTo>
                  <a:pt x="1140657" y="367635"/>
                  <a:pt x="1137904" y="362127"/>
                  <a:pt x="1135149" y="359373"/>
                </a:cubicBezTo>
                <a:cubicBezTo>
                  <a:pt x="1126887" y="351112"/>
                  <a:pt x="1118625" y="353866"/>
                  <a:pt x="1110363" y="356619"/>
                </a:cubicBezTo>
                <a:cubicBezTo>
                  <a:pt x="1104855" y="356619"/>
                  <a:pt x="1093838" y="364880"/>
                  <a:pt x="1102100" y="373142"/>
                </a:cubicBezTo>
                <a:cubicBezTo>
                  <a:pt x="1110363" y="381403"/>
                  <a:pt x="1104855" y="389665"/>
                  <a:pt x="1107608" y="400680"/>
                </a:cubicBezTo>
                <a:cubicBezTo>
                  <a:pt x="1088330" y="400680"/>
                  <a:pt x="1069051" y="400680"/>
                  <a:pt x="1049773" y="400680"/>
                </a:cubicBezTo>
                <a:cubicBezTo>
                  <a:pt x="1036003" y="403434"/>
                  <a:pt x="1019478" y="414449"/>
                  <a:pt x="1005707" y="422711"/>
                </a:cubicBezTo>
                <a:cubicBezTo>
                  <a:pt x="983675" y="436480"/>
                  <a:pt x="972659" y="458511"/>
                  <a:pt x="958889" y="477787"/>
                </a:cubicBezTo>
                <a:cubicBezTo>
                  <a:pt x="950626" y="488802"/>
                  <a:pt x="950626" y="505325"/>
                  <a:pt x="939610" y="513587"/>
                </a:cubicBezTo>
                <a:cubicBezTo>
                  <a:pt x="931348" y="519094"/>
                  <a:pt x="945118" y="543879"/>
                  <a:pt x="953380" y="543879"/>
                </a:cubicBezTo>
                <a:cubicBezTo>
                  <a:pt x="983675" y="538371"/>
                  <a:pt x="994691" y="560402"/>
                  <a:pt x="1005707" y="582433"/>
                </a:cubicBezTo>
                <a:cubicBezTo>
                  <a:pt x="1008462" y="587940"/>
                  <a:pt x="1011216" y="596201"/>
                  <a:pt x="1011216" y="604463"/>
                </a:cubicBezTo>
                <a:cubicBezTo>
                  <a:pt x="1011216" y="615478"/>
                  <a:pt x="1013970" y="618232"/>
                  <a:pt x="1024986" y="618232"/>
                </a:cubicBezTo>
                <a:cubicBezTo>
                  <a:pt x="1036003" y="620986"/>
                  <a:pt x="1044265" y="634755"/>
                  <a:pt x="1058035" y="634755"/>
                </a:cubicBezTo>
                <a:cubicBezTo>
                  <a:pt x="1071806" y="648524"/>
                  <a:pt x="1091084" y="648524"/>
                  <a:pt x="1107608" y="654032"/>
                </a:cubicBezTo>
                <a:cubicBezTo>
                  <a:pt x="1121379" y="662293"/>
                  <a:pt x="1140657" y="665047"/>
                  <a:pt x="1157182" y="665047"/>
                </a:cubicBezTo>
                <a:cubicBezTo>
                  <a:pt x="1187477" y="667801"/>
                  <a:pt x="1220526" y="676062"/>
                  <a:pt x="1248067" y="689832"/>
                </a:cubicBezTo>
                <a:cubicBezTo>
                  <a:pt x="1292132" y="709108"/>
                  <a:pt x="1333443" y="736646"/>
                  <a:pt x="1372000" y="764185"/>
                </a:cubicBezTo>
                <a:cubicBezTo>
                  <a:pt x="1413312" y="794476"/>
                  <a:pt x="1443607" y="833029"/>
                  <a:pt x="1473901" y="874337"/>
                </a:cubicBezTo>
                <a:cubicBezTo>
                  <a:pt x="1498688" y="901875"/>
                  <a:pt x="1517966" y="932167"/>
                  <a:pt x="1548262" y="954198"/>
                </a:cubicBezTo>
                <a:cubicBezTo>
                  <a:pt x="1592327" y="984490"/>
                  <a:pt x="1628130" y="1025797"/>
                  <a:pt x="1677703" y="1050582"/>
                </a:cubicBezTo>
                <a:cubicBezTo>
                  <a:pt x="1683211" y="1053335"/>
                  <a:pt x="1688720" y="1061596"/>
                  <a:pt x="1694228" y="1067104"/>
                </a:cubicBezTo>
                <a:cubicBezTo>
                  <a:pt x="1724523" y="1102904"/>
                  <a:pt x="1754817" y="1138703"/>
                  <a:pt x="1774096" y="1180011"/>
                </a:cubicBezTo>
                <a:cubicBezTo>
                  <a:pt x="1776850" y="1185518"/>
                  <a:pt x="1779604" y="1193779"/>
                  <a:pt x="1782358" y="1193779"/>
                </a:cubicBezTo>
                <a:cubicBezTo>
                  <a:pt x="1804391" y="1210303"/>
                  <a:pt x="1801637" y="1232334"/>
                  <a:pt x="1801637" y="1254364"/>
                </a:cubicBezTo>
                <a:cubicBezTo>
                  <a:pt x="1801637" y="1259871"/>
                  <a:pt x="1801637" y="1265379"/>
                  <a:pt x="1801637" y="1270887"/>
                </a:cubicBezTo>
                <a:cubicBezTo>
                  <a:pt x="1801637" y="1306687"/>
                  <a:pt x="1785112" y="1334224"/>
                  <a:pt x="1749309" y="1339733"/>
                </a:cubicBezTo>
                <a:cubicBezTo>
                  <a:pt x="1727277" y="1342486"/>
                  <a:pt x="1705244" y="1350747"/>
                  <a:pt x="1683211" y="1353501"/>
                </a:cubicBezTo>
                <a:cubicBezTo>
                  <a:pt x="1661179" y="1359009"/>
                  <a:pt x="1636392" y="1361763"/>
                  <a:pt x="1614359" y="1372778"/>
                </a:cubicBezTo>
                <a:cubicBezTo>
                  <a:pt x="1603343" y="1378286"/>
                  <a:pt x="1584065" y="1370024"/>
                  <a:pt x="1570294" y="1381040"/>
                </a:cubicBezTo>
                <a:cubicBezTo>
                  <a:pt x="1548262" y="1375532"/>
                  <a:pt x="1523475" y="1392055"/>
                  <a:pt x="1498688" y="1386547"/>
                </a:cubicBezTo>
                <a:cubicBezTo>
                  <a:pt x="1487672" y="1383793"/>
                  <a:pt x="1479409" y="1394809"/>
                  <a:pt x="1468393" y="1394809"/>
                </a:cubicBezTo>
                <a:cubicBezTo>
                  <a:pt x="1460131" y="1394809"/>
                  <a:pt x="1449115" y="1389301"/>
                  <a:pt x="1440852" y="1400316"/>
                </a:cubicBezTo>
                <a:cubicBezTo>
                  <a:pt x="1440852" y="1400316"/>
                  <a:pt x="1435344" y="1400316"/>
                  <a:pt x="1432590" y="1400316"/>
                </a:cubicBezTo>
                <a:cubicBezTo>
                  <a:pt x="1388525" y="1397563"/>
                  <a:pt x="1347214" y="1414086"/>
                  <a:pt x="1305902" y="1405824"/>
                </a:cubicBezTo>
                <a:cubicBezTo>
                  <a:pt x="1294886" y="1430609"/>
                  <a:pt x="1305902" y="1455393"/>
                  <a:pt x="1311411" y="1477423"/>
                </a:cubicBezTo>
                <a:cubicBezTo>
                  <a:pt x="1314165" y="1493946"/>
                  <a:pt x="1316919" y="1510469"/>
                  <a:pt x="1322427" y="1526992"/>
                </a:cubicBezTo>
                <a:cubicBezTo>
                  <a:pt x="1330689" y="1554530"/>
                  <a:pt x="1336198" y="1587576"/>
                  <a:pt x="1347214" y="1617868"/>
                </a:cubicBezTo>
                <a:cubicBezTo>
                  <a:pt x="1355476" y="1648160"/>
                  <a:pt x="1363738" y="1681205"/>
                  <a:pt x="1377508" y="1711498"/>
                </a:cubicBezTo>
                <a:cubicBezTo>
                  <a:pt x="1383016" y="1728021"/>
                  <a:pt x="1388525" y="1744543"/>
                  <a:pt x="1394033" y="1758313"/>
                </a:cubicBezTo>
                <a:cubicBezTo>
                  <a:pt x="1407803" y="1788605"/>
                  <a:pt x="1421574" y="1816143"/>
                  <a:pt x="1432590" y="1843681"/>
                </a:cubicBezTo>
                <a:cubicBezTo>
                  <a:pt x="1446360" y="1876726"/>
                  <a:pt x="1460131" y="1909772"/>
                  <a:pt x="1471147" y="1942818"/>
                </a:cubicBezTo>
                <a:cubicBezTo>
                  <a:pt x="1473901" y="1956588"/>
                  <a:pt x="1473901" y="1970357"/>
                  <a:pt x="1476656" y="1984125"/>
                </a:cubicBezTo>
                <a:cubicBezTo>
                  <a:pt x="1479409" y="1995141"/>
                  <a:pt x="1490426" y="2000648"/>
                  <a:pt x="1493180" y="2011664"/>
                </a:cubicBezTo>
                <a:cubicBezTo>
                  <a:pt x="1495934" y="2033694"/>
                  <a:pt x="1498688" y="2055725"/>
                  <a:pt x="1506950" y="2077755"/>
                </a:cubicBezTo>
                <a:cubicBezTo>
                  <a:pt x="1515213" y="2102540"/>
                  <a:pt x="1509705" y="2130078"/>
                  <a:pt x="1517966" y="2157616"/>
                </a:cubicBezTo>
                <a:cubicBezTo>
                  <a:pt x="1526229" y="2182400"/>
                  <a:pt x="1534491" y="2209939"/>
                  <a:pt x="1539999" y="2237477"/>
                </a:cubicBezTo>
                <a:cubicBezTo>
                  <a:pt x="1545508" y="2262261"/>
                  <a:pt x="1551016" y="2284292"/>
                  <a:pt x="1559278" y="2309076"/>
                </a:cubicBezTo>
                <a:cubicBezTo>
                  <a:pt x="1564786" y="2325599"/>
                  <a:pt x="1564786" y="2347629"/>
                  <a:pt x="1570294" y="2366907"/>
                </a:cubicBezTo>
                <a:cubicBezTo>
                  <a:pt x="1578557" y="2386183"/>
                  <a:pt x="1578557" y="2405460"/>
                  <a:pt x="1584065" y="2424737"/>
                </a:cubicBezTo>
                <a:cubicBezTo>
                  <a:pt x="1589573" y="2435751"/>
                  <a:pt x="1581310" y="2446767"/>
                  <a:pt x="1567540" y="2446767"/>
                </a:cubicBezTo>
                <a:cubicBezTo>
                  <a:pt x="1539999" y="2446767"/>
                  <a:pt x="1515213" y="2457783"/>
                  <a:pt x="1490426" y="2452274"/>
                </a:cubicBezTo>
                <a:cubicBezTo>
                  <a:pt x="1471147" y="2466044"/>
                  <a:pt x="1449115" y="2457783"/>
                  <a:pt x="1427082" y="2460536"/>
                </a:cubicBezTo>
                <a:cubicBezTo>
                  <a:pt x="1421574" y="2460536"/>
                  <a:pt x="1369246" y="2463290"/>
                  <a:pt x="1366492" y="2466044"/>
                </a:cubicBezTo>
                <a:cubicBezTo>
                  <a:pt x="1360984" y="2474305"/>
                  <a:pt x="1352722" y="2477059"/>
                  <a:pt x="1349968" y="2488074"/>
                </a:cubicBezTo>
                <a:cubicBezTo>
                  <a:pt x="1344459" y="2518366"/>
                  <a:pt x="1325181" y="2545904"/>
                  <a:pt x="1319673" y="2576196"/>
                </a:cubicBezTo>
                <a:cubicBezTo>
                  <a:pt x="1308657" y="2623011"/>
                  <a:pt x="1289378" y="2667072"/>
                  <a:pt x="1275608" y="2713887"/>
                </a:cubicBezTo>
                <a:cubicBezTo>
                  <a:pt x="1267345" y="2744179"/>
                  <a:pt x="1253575" y="2771717"/>
                  <a:pt x="1256329" y="2804763"/>
                </a:cubicBezTo>
                <a:cubicBezTo>
                  <a:pt x="1245313" y="2813024"/>
                  <a:pt x="1248067" y="2824040"/>
                  <a:pt x="1248067" y="2832301"/>
                </a:cubicBezTo>
                <a:cubicBezTo>
                  <a:pt x="1248067" y="2846070"/>
                  <a:pt x="1248067" y="2859840"/>
                  <a:pt x="1253575" y="2873609"/>
                </a:cubicBezTo>
                <a:cubicBezTo>
                  <a:pt x="1264591" y="2898393"/>
                  <a:pt x="1267345" y="2925932"/>
                  <a:pt x="1275608" y="2950716"/>
                </a:cubicBezTo>
                <a:cubicBezTo>
                  <a:pt x="1281116" y="2975500"/>
                  <a:pt x="1297641" y="2997531"/>
                  <a:pt x="1294886" y="3022315"/>
                </a:cubicBezTo>
                <a:cubicBezTo>
                  <a:pt x="1311411" y="3055361"/>
                  <a:pt x="1319673" y="3093914"/>
                  <a:pt x="1352722" y="3121453"/>
                </a:cubicBezTo>
                <a:cubicBezTo>
                  <a:pt x="1369246" y="3135221"/>
                  <a:pt x="1388525" y="3146237"/>
                  <a:pt x="1413312" y="3148990"/>
                </a:cubicBezTo>
                <a:cubicBezTo>
                  <a:pt x="1432590" y="3148990"/>
                  <a:pt x="1451869" y="3157252"/>
                  <a:pt x="1471147" y="3162760"/>
                </a:cubicBezTo>
                <a:cubicBezTo>
                  <a:pt x="1493180" y="3168267"/>
                  <a:pt x="1517966" y="3173775"/>
                  <a:pt x="1539999" y="3182036"/>
                </a:cubicBezTo>
                <a:cubicBezTo>
                  <a:pt x="1581310" y="3195806"/>
                  <a:pt x="1619867" y="3215082"/>
                  <a:pt x="1655671" y="3237113"/>
                </a:cubicBezTo>
                <a:cubicBezTo>
                  <a:pt x="1661179" y="3239866"/>
                  <a:pt x="1666687" y="3245374"/>
                  <a:pt x="1672195" y="3250882"/>
                </a:cubicBezTo>
                <a:cubicBezTo>
                  <a:pt x="1696982" y="3275666"/>
                  <a:pt x="1719015" y="3297696"/>
                  <a:pt x="1741047" y="3319728"/>
                </a:cubicBezTo>
                <a:cubicBezTo>
                  <a:pt x="1768588" y="3347265"/>
                  <a:pt x="1798882" y="3369296"/>
                  <a:pt x="1831932" y="3391326"/>
                </a:cubicBezTo>
                <a:cubicBezTo>
                  <a:pt x="1853965" y="3407849"/>
                  <a:pt x="1875997" y="3424372"/>
                  <a:pt x="1898030" y="3443649"/>
                </a:cubicBezTo>
                <a:cubicBezTo>
                  <a:pt x="1931079" y="3468434"/>
                  <a:pt x="1964128" y="3493218"/>
                  <a:pt x="1997176" y="3515248"/>
                </a:cubicBezTo>
                <a:cubicBezTo>
                  <a:pt x="1999931" y="3518002"/>
                  <a:pt x="2002685" y="3520756"/>
                  <a:pt x="2002685" y="3518002"/>
                </a:cubicBezTo>
                <a:cubicBezTo>
                  <a:pt x="2019209" y="3506987"/>
                  <a:pt x="2030225" y="3520756"/>
                  <a:pt x="2043996" y="3526264"/>
                </a:cubicBezTo>
                <a:cubicBezTo>
                  <a:pt x="2049504" y="3529017"/>
                  <a:pt x="2055012" y="3526264"/>
                  <a:pt x="2060520" y="3520756"/>
                </a:cubicBezTo>
                <a:cubicBezTo>
                  <a:pt x="2071537" y="3512494"/>
                  <a:pt x="2085307" y="3512494"/>
                  <a:pt x="2099077" y="3512494"/>
                </a:cubicBezTo>
                <a:cubicBezTo>
                  <a:pt x="2121110" y="3512494"/>
                  <a:pt x="2145897" y="3515248"/>
                  <a:pt x="2167930" y="3506987"/>
                </a:cubicBezTo>
                <a:cubicBezTo>
                  <a:pt x="2173438" y="3504233"/>
                  <a:pt x="2181700" y="3504233"/>
                  <a:pt x="2181700" y="3506987"/>
                </a:cubicBezTo>
                <a:cubicBezTo>
                  <a:pt x="2189962" y="3515248"/>
                  <a:pt x="2195470" y="3512494"/>
                  <a:pt x="2203732" y="3506987"/>
                </a:cubicBezTo>
                <a:cubicBezTo>
                  <a:pt x="2206487" y="3504233"/>
                  <a:pt x="2209240" y="3506987"/>
                  <a:pt x="2211995" y="3504233"/>
                </a:cubicBezTo>
                <a:cubicBezTo>
                  <a:pt x="2223011" y="3501479"/>
                  <a:pt x="2231274" y="3518002"/>
                  <a:pt x="2242290" y="3512494"/>
                </a:cubicBezTo>
                <a:cubicBezTo>
                  <a:pt x="2250552" y="3504233"/>
                  <a:pt x="2261568" y="3504233"/>
                  <a:pt x="2272584" y="3506987"/>
                </a:cubicBezTo>
                <a:cubicBezTo>
                  <a:pt x="2286355" y="3506987"/>
                  <a:pt x="2311142" y="3523510"/>
                  <a:pt x="2313896" y="3537279"/>
                </a:cubicBezTo>
                <a:cubicBezTo>
                  <a:pt x="2316650" y="3542787"/>
                  <a:pt x="2316650" y="3548294"/>
                  <a:pt x="2311142" y="3553802"/>
                </a:cubicBezTo>
                <a:cubicBezTo>
                  <a:pt x="2305633" y="3556556"/>
                  <a:pt x="2305633" y="3562063"/>
                  <a:pt x="2311142" y="3564817"/>
                </a:cubicBezTo>
                <a:cubicBezTo>
                  <a:pt x="2324912" y="3573079"/>
                  <a:pt x="2322158" y="3586847"/>
                  <a:pt x="2322158" y="3600617"/>
                </a:cubicBezTo>
                <a:cubicBezTo>
                  <a:pt x="2322158" y="3622647"/>
                  <a:pt x="2319404" y="3644678"/>
                  <a:pt x="2322158" y="3669462"/>
                </a:cubicBezTo>
                <a:cubicBezTo>
                  <a:pt x="2322158" y="3688739"/>
                  <a:pt x="2311142" y="3708015"/>
                  <a:pt x="2313896" y="3730046"/>
                </a:cubicBezTo>
                <a:cubicBezTo>
                  <a:pt x="2313896" y="3741061"/>
                  <a:pt x="2302880" y="3752077"/>
                  <a:pt x="2297372" y="3763092"/>
                </a:cubicBezTo>
                <a:cubicBezTo>
                  <a:pt x="2291863" y="3768599"/>
                  <a:pt x="2289109" y="3774107"/>
                  <a:pt x="2286355" y="3782368"/>
                </a:cubicBezTo>
                <a:cubicBezTo>
                  <a:pt x="2278093" y="3793384"/>
                  <a:pt x="2267076" y="3807153"/>
                  <a:pt x="2275339" y="3820922"/>
                </a:cubicBezTo>
                <a:cubicBezTo>
                  <a:pt x="2283601" y="3831937"/>
                  <a:pt x="2272584" y="3848460"/>
                  <a:pt x="2289109" y="3853968"/>
                </a:cubicBezTo>
                <a:cubicBezTo>
                  <a:pt x="2291863" y="3856721"/>
                  <a:pt x="2294617" y="3859475"/>
                  <a:pt x="2294617" y="3862230"/>
                </a:cubicBezTo>
                <a:cubicBezTo>
                  <a:pt x="2294617" y="3887014"/>
                  <a:pt x="2305633" y="3911798"/>
                  <a:pt x="2300125" y="3936583"/>
                </a:cubicBezTo>
                <a:cubicBezTo>
                  <a:pt x="2300125" y="3942090"/>
                  <a:pt x="2302880" y="3947597"/>
                  <a:pt x="2300125" y="3947597"/>
                </a:cubicBezTo>
                <a:cubicBezTo>
                  <a:pt x="2280847" y="3955859"/>
                  <a:pt x="2297372" y="3972382"/>
                  <a:pt x="2294617" y="3983397"/>
                </a:cubicBezTo>
                <a:cubicBezTo>
                  <a:pt x="2286355" y="4005428"/>
                  <a:pt x="2294617" y="4027459"/>
                  <a:pt x="2278093" y="4046735"/>
                </a:cubicBezTo>
                <a:cubicBezTo>
                  <a:pt x="2269831" y="4054996"/>
                  <a:pt x="2269831" y="4071519"/>
                  <a:pt x="2267076" y="4082535"/>
                </a:cubicBezTo>
                <a:cubicBezTo>
                  <a:pt x="2267076" y="4093550"/>
                  <a:pt x="2261568" y="4104565"/>
                  <a:pt x="2256060" y="4112827"/>
                </a:cubicBezTo>
                <a:cubicBezTo>
                  <a:pt x="2250552" y="4121088"/>
                  <a:pt x="2245044" y="4129349"/>
                  <a:pt x="2239536" y="4140365"/>
                </a:cubicBezTo>
                <a:cubicBezTo>
                  <a:pt x="2228519" y="4162395"/>
                  <a:pt x="2206487" y="4173411"/>
                  <a:pt x="2187208" y="4187180"/>
                </a:cubicBezTo>
                <a:cubicBezTo>
                  <a:pt x="2176191" y="4195441"/>
                  <a:pt x="2159667" y="4195441"/>
                  <a:pt x="2145897" y="4192687"/>
                </a:cubicBezTo>
                <a:cubicBezTo>
                  <a:pt x="2121110" y="4189934"/>
                  <a:pt x="2096324" y="4181672"/>
                  <a:pt x="2079799" y="4159642"/>
                </a:cubicBezTo>
                <a:cubicBezTo>
                  <a:pt x="2068782" y="4143119"/>
                  <a:pt x="2068782" y="4123842"/>
                  <a:pt x="2074290" y="4107319"/>
                </a:cubicBezTo>
                <a:cubicBezTo>
                  <a:pt x="2079799" y="4088042"/>
                  <a:pt x="2088061" y="4071519"/>
                  <a:pt x="2093569" y="4054996"/>
                </a:cubicBezTo>
                <a:cubicBezTo>
                  <a:pt x="2099077" y="4038473"/>
                  <a:pt x="2099077" y="4027459"/>
                  <a:pt x="2093569" y="4013689"/>
                </a:cubicBezTo>
                <a:cubicBezTo>
                  <a:pt x="2079799" y="3991659"/>
                  <a:pt x="2071537" y="3966874"/>
                  <a:pt x="2066029" y="3942090"/>
                </a:cubicBezTo>
                <a:cubicBezTo>
                  <a:pt x="2060520" y="3925567"/>
                  <a:pt x="2052258" y="3914552"/>
                  <a:pt x="2041242" y="3903537"/>
                </a:cubicBezTo>
                <a:cubicBezTo>
                  <a:pt x="2035733" y="3895275"/>
                  <a:pt x="2032980" y="3900783"/>
                  <a:pt x="2027472" y="3903537"/>
                </a:cubicBezTo>
                <a:cubicBezTo>
                  <a:pt x="2019209" y="3906290"/>
                  <a:pt x="2010947" y="3903537"/>
                  <a:pt x="2005439" y="3895275"/>
                </a:cubicBezTo>
                <a:cubicBezTo>
                  <a:pt x="1999931" y="3884260"/>
                  <a:pt x="1988915" y="3870491"/>
                  <a:pt x="1983406" y="3856721"/>
                </a:cubicBezTo>
                <a:cubicBezTo>
                  <a:pt x="1980652" y="3848460"/>
                  <a:pt x="1977898" y="3848460"/>
                  <a:pt x="1972390" y="3851214"/>
                </a:cubicBezTo>
                <a:cubicBezTo>
                  <a:pt x="1961374" y="3859475"/>
                  <a:pt x="1953111" y="3859475"/>
                  <a:pt x="1944849" y="3853968"/>
                </a:cubicBezTo>
                <a:cubicBezTo>
                  <a:pt x="1933832" y="3848460"/>
                  <a:pt x="1920062" y="3845707"/>
                  <a:pt x="1922816" y="3831937"/>
                </a:cubicBezTo>
                <a:cubicBezTo>
                  <a:pt x="1925571" y="3818168"/>
                  <a:pt x="1933832" y="3812661"/>
                  <a:pt x="1947603" y="3809907"/>
                </a:cubicBezTo>
                <a:cubicBezTo>
                  <a:pt x="1950358" y="3807153"/>
                  <a:pt x="1958619" y="3812661"/>
                  <a:pt x="1953111" y="3801645"/>
                </a:cubicBezTo>
                <a:cubicBezTo>
                  <a:pt x="1944849" y="3785122"/>
                  <a:pt x="1933832" y="3768599"/>
                  <a:pt x="1955866" y="3752077"/>
                </a:cubicBezTo>
                <a:cubicBezTo>
                  <a:pt x="1958619" y="3749323"/>
                  <a:pt x="1958619" y="3741061"/>
                  <a:pt x="1953111" y="3735554"/>
                </a:cubicBezTo>
                <a:cubicBezTo>
                  <a:pt x="1944849" y="3727292"/>
                  <a:pt x="1939341" y="3719031"/>
                  <a:pt x="1928324" y="3710769"/>
                </a:cubicBezTo>
                <a:cubicBezTo>
                  <a:pt x="1889767" y="3685985"/>
                  <a:pt x="1853965" y="3655693"/>
                  <a:pt x="1815408" y="3630909"/>
                </a:cubicBezTo>
                <a:cubicBezTo>
                  <a:pt x="1779604" y="3606124"/>
                  <a:pt x="1741047" y="3586847"/>
                  <a:pt x="1699736" y="3573079"/>
                </a:cubicBezTo>
                <a:cubicBezTo>
                  <a:pt x="1674949" y="3564817"/>
                  <a:pt x="1650163" y="3551048"/>
                  <a:pt x="1625376" y="3542787"/>
                </a:cubicBezTo>
                <a:cubicBezTo>
                  <a:pt x="1608851" y="3534525"/>
                  <a:pt x="1592327" y="3529017"/>
                  <a:pt x="1575802" y="3523510"/>
                </a:cubicBezTo>
                <a:cubicBezTo>
                  <a:pt x="1559278" y="3520756"/>
                  <a:pt x="1545508" y="3509741"/>
                  <a:pt x="1528983" y="3504233"/>
                </a:cubicBezTo>
                <a:cubicBezTo>
                  <a:pt x="1506950" y="3498725"/>
                  <a:pt x="1487672" y="3482203"/>
                  <a:pt x="1465639" y="3471187"/>
                </a:cubicBezTo>
                <a:cubicBezTo>
                  <a:pt x="1457377" y="3465680"/>
                  <a:pt x="1446360" y="3462925"/>
                  <a:pt x="1438099" y="3471187"/>
                </a:cubicBezTo>
                <a:cubicBezTo>
                  <a:pt x="1427082" y="3479448"/>
                  <a:pt x="1416066" y="3482203"/>
                  <a:pt x="1405049" y="3471187"/>
                </a:cubicBezTo>
                <a:cubicBezTo>
                  <a:pt x="1355476" y="3460172"/>
                  <a:pt x="1305902" y="3438141"/>
                  <a:pt x="1256329" y="3424372"/>
                </a:cubicBezTo>
                <a:cubicBezTo>
                  <a:pt x="1242558" y="3418865"/>
                  <a:pt x="1228788" y="3413357"/>
                  <a:pt x="1212264" y="3407849"/>
                </a:cubicBezTo>
                <a:cubicBezTo>
                  <a:pt x="1192985" y="3399588"/>
                  <a:pt x="1176461" y="3385819"/>
                  <a:pt x="1151674" y="3383065"/>
                </a:cubicBezTo>
                <a:cubicBezTo>
                  <a:pt x="1132395" y="3383065"/>
                  <a:pt x="1126887" y="3361035"/>
                  <a:pt x="1110363" y="3355527"/>
                </a:cubicBezTo>
                <a:cubicBezTo>
                  <a:pt x="1091084" y="3336250"/>
                  <a:pt x="1069051" y="3319728"/>
                  <a:pt x="1058035" y="3292189"/>
                </a:cubicBezTo>
                <a:cubicBezTo>
                  <a:pt x="1047019" y="3264651"/>
                  <a:pt x="1030494" y="3239866"/>
                  <a:pt x="1019478" y="3212329"/>
                </a:cubicBezTo>
                <a:cubicBezTo>
                  <a:pt x="1013970" y="3201313"/>
                  <a:pt x="1005707" y="3190298"/>
                  <a:pt x="1000199" y="3179283"/>
                </a:cubicBezTo>
                <a:cubicBezTo>
                  <a:pt x="983675" y="3148990"/>
                  <a:pt x="972659" y="3115945"/>
                  <a:pt x="956134" y="3085653"/>
                </a:cubicBezTo>
                <a:cubicBezTo>
                  <a:pt x="936856" y="3041592"/>
                  <a:pt x="917577" y="2997531"/>
                  <a:pt x="887282" y="2958977"/>
                </a:cubicBezTo>
                <a:cubicBezTo>
                  <a:pt x="856988" y="2989269"/>
                  <a:pt x="834955" y="3025069"/>
                  <a:pt x="810168" y="3058115"/>
                </a:cubicBezTo>
                <a:cubicBezTo>
                  <a:pt x="796398" y="3077391"/>
                  <a:pt x="782627" y="3096668"/>
                  <a:pt x="771611" y="3121453"/>
                </a:cubicBezTo>
                <a:cubicBezTo>
                  <a:pt x="766103" y="3137975"/>
                  <a:pt x="760595" y="3157252"/>
                  <a:pt x="755086" y="3176529"/>
                </a:cubicBezTo>
                <a:cubicBezTo>
                  <a:pt x="749578" y="3201313"/>
                  <a:pt x="752332" y="3226097"/>
                  <a:pt x="749578" y="3250882"/>
                </a:cubicBezTo>
                <a:cubicBezTo>
                  <a:pt x="746824" y="3270159"/>
                  <a:pt x="757840" y="3283928"/>
                  <a:pt x="757840" y="3300450"/>
                </a:cubicBezTo>
                <a:cubicBezTo>
                  <a:pt x="755086" y="3316973"/>
                  <a:pt x="749578" y="3333496"/>
                  <a:pt x="763349" y="3347265"/>
                </a:cubicBezTo>
                <a:cubicBezTo>
                  <a:pt x="766103" y="3352773"/>
                  <a:pt x="763349" y="3361035"/>
                  <a:pt x="763349" y="3369296"/>
                </a:cubicBezTo>
                <a:cubicBezTo>
                  <a:pt x="763349" y="3427126"/>
                  <a:pt x="763349" y="3487710"/>
                  <a:pt x="763349" y="3545540"/>
                </a:cubicBezTo>
                <a:cubicBezTo>
                  <a:pt x="763349" y="3570324"/>
                  <a:pt x="755086" y="3589601"/>
                  <a:pt x="749578" y="3611632"/>
                </a:cubicBezTo>
                <a:cubicBezTo>
                  <a:pt x="738562" y="3655693"/>
                  <a:pt x="724791" y="3699754"/>
                  <a:pt x="708267" y="3743815"/>
                </a:cubicBezTo>
                <a:cubicBezTo>
                  <a:pt x="694497" y="3776861"/>
                  <a:pt x="680726" y="3812661"/>
                  <a:pt x="669710" y="3845707"/>
                </a:cubicBezTo>
                <a:cubicBezTo>
                  <a:pt x="655940" y="3887014"/>
                  <a:pt x="633907" y="3928321"/>
                  <a:pt x="628399" y="3972382"/>
                </a:cubicBezTo>
                <a:cubicBezTo>
                  <a:pt x="609120" y="3994413"/>
                  <a:pt x="620137" y="4027459"/>
                  <a:pt x="600858" y="4049489"/>
                </a:cubicBezTo>
                <a:cubicBezTo>
                  <a:pt x="598104" y="4052243"/>
                  <a:pt x="598104" y="4060504"/>
                  <a:pt x="600858" y="4063258"/>
                </a:cubicBezTo>
                <a:cubicBezTo>
                  <a:pt x="611874" y="4074273"/>
                  <a:pt x="609120" y="4085289"/>
                  <a:pt x="600858" y="4099058"/>
                </a:cubicBezTo>
                <a:cubicBezTo>
                  <a:pt x="598104" y="4101812"/>
                  <a:pt x="598104" y="4112827"/>
                  <a:pt x="603612" y="4112827"/>
                </a:cubicBezTo>
                <a:cubicBezTo>
                  <a:pt x="617382" y="4110073"/>
                  <a:pt x="614628" y="4123842"/>
                  <a:pt x="617382" y="4126596"/>
                </a:cubicBezTo>
                <a:lnTo>
                  <a:pt x="621890" y="4136854"/>
                </a:lnTo>
                <a:lnTo>
                  <a:pt x="624225" y="4136808"/>
                </a:lnTo>
                <a:lnTo>
                  <a:pt x="633278" y="4152109"/>
                </a:lnTo>
                <a:cubicBezTo>
                  <a:pt x="640275" y="4173001"/>
                  <a:pt x="645535" y="4197380"/>
                  <a:pt x="660366" y="4215649"/>
                </a:cubicBezTo>
                <a:cubicBezTo>
                  <a:pt x="664726" y="4219997"/>
                  <a:pt x="667350" y="4227831"/>
                  <a:pt x="664739" y="4228706"/>
                </a:cubicBezTo>
                <a:cubicBezTo>
                  <a:pt x="659529" y="4239163"/>
                  <a:pt x="663890" y="4243512"/>
                  <a:pt x="671735" y="4249597"/>
                </a:cubicBezTo>
                <a:cubicBezTo>
                  <a:pt x="675222" y="4251335"/>
                  <a:pt x="673484" y="4254820"/>
                  <a:pt x="676971" y="4256558"/>
                </a:cubicBezTo>
                <a:cubicBezTo>
                  <a:pt x="683081" y="4266129"/>
                  <a:pt x="670037" y="4279212"/>
                  <a:pt x="678758" y="4287908"/>
                </a:cubicBezTo>
                <a:cubicBezTo>
                  <a:pt x="689215" y="4293119"/>
                  <a:pt x="692714" y="4303565"/>
                  <a:pt x="693601" y="4314885"/>
                </a:cubicBezTo>
                <a:cubicBezTo>
                  <a:pt x="697974" y="4327943"/>
                  <a:pt x="690178" y="4356694"/>
                  <a:pt x="677996" y="4363678"/>
                </a:cubicBezTo>
                <a:cubicBezTo>
                  <a:pt x="673648" y="4368039"/>
                  <a:pt x="668426" y="4369788"/>
                  <a:pt x="661454" y="4366314"/>
                </a:cubicBezTo>
                <a:cubicBezTo>
                  <a:pt x="657093" y="4361965"/>
                  <a:pt x="651871" y="4363714"/>
                  <a:pt x="651009" y="4369812"/>
                </a:cubicBezTo>
                <a:cubicBezTo>
                  <a:pt x="647548" y="4385493"/>
                  <a:pt x="633618" y="4387254"/>
                  <a:pt x="620561" y="4391627"/>
                </a:cubicBezTo>
                <a:cubicBezTo>
                  <a:pt x="599671" y="4398623"/>
                  <a:pt x="577906" y="4403008"/>
                  <a:pt x="555280" y="4413490"/>
                </a:cubicBezTo>
                <a:cubicBezTo>
                  <a:pt x="537001" y="4419612"/>
                  <a:pt x="515224" y="4415288"/>
                  <a:pt x="495208" y="4424896"/>
                </a:cubicBezTo>
                <a:cubicBezTo>
                  <a:pt x="484763" y="4428394"/>
                  <a:pt x="470819" y="4421446"/>
                  <a:pt x="458625" y="4419722"/>
                </a:cubicBezTo>
                <a:cubicBezTo>
                  <a:pt x="451654" y="4416247"/>
                  <a:pt x="445556" y="4415384"/>
                  <a:pt x="436848" y="4415396"/>
                </a:cubicBezTo>
                <a:cubicBezTo>
                  <a:pt x="423779" y="4411060"/>
                  <a:pt x="407224" y="4404986"/>
                  <a:pt x="396792" y="4417194"/>
                </a:cubicBezTo>
                <a:cubicBezTo>
                  <a:pt x="388971" y="4428527"/>
                  <a:pt x="369804" y="4423327"/>
                  <a:pt x="369829" y="4440746"/>
                </a:cubicBezTo>
                <a:cubicBezTo>
                  <a:pt x="368093" y="4444232"/>
                  <a:pt x="366357" y="4447718"/>
                  <a:pt x="363744" y="4448593"/>
                </a:cubicBezTo>
                <a:cubicBezTo>
                  <a:pt x="340243" y="4456463"/>
                  <a:pt x="320240" y="4474780"/>
                  <a:pt x="294989" y="4477428"/>
                </a:cubicBezTo>
                <a:cubicBezTo>
                  <a:pt x="289767" y="4479177"/>
                  <a:pt x="285420" y="4483538"/>
                  <a:pt x="284545" y="4480926"/>
                </a:cubicBezTo>
                <a:cubicBezTo>
                  <a:pt x="270589" y="4465269"/>
                  <a:pt x="260169" y="4486186"/>
                  <a:pt x="248849" y="4487072"/>
                </a:cubicBezTo>
                <a:cubicBezTo>
                  <a:pt x="225335" y="4486234"/>
                  <a:pt x="207068" y="4501065"/>
                  <a:pt x="183542" y="4491518"/>
                </a:cubicBezTo>
                <a:cubicBezTo>
                  <a:pt x="173085" y="4486307"/>
                  <a:pt x="157418" y="4491554"/>
                  <a:pt x="146097" y="4492440"/>
                </a:cubicBezTo>
                <a:cubicBezTo>
                  <a:pt x="135652" y="4495938"/>
                  <a:pt x="123458" y="4494213"/>
                  <a:pt x="113875" y="4491614"/>
                </a:cubicBezTo>
                <a:cubicBezTo>
                  <a:pt x="104292" y="4489015"/>
                  <a:pt x="94710" y="4486415"/>
                  <a:pt x="82515" y="4484691"/>
                </a:cubicBezTo>
                <a:cubicBezTo>
                  <a:pt x="58126" y="4481240"/>
                  <a:pt x="40684" y="4463847"/>
                  <a:pt x="21505" y="4449939"/>
                </a:cubicBezTo>
                <a:cubicBezTo>
                  <a:pt x="10173" y="4442115"/>
                  <a:pt x="4926" y="4426447"/>
                  <a:pt x="3164" y="4412515"/>
                </a:cubicBezTo>
                <a:cubicBezTo>
                  <a:pt x="-2097" y="4388137"/>
                  <a:pt x="-2134" y="4362010"/>
                  <a:pt x="13508" y="4339344"/>
                </a:cubicBezTo>
                <a:cubicBezTo>
                  <a:pt x="25677" y="4323650"/>
                  <a:pt x="43956" y="4317529"/>
                  <a:pt x="61373" y="4317504"/>
                </a:cubicBezTo>
                <a:cubicBezTo>
                  <a:pt x="81401" y="4316606"/>
                  <a:pt x="99693" y="4319193"/>
                  <a:pt x="117109" y="4319169"/>
                </a:cubicBezTo>
                <a:cubicBezTo>
                  <a:pt x="134526" y="4319145"/>
                  <a:pt x="144970" y="4315647"/>
                  <a:pt x="156278" y="4306051"/>
                </a:cubicBezTo>
                <a:cubicBezTo>
                  <a:pt x="172795" y="4285998"/>
                  <a:pt x="193673" y="4270292"/>
                  <a:pt x="215425" y="4257199"/>
                </a:cubicBezTo>
                <a:cubicBezTo>
                  <a:pt x="229343" y="4246728"/>
                  <a:pt x="237164" y="4235395"/>
                  <a:pt x="244111" y="4221452"/>
                </a:cubicBezTo>
                <a:cubicBezTo>
                  <a:pt x="250196" y="4213604"/>
                  <a:pt x="244098" y="4212743"/>
                  <a:pt x="239738" y="4208394"/>
                </a:cubicBezTo>
                <a:lnTo>
                  <a:pt x="239571" y="4207895"/>
                </a:lnTo>
                <a:lnTo>
                  <a:pt x="234316" y="4207895"/>
                </a:lnTo>
                <a:lnTo>
                  <a:pt x="235943" y="4206113"/>
                </a:lnTo>
                <a:lnTo>
                  <a:pt x="236309" y="4198155"/>
                </a:lnTo>
                <a:lnTo>
                  <a:pt x="235912" y="4196968"/>
                </a:lnTo>
                <a:lnTo>
                  <a:pt x="236424" y="4195639"/>
                </a:lnTo>
                <a:lnTo>
                  <a:pt x="237319" y="4176164"/>
                </a:lnTo>
                <a:cubicBezTo>
                  <a:pt x="234566" y="4167903"/>
                  <a:pt x="231811" y="4167903"/>
                  <a:pt x="223549" y="4167903"/>
                </a:cubicBezTo>
                <a:cubicBezTo>
                  <a:pt x="207024" y="4165149"/>
                  <a:pt x="207024" y="4162395"/>
                  <a:pt x="212532" y="4145872"/>
                </a:cubicBezTo>
                <a:cubicBezTo>
                  <a:pt x="220795" y="4129349"/>
                  <a:pt x="231811" y="4115581"/>
                  <a:pt x="251090" y="4110073"/>
                </a:cubicBezTo>
                <a:cubicBezTo>
                  <a:pt x="262106" y="4104565"/>
                  <a:pt x="264860" y="4099058"/>
                  <a:pt x="262106" y="4088042"/>
                </a:cubicBezTo>
                <a:cubicBezTo>
                  <a:pt x="259352" y="4074273"/>
                  <a:pt x="270368" y="4074273"/>
                  <a:pt x="278631" y="4068766"/>
                </a:cubicBezTo>
                <a:cubicBezTo>
                  <a:pt x="284139" y="4063258"/>
                  <a:pt x="286893" y="4066012"/>
                  <a:pt x="292401" y="4071519"/>
                </a:cubicBezTo>
                <a:cubicBezTo>
                  <a:pt x="295155" y="4077027"/>
                  <a:pt x="300663" y="4082535"/>
                  <a:pt x="306172" y="4088042"/>
                </a:cubicBezTo>
                <a:cubicBezTo>
                  <a:pt x="322696" y="4079781"/>
                  <a:pt x="336466" y="4068766"/>
                  <a:pt x="352990" y="4071519"/>
                </a:cubicBezTo>
                <a:cubicBezTo>
                  <a:pt x="369516" y="4077027"/>
                  <a:pt x="377777" y="4066012"/>
                  <a:pt x="386040" y="4054996"/>
                </a:cubicBezTo>
                <a:cubicBezTo>
                  <a:pt x="405318" y="4027459"/>
                  <a:pt x="413581" y="3994413"/>
                  <a:pt x="424597" y="3966874"/>
                </a:cubicBezTo>
                <a:cubicBezTo>
                  <a:pt x="430105" y="3950352"/>
                  <a:pt x="432859" y="3936583"/>
                  <a:pt x="435613" y="3920060"/>
                </a:cubicBezTo>
                <a:cubicBezTo>
                  <a:pt x="441122" y="3906290"/>
                  <a:pt x="443875" y="3889767"/>
                  <a:pt x="446630" y="3873244"/>
                </a:cubicBezTo>
                <a:cubicBezTo>
                  <a:pt x="452138" y="3834691"/>
                  <a:pt x="454892" y="3798891"/>
                  <a:pt x="460400" y="3760338"/>
                </a:cubicBezTo>
                <a:cubicBezTo>
                  <a:pt x="465908" y="3730046"/>
                  <a:pt x="460400" y="3697000"/>
                  <a:pt x="465908" y="3666708"/>
                </a:cubicBezTo>
                <a:cubicBezTo>
                  <a:pt x="471416" y="3633662"/>
                  <a:pt x="468662" y="3600617"/>
                  <a:pt x="474170" y="3570324"/>
                </a:cubicBezTo>
                <a:cubicBezTo>
                  <a:pt x="479679" y="3542787"/>
                  <a:pt x="474170" y="3512494"/>
                  <a:pt x="479679" y="3484957"/>
                </a:cubicBezTo>
                <a:cubicBezTo>
                  <a:pt x="487940" y="3451911"/>
                  <a:pt x="485187" y="3418865"/>
                  <a:pt x="485187" y="3383065"/>
                </a:cubicBezTo>
                <a:cubicBezTo>
                  <a:pt x="485187" y="3377558"/>
                  <a:pt x="487940" y="3374804"/>
                  <a:pt x="490695" y="3369296"/>
                </a:cubicBezTo>
                <a:cubicBezTo>
                  <a:pt x="496203" y="3352773"/>
                  <a:pt x="490695" y="3339004"/>
                  <a:pt x="476924" y="3339004"/>
                </a:cubicBezTo>
                <a:cubicBezTo>
                  <a:pt x="460400" y="3336250"/>
                  <a:pt x="457646" y="3330742"/>
                  <a:pt x="457646" y="3316973"/>
                </a:cubicBezTo>
                <a:cubicBezTo>
                  <a:pt x="460400" y="3303205"/>
                  <a:pt x="457646" y="3286682"/>
                  <a:pt x="457646" y="3270159"/>
                </a:cubicBezTo>
                <a:cubicBezTo>
                  <a:pt x="460400" y="3242620"/>
                  <a:pt x="449383" y="3215082"/>
                  <a:pt x="446630" y="3184790"/>
                </a:cubicBezTo>
                <a:cubicBezTo>
                  <a:pt x="435613" y="3179283"/>
                  <a:pt x="443875" y="3165513"/>
                  <a:pt x="438367" y="3157252"/>
                </a:cubicBezTo>
                <a:cubicBezTo>
                  <a:pt x="430105" y="3148990"/>
                  <a:pt x="432859" y="3140729"/>
                  <a:pt x="432859" y="3129714"/>
                </a:cubicBezTo>
                <a:cubicBezTo>
                  <a:pt x="432859" y="3121453"/>
                  <a:pt x="427351" y="3115945"/>
                  <a:pt x="424597" y="3110437"/>
                </a:cubicBezTo>
                <a:cubicBezTo>
                  <a:pt x="421843" y="3082899"/>
                  <a:pt x="424597" y="3058115"/>
                  <a:pt x="435613" y="3033330"/>
                </a:cubicBezTo>
                <a:cubicBezTo>
                  <a:pt x="457646" y="2986515"/>
                  <a:pt x="479679" y="2936946"/>
                  <a:pt x="496203" y="2890132"/>
                </a:cubicBezTo>
                <a:cubicBezTo>
                  <a:pt x="526498" y="2813024"/>
                  <a:pt x="559547" y="2738671"/>
                  <a:pt x="598104" y="2669826"/>
                </a:cubicBezTo>
                <a:cubicBezTo>
                  <a:pt x="636661" y="2600981"/>
                  <a:pt x="669710" y="2529382"/>
                  <a:pt x="705513" y="2460536"/>
                </a:cubicBezTo>
                <a:cubicBezTo>
                  <a:pt x="708267" y="2455028"/>
                  <a:pt x="708267" y="2449521"/>
                  <a:pt x="713775" y="2446767"/>
                </a:cubicBezTo>
                <a:cubicBezTo>
                  <a:pt x="724791" y="2441260"/>
                  <a:pt x="719283" y="2427490"/>
                  <a:pt x="724791" y="2416475"/>
                </a:cubicBezTo>
                <a:cubicBezTo>
                  <a:pt x="727546" y="2413721"/>
                  <a:pt x="724791" y="2399952"/>
                  <a:pt x="719283" y="2394444"/>
                </a:cubicBezTo>
                <a:cubicBezTo>
                  <a:pt x="716529" y="2386183"/>
                  <a:pt x="716529" y="2383429"/>
                  <a:pt x="719283" y="2375168"/>
                </a:cubicBezTo>
                <a:cubicBezTo>
                  <a:pt x="733054" y="2355891"/>
                  <a:pt x="735808" y="2331107"/>
                  <a:pt x="741316" y="2306322"/>
                </a:cubicBezTo>
                <a:cubicBezTo>
                  <a:pt x="749578" y="2276030"/>
                  <a:pt x="760595" y="2242985"/>
                  <a:pt x="755086" y="2207185"/>
                </a:cubicBezTo>
                <a:cubicBezTo>
                  <a:pt x="768857" y="2163124"/>
                  <a:pt x="757840" y="2119063"/>
                  <a:pt x="763349" y="2072248"/>
                </a:cubicBezTo>
                <a:cubicBezTo>
                  <a:pt x="763349" y="2055725"/>
                  <a:pt x="752332" y="2041955"/>
                  <a:pt x="755086" y="2025433"/>
                </a:cubicBezTo>
                <a:cubicBezTo>
                  <a:pt x="757840" y="2008910"/>
                  <a:pt x="760595" y="1989634"/>
                  <a:pt x="755086" y="1975864"/>
                </a:cubicBezTo>
                <a:cubicBezTo>
                  <a:pt x="746824" y="1956588"/>
                  <a:pt x="749578" y="1937311"/>
                  <a:pt x="749578" y="1918034"/>
                </a:cubicBezTo>
                <a:cubicBezTo>
                  <a:pt x="749578" y="1898758"/>
                  <a:pt x="738562" y="1884988"/>
                  <a:pt x="741316" y="1868465"/>
                </a:cubicBezTo>
                <a:cubicBezTo>
                  <a:pt x="744070" y="1854696"/>
                  <a:pt x="746824" y="1835419"/>
                  <a:pt x="741316" y="1821650"/>
                </a:cubicBezTo>
                <a:cubicBezTo>
                  <a:pt x="730299" y="1799620"/>
                  <a:pt x="738562" y="1777589"/>
                  <a:pt x="730299" y="1755559"/>
                </a:cubicBezTo>
                <a:cubicBezTo>
                  <a:pt x="719283" y="1725267"/>
                  <a:pt x="708267" y="1694975"/>
                  <a:pt x="683481" y="1670190"/>
                </a:cubicBezTo>
                <a:cubicBezTo>
                  <a:pt x="677972" y="1664683"/>
                  <a:pt x="672464" y="1656421"/>
                  <a:pt x="664202" y="1650914"/>
                </a:cubicBezTo>
                <a:cubicBezTo>
                  <a:pt x="655940" y="1642652"/>
                  <a:pt x="653185" y="1634391"/>
                  <a:pt x="653185" y="1620622"/>
                </a:cubicBezTo>
                <a:cubicBezTo>
                  <a:pt x="655940" y="1609607"/>
                  <a:pt x="653185" y="1609607"/>
                  <a:pt x="639415" y="1609607"/>
                </a:cubicBezTo>
                <a:cubicBezTo>
                  <a:pt x="633907" y="1609607"/>
                  <a:pt x="625645" y="1609607"/>
                  <a:pt x="617382" y="1604098"/>
                </a:cubicBezTo>
                <a:cubicBezTo>
                  <a:pt x="606366" y="1598591"/>
                  <a:pt x="595350" y="1587576"/>
                  <a:pt x="581580" y="1590329"/>
                </a:cubicBezTo>
                <a:cubicBezTo>
                  <a:pt x="578825" y="1590329"/>
                  <a:pt x="576071" y="1587576"/>
                  <a:pt x="576071" y="1587576"/>
                </a:cubicBezTo>
                <a:cubicBezTo>
                  <a:pt x="573317" y="1568299"/>
                  <a:pt x="551284" y="1568299"/>
                  <a:pt x="540268" y="1560038"/>
                </a:cubicBezTo>
                <a:cubicBezTo>
                  <a:pt x="515482" y="1535253"/>
                  <a:pt x="487940" y="1518731"/>
                  <a:pt x="465908" y="1491192"/>
                </a:cubicBezTo>
                <a:cubicBezTo>
                  <a:pt x="452138" y="1474669"/>
                  <a:pt x="441122" y="1455393"/>
                  <a:pt x="427351" y="1438870"/>
                </a:cubicBezTo>
                <a:cubicBezTo>
                  <a:pt x="419089" y="1430609"/>
                  <a:pt x="413581" y="1419593"/>
                  <a:pt x="405318" y="1414086"/>
                </a:cubicBezTo>
                <a:cubicBezTo>
                  <a:pt x="397056" y="1405824"/>
                  <a:pt x="397056" y="1392055"/>
                  <a:pt x="388794" y="1386547"/>
                </a:cubicBezTo>
                <a:cubicBezTo>
                  <a:pt x="386040" y="1383793"/>
                  <a:pt x="380532" y="1383793"/>
                  <a:pt x="380532" y="1378286"/>
                </a:cubicBezTo>
                <a:cubicBezTo>
                  <a:pt x="375024" y="1356255"/>
                  <a:pt x="355745" y="1347994"/>
                  <a:pt x="336466" y="1334224"/>
                </a:cubicBezTo>
                <a:cubicBezTo>
                  <a:pt x="317188" y="1323210"/>
                  <a:pt x="300663" y="1309440"/>
                  <a:pt x="281385" y="1295671"/>
                </a:cubicBezTo>
                <a:cubicBezTo>
                  <a:pt x="278631" y="1290164"/>
                  <a:pt x="273123" y="1287410"/>
                  <a:pt x="270368" y="1279148"/>
                </a:cubicBezTo>
                <a:cubicBezTo>
                  <a:pt x="267615" y="1270887"/>
                  <a:pt x="259352" y="1265379"/>
                  <a:pt x="270368" y="1254364"/>
                </a:cubicBezTo>
                <a:cubicBezTo>
                  <a:pt x="275876" y="1248857"/>
                  <a:pt x="278631" y="1235087"/>
                  <a:pt x="275876" y="1224072"/>
                </a:cubicBezTo>
                <a:cubicBezTo>
                  <a:pt x="275876" y="1185518"/>
                  <a:pt x="284139" y="1149719"/>
                  <a:pt x="311680" y="1119427"/>
                </a:cubicBezTo>
                <a:cubicBezTo>
                  <a:pt x="308925" y="1105658"/>
                  <a:pt x="325450" y="1102904"/>
                  <a:pt x="325450" y="1089135"/>
                </a:cubicBezTo>
                <a:cubicBezTo>
                  <a:pt x="325450" y="1075366"/>
                  <a:pt x="341974" y="1064350"/>
                  <a:pt x="355745" y="1069858"/>
                </a:cubicBezTo>
                <a:cubicBezTo>
                  <a:pt x="369516" y="1075366"/>
                  <a:pt x="372269" y="1067104"/>
                  <a:pt x="377777" y="1061596"/>
                </a:cubicBezTo>
                <a:cubicBezTo>
                  <a:pt x="377777" y="1058843"/>
                  <a:pt x="380532" y="1053335"/>
                  <a:pt x="380532" y="1050582"/>
                </a:cubicBezTo>
                <a:cubicBezTo>
                  <a:pt x="386040" y="1039566"/>
                  <a:pt x="394302" y="1039566"/>
                  <a:pt x="399810" y="1047827"/>
                </a:cubicBezTo>
                <a:cubicBezTo>
                  <a:pt x="410826" y="1064350"/>
                  <a:pt x="424597" y="1078120"/>
                  <a:pt x="432859" y="1094643"/>
                </a:cubicBezTo>
                <a:cubicBezTo>
                  <a:pt x="449383" y="1124935"/>
                  <a:pt x="463154" y="1155226"/>
                  <a:pt x="474170" y="1185518"/>
                </a:cubicBezTo>
                <a:cubicBezTo>
                  <a:pt x="479679" y="1210303"/>
                  <a:pt x="476924" y="1232334"/>
                  <a:pt x="479679" y="1254364"/>
                </a:cubicBezTo>
                <a:cubicBezTo>
                  <a:pt x="479679" y="1265379"/>
                  <a:pt x="479679" y="1276394"/>
                  <a:pt x="485187" y="1287410"/>
                </a:cubicBezTo>
                <a:cubicBezTo>
                  <a:pt x="487940" y="1290164"/>
                  <a:pt x="490695" y="1292917"/>
                  <a:pt x="493449" y="1292917"/>
                </a:cubicBezTo>
                <a:cubicBezTo>
                  <a:pt x="498957" y="1292917"/>
                  <a:pt x="498957" y="1290164"/>
                  <a:pt x="498957" y="1284656"/>
                </a:cubicBezTo>
                <a:cubicBezTo>
                  <a:pt x="498957" y="1281902"/>
                  <a:pt x="498957" y="1276394"/>
                  <a:pt x="498957" y="1270887"/>
                </a:cubicBezTo>
                <a:cubicBezTo>
                  <a:pt x="493449" y="1226825"/>
                  <a:pt x="509974" y="1182765"/>
                  <a:pt x="507219" y="1135950"/>
                </a:cubicBezTo>
                <a:cubicBezTo>
                  <a:pt x="518236" y="1102904"/>
                  <a:pt x="512727" y="1069858"/>
                  <a:pt x="512727" y="1036812"/>
                </a:cubicBezTo>
                <a:cubicBezTo>
                  <a:pt x="512727" y="1017536"/>
                  <a:pt x="504466" y="998259"/>
                  <a:pt x="504466" y="976228"/>
                </a:cubicBezTo>
                <a:cubicBezTo>
                  <a:pt x="507219" y="956951"/>
                  <a:pt x="515482" y="940428"/>
                  <a:pt x="512727" y="921152"/>
                </a:cubicBezTo>
                <a:cubicBezTo>
                  <a:pt x="509974" y="901875"/>
                  <a:pt x="509974" y="882598"/>
                  <a:pt x="512727" y="866075"/>
                </a:cubicBezTo>
                <a:cubicBezTo>
                  <a:pt x="520990" y="844045"/>
                  <a:pt x="515482" y="816507"/>
                  <a:pt x="537514" y="799984"/>
                </a:cubicBezTo>
                <a:cubicBezTo>
                  <a:pt x="540268" y="797230"/>
                  <a:pt x="540268" y="791722"/>
                  <a:pt x="540268" y="788969"/>
                </a:cubicBezTo>
                <a:cubicBezTo>
                  <a:pt x="540268" y="783461"/>
                  <a:pt x="540268" y="777953"/>
                  <a:pt x="540268" y="775199"/>
                </a:cubicBezTo>
                <a:cubicBezTo>
                  <a:pt x="545776" y="766938"/>
                  <a:pt x="562301" y="761430"/>
                  <a:pt x="559547" y="753169"/>
                </a:cubicBezTo>
                <a:cubicBezTo>
                  <a:pt x="556793" y="744908"/>
                  <a:pt x="554039" y="733892"/>
                  <a:pt x="554039" y="725630"/>
                </a:cubicBezTo>
                <a:cubicBezTo>
                  <a:pt x="554039" y="717369"/>
                  <a:pt x="554039" y="706354"/>
                  <a:pt x="554039" y="698093"/>
                </a:cubicBezTo>
                <a:cubicBezTo>
                  <a:pt x="551284" y="684323"/>
                  <a:pt x="556793" y="670554"/>
                  <a:pt x="567809" y="659539"/>
                </a:cubicBezTo>
                <a:cubicBezTo>
                  <a:pt x="570563" y="656786"/>
                  <a:pt x="576071" y="654032"/>
                  <a:pt x="578825" y="651278"/>
                </a:cubicBezTo>
                <a:cubicBezTo>
                  <a:pt x="581580" y="643016"/>
                  <a:pt x="595350" y="640263"/>
                  <a:pt x="592596" y="629247"/>
                </a:cubicBezTo>
                <a:cubicBezTo>
                  <a:pt x="592596" y="618232"/>
                  <a:pt x="589841" y="607217"/>
                  <a:pt x="584333" y="598955"/>
                </a:cubicBezTo>
                <a:cubicBezTo>
                  <a:pt x="578825" y="590694"/>
                  <a:pt x="576071" y="585186"/>
                  <a:pt x="570563" y="579678"/>
                </a:cubicBezTo>
                <a:cubicBezTo>
                  <a:pt x="565055" y="568663"/>
                  <a:pt x="554039" y="563155"/>
                  <a:pt x="565055" y="549387"/>
                </a:cubicBezTo>
                <a:cubicBezTo>
                  <a:pt x="565055" y="546633"/>
                  <a:pt x="562301" y="535617"/>
                  <a:pt x="559547" y="532864"/>
                </a:cubicBezTo>
                <a:cubicBezTo>
                  <a:pt x="545776" y="524602"/>
                  <a:pt x="545776" y="513587"/>
                  <a:pt x="545776" y="499818"/>
                </a:cubicBezTo>
                <a:cubicBezTo>
                  <a:pt x="548531" y="486049"/>
                  <a:pt x="543023" y="480541"/>
                  <a:pt x="529252" y="475034"/>
                </a:cubicBezTo>
                <a:cubicBezTo>
                  <a:pt x="498957" y="461265"/>
                  <a:pt x="498957" y="447495"/>
                  <a:pt x="515482" y="417203"/>
                </a:cubicBezTo>
                <a:cubicBezTo>
                  <a:pt x="520990" y="406188"/>
                  <a:pt x="515482" y="392419"/>
                  <a:pt x="526498" y="381403"/>
                </a:cubicBezTo>
                <a:cubicBezTo>
                  <a:pt x="526498" y="381403"/>
                  <a:pt x="523744" y="375896"/>
                  <a:pt x="523744" y="375896"/>
                </a:cubicBezTo>
                <a:cubicBezTo>
                  <a:pt x="512727" y="375896"/>
                  <a:pt x="512727" y="370389"/>
                  <a:pt x="512727" y="362127"/>
                </a:cubicBezTo>
                <a:cubicBezTo>
                  <a:pt x="512727" y="359373"/>
                  <a:pt x="512727" y="356619"/>
                  <a:pt x="509974" y="356619"/>
                </a:cubicBezTo>
                <a:cubicBezTo>
                  <a:pt x="487940" y="342850"/>
                  <a:pt x="493449" y="323573"/>
                  <a:pt x="493449" y="304297"/>
                </a:cubicBezTo>
                <a:cubicBezTo>
                  <a:pt x="490695" y="290527"/>
                  <a:pt x="498957" y="271251"/>
                  <a:pt x="485187" y="257482"/>
                </a:cubicBezTo>
                <a:cubicBezTo>
                  <a:pt x="496203" y="235451"/>
                  <a:pt x="490695" y="210667"/>
                  <a:pt x="504466" y="191390"/>
                </a:cubicBezTo>
                <a:cubicBezTo>
                  <a:pt x="515482" y="177621"/>
                  <a:pt x="529252" y="161098"/>
                  <a:pt x="512727" y="141821"/>
                </a:cubicBezTo>
                <a:cubicBezTo>
                  <a:pt x="518236" y="128052"/>
                  <a:pt x="520990" y="111529"/>
                  <a:pt x="529252" y="97761"/>
                </a:cubicBezTo>
                <a:cubicBezTo>
                  <a:pt x="554039" y="53699"/>
                  <a:pt x="600858" y="34423"/>
                  <a:pt x="647677" y="17900"/>
                </a:cubicBezTo>
                <a:cubicBezTo>
                  <a:pt x="672464" y="9638"/>
                  <a:pt x="700005" y="-1377"/>
                  <a:pt x="727546" y="4130"/>
                </a:cubicBezTo>
                <a:cubicBezTo>
                  <a:pt x="735808" y="1377"/>
                  <a:pt x="744070" y="0"/>
                  <a:pt x="752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013DFC-A90C-4EBC-99AF-3FB190AB1D0C}"/>
              </a:ext>
            </a:extLst>
          </p:cNvPr>
          <p:cNvSpPr txBox="1"/>
          <p:nvPr/>
        </p:nvSpPr>
        <p:spPr>
          <a:xfrm>
            <a:off x="1261115" y="731775"/>
            <a:ext cx="4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Dataset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70" name="Google Shape;108;p26">
            <a:extLst>
              <a:ext uri="{FF2B5EF4-FFF2-40B4-BE49-F238E27FC236}">
                <a16:creationId xmlns:a16="http://schemas.microsoft.com/office/drawing/2014/main" id="{96265C1A-3413-4707-9806-1BD7382810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99848" y="1808453"/>
            <a:ext cx="2780399" cy="15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109;p26">
            <a:extLst>
              <a:ext uri="{FF2B5EF4-FFF2-40B4-BE49-F238E27FC236}">
                <a16:creationId xmlns:a16="http://schemas.microsoft.com/office/drawing/2014/main" id="{44E95A67-FFF4-4F71-AA38-C72E9BD3B3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488"/>
          <a:stretch/>
        </p:blipFill>
        <p:spPr>
          <a:xfrm>
            <a:off x="373786" y="3649205"/>
            <a:ext cx="8837810" cy="2086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7CB7A-3F95-4B3F-8560-A47957313757}"/>
              </a:ext>
            </a:extLst>
          </p:cNvPr>
          <p:cNvSpPr txBox="1"/>
          <p:nvPr/>
        </p:nvSpPr>
        <p:spPr>
          <a:xfrm>
            <a:off x="5979969" y="1049175"/>
            <a:ext cx="6212031" cy="984885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spc="-150" dirty="0" err="1"/>
              <a:t>bnb</a:t>
            </a:r>
            <a:r>
              <a:rPr lang="en-US" altLang="ko-KR" sz="3200" spc="-150" dirty="0"/>
              <a:t> = </a:t>
            </a:r>
            <a:r>
              <a:rPr lang="en-US" altLang="ko-KR" sz="3200" spc="-150" dirty="0" err="1"/>
              <a:t>pd.read_csv</a:t>
            </a:r>
            <a:r>
              <a:rPr lang="en-US" altLang="ko-KR" sz="3200" spc="-150" dirty="0"/>
              <a:t>('Data/airbnb.csv')</a:t>
            </a:r>
          </a:p>
          <a:p>
            <a:r>
              <a:rPr lang="en-US" altLang="ko-KR" sz="3200" spc="-150" dirty="0" err="1"/>
              <a:t>bnb</a:t>
            </a:r>
            <a:endParaRPr lang="ko-KR" altLang="en-US" sz="32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2230-AAF8-498A-BD95-0BD3EE906C3E}"/>
              </a:ext>
            </a:extLst>
          </p:cNvPr>
          <p:cNvSpPr txBox="1"/>
          <p:nvPr/>
        </p:nvSpPr>
        <p:spPr>
          <a:xfrm>
            <a:off x="801539" y="1016131"/>
            <a:ext cx="44143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Content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466E5-5207-40ED-844E-C5859FE2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65" y="2508796"/>
            <a:ext cx="11500429" cy="37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07424" y="3122827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+mj-lt"/>
                <a:cs typeface="Arial" pitchFamily="34" charset="0"/>
              </a:rPr>
              <a:t>Data Inspection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8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7CB7A-3F95-4B3F-8560-A47957313757}"/>
              </a:ext>
            </a:extLst>
          </p:cNvPr>
          <p:cNvSpPr txBox="1"/>
          <p:nvPr/>
        </p:nvSpPr>
        <p:spPr>
          <a:xfrm>
            <a:off x="7589313" y="1231574"/>
            <a:ext cx="2853135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spc="-150" dirty="0" err="1"/>
              <a:t>bnb.shape</a:t>
            </a:r>
            <a:endParaRPr lang="ko-KR" altLang="en-US" sz="32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2230-AAF8-498A-BD95-0BD3EE906C3E}"/>
              </a:ext>
            </a:extLst>
          </p:cNvPr>
          <p:cNvSpPr txBox="1"/>
          <p:nvPr/>
        </p:nvSpPr>
        <p:spPr>
          <a:xfrm>
            <a:off x="801539" y="600633"/>
            <a:ext cx="44143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Shape of the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60FCD-D631-41D3-8E35-EA456284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4" y="4913775"/>
            <a:ext cx="6384989" cy="1160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1359F-E3FA-4E55-B2FE-90862FF4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44" y="2591951"/>
            <a:ext cx="3859721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7CB7A-3F95-4B3F-8560-A47957313757}"/>
              </a:ext>
            </a:extLst>
          </p:cNvPr>
          <p:cNvSpPr txBox="1"/>
          <p:nvPr/>
        </p:nvSpPr>
        <p:spPr>
          <a:xfrm>
            <a:off x="7549556" y="593343"/>
            <a:ext cx="2853135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spc="-150" dirty="0" err="1"/>
              <a:t>bnb.dtypes</a:t>
            </a:r>
            <a:endParaRPr lang="ko-KR" altLang="en-US" sz="32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2230-AAF8-498A-BD95-0BD3EE906C3E}"/>
              </a:ext>
            </a:extLst>
          </p:cNvPr>
          <p:cNvSpPr txBox="1"/>
          <p:nvPr/>
        </p:nvSpPr>
        <p:spPr>
          <a:xfrm>
            <a:off x="252898" y="554465"/>
            <a:ext cx="5690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Type of the Data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E3B73-A668-4860-9535-71715600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2" y="1639346"/>
            <a:ext cx="5446379" cy="4798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ACCF27-CA2E-4F6E-95AA-E63F33BE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77" y="1639346"/>
            <a:ext cx="5238750" cy="479860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79C438-C153-4416-A47A-E60EAAC274F9}"/>
              </a:ext>
            </a:extLst>
          </p:cNvPr>
          <p:cNvSpPr/>
          <p:nvPr/>
        </p:nvSpPr>
        <p:spPr>
          <a:xfrm>
            <a:off x="5926612" y="3631096"/>
            <a:ext cx="606604" cy="95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7CB7A-3F95-4B3F-8560-A47957313757}"/>
              </a:ext>
            </a:extLst>
          </p:cNvPr>
          <p:cNvSpPr txBox="1"/>
          <p:nvPr/>
        </p:nvSpPr>
        <p:spPr>
          <a:xfrm>
            <a:off x="7589313" y="1231574"/>
            <a:ext cx="2853135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spc="-150" dirty="0" err="1"/>
              <a:t>bnb.describe</a:t>
            </a:r>
            <a:r>
              <a:rPr lang="en-US" altLang="ko-KR" sz="3200" spc="-150" dirty="0"/>
              <a:t>()</a:t>
            </a:r>
            <a:endParaRPr lang="ko-KR" altLang="en-US" sz="3200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32230-AAF8-498A-BD95-0BD3EE906C3E}"/>
              </a:ext>
            </a:extLst>
          </p:cNvPr>
          <p:cNvSpPr txBox="1"/>
          <p:nvPr/>
        </p:nvSpPr>
        <p:spPr>
          <a:xfrm>
            <a:off x="252898" y="554465"/>
            <a:ext cx="5690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Data Properties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8B7DF-2A20-4599-94EA-2474822B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8" y="2571339"/>
            <a:ext cx="8281502" cy="3055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B0312-80D6-4A81-925C-3A296D99D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880" y="2972554"/>
            <a:ext cx="3176120" cy="26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64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341</Words>
  <Application>Microsoft Office PowerPoint</Application>
  <PresentationFormat>Widescreen</PresentationFormat>
  <Paragraphs>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Zuhal Muflih</cp:lastModifiedBy>
  <cp:revision>74</cp:revision>
  <dcterms:created xsi:type="dcterms:W3CDTF">2020-01-20T05:08:25Z</dcterms:created>
  <dcterms:modified xsi:type="dcterms:W3CDTF">2021-05-08T17:52:54Z</dcterms:modified>
</cp:coreProperties>
</file>