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smtClean="0"/>
              <a:t>  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1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1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Flume</a:t>
            </a: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Sink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-15240" y="1193165"/>
            <a:ext cx="9174480" cy="556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的主要作用是定义数据写出方式，一般情况下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从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中获取数据，然后将数据写出到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file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hdfs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或者网络上。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之间的关系是一对多的关系。通过不同的名称来区分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常用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有：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Hdfs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Hive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File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HBase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Avro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Thrift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Logger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等。设置格式如下：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&lt;agent-name&gt;.sinks = sink_names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&lt;agent-name&gt;.sinks.&lt;sink_name1&gt;.type=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指定类型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&lt;agent-name&gt;.sinks.&lt;sink_name1&gt;.channel=&lt;channe_name&gt;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....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其他对应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类型需要的参数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71500" y="241935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 indent="0"/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Flume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-55245" y="1206500"/>
            <a:ext cx="8818245" cy="56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 indent="0">
              <a:lnSpc>
                <a:spcPct val="150000"/>
              </a:lnSpc>
            </a:pP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使用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netcat source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监听客户端的请求，使用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memory 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作为数据的传输通道，使用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logger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打印监听到的信息。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在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conf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文件夹中建立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test1.conf,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里面是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agent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的配置。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启动flume-ng agent --conf ./conf/ --conf-file ./conf/test.conf --name a1 -Dflume.root.logger=INFO,console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使用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telnet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命令连接机器，命令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:telnet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192.168.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80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88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 4444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输入信息查看是否成功</a:t>
            </a:r>
            <a:endParaRPr lang="zh-CN" altLang="en-US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如果telnet命令提示找不到，则在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”--&gt;“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开放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关闭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71500" y="215265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Flume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 indent="0">
              <a:lnSpc>
                <a:spcPct val="150000"/>
              </a:lnSpc>
            </a:pP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Nginx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作为日志服务器，通过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exec source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监听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nginx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的日志文件，使用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memory 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作为数据传输通道，使用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hdfs 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将数据存储到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hdfs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上。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启动flume-ng agent --conf ./conf/ --conf-file ./conf/test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.conf --name a</a:t>
            </a:r>
            <a:r>
              <a:rPr lang="en-US" altLang="zh-CN" dirty="0">
                <a:ea typeface="宋体" panose="02010600030101010101" pitchFamily="2" charset="-122"/>
                <a:sym typeface="宋体" panose="02010600030101010101" pitchFamily="2" charset="-122"/>
              </a:rPr>
              <a:t>gent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 -Dflume.root.logger=INFO,console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介绍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191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marL="169545" indent="0">
              <a:buNone/>
            </a:pP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Apache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基金会组织的一个提供的高可用的，高可靠的，分布式的海量日志采集、聚合和传输的系统，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支持在日志系统中定制各类数据发送方，用于收集数据；同时，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提供对数据进行简单处理，并写到各种数据接受方（可定制）的能力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69545" indent="0">
              <a:buNone/>
            </a:pP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当前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有两个版本，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 0.9x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版本之前的统称为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Flume-og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Flume1.X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版本被统称为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Flume-ng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69545" indent="0">
              <a:buNone/>
            </a:pP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Flume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-og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Flume-ng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的区别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Flume-og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中采用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master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结构，为了保证数据的一致性，引入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zookeeper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进行管理。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Flume-ng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中取消了集中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master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机制和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zookeeper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管理机制，变成了一个纯粹的传输工具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Flume-ng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中采用不同的线程进行数据的读写操作；在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Flume-og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中，读数据和写数据是由同一个线程操作的，如果写出比较慢的话，可能会阻塞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的接收数据的能力。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Flume结构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Flume中以Agent为基本单位，一个agent可以包括source、channel、sink，三种组件都可以有多个。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/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其中source组件主要功能是接收外部数据，并将数据传递到channel中；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/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sink组件主要功能是发送flume接收到的数据到目的地；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/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channel的主要作用就是数据传输和保存的一个作用。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主要分为三类结构：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/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单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agent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结构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/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多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agent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链式结构</a:t>
            </a:r>
            <a:endParaRPr lang="zh-CN" altLang="en-US" b="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/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多路复用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agent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结构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agent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12291" name="图片 1" descr="单Agent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718310"/>
            <a:ext cx="8194040" cy="292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多agent链式结构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13315" name="图片 2" descr="多Agent链式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329690"/>
            <a:ext cx="7734300" cy="5226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多路复用agent结构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14339" name="图片 1" descr="多路复用Agent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07465"/>
            <a:ext cx="8173720" cy="4766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Source的主要作用是接收客户端发送的数据，并将数据发送到channel中，source和channel之间的关系是多对多关系，不过一般情况下使用一个source对应多个channel。通过名称区分不同的source。Flume常用source有：Avro Source、Thrift Source、Exec Source、Kafka Source、Netcat Source等。设置格式如下：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&lt;agent-name&gt;.sources=source_name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&lt;agent-name&gt;.sources.&lt;source_name&gt;.type=指定类型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&lt;agent-name&gt;.sources.&lt;source_name&gt;.channels=channel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lvl="0"/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Channel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31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的主要作用是提供一个数据传输通道，提供数据传输和数据存储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可选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等功能。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source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将数据放到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中，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sink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从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中拿数据。通过不同的名称来区分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Flume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常用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有：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Memory 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JDBC 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Kafka 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x-none" b="0" dirty="0">
                <a:ea typeface="宋体" panose="02010600030101010101" pitchFamily="2" charset="-122"/>
                <a:sym typeface="宋体" panose="02010600030101010101" pitchFamily="2" charset="-122"/>
              </a:rPr>
              <a:t>File Channel</a:t>
            </a:r>
            <a:r>
              <a:rPr lang="zh-CN" altLang="en-US" b="0" dirty="0">
                <a:ea typeface="宋体" panose="02010600030101010101" pitchFamily="2" charset="-122"/>
                <a:sym typeface="宋体" panose="02010600030101010101" pitchFamily="2" charset="-122"/>
              </a:rPr>
              <a:t>等。设置格式如下：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channels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_name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&lt;agent-name&gt;.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channels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.&lt;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_name&gt;.type=指定类型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.... 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其他对应</a:t>
            </a:r>
            <a:r>
              <a:rPr lang="en-US" altLang="x-none" dirty="0">
                <a:ea typeface="宋体" panose="02010600030101010101" pitchFamily="2" charset="-122"/>
                <a:sym typeface="宋体" panose="02010600030101010101" pitchFamily="2" charset="-122"/>
              </a:rPr>
              <a:t>channel</a:t>
            </a:r>
            <a:r>
              <a:rPr lang="zh-CN" altLang="en-US" dirty="0">
                <a:ea typeface="宋体" panose="02010600030101010101" pitchFamily="2" charset="-122"/>
                <a:sym typeface="宋体" panose="02010600030101010101" pitchFamily="2" charset="-122"/>
              </a:rPr>
              <a:t>类型需要的参数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演示</Application>
  <PresentationFormat>全屏显示(4:3)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华文中宋</vt:lpstr>
      <vt:lpstr>黑体</vt:lpstr>
      <vt:lpstr>Times New Roman</vt:lpstr>
      <vt:lpstr>微软雅黑</vt:lpstr>
      <vt:lpstr>Calibri</vt:lpstr>
      <vt:lpstr>2_aa</vt:lpstr>
      <vt:lpstr>自定义设计方案</vt:lpstr>
      <vt:lpstr>Flume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91</cp:revision>
  <dcterms:created xsi:type="dcterms:W3CDTF">2014-03-17T02:02:00Z</dcterms:created>
  <dcterms:modified xsi:type="dcterms:W3CDTF">2016-12-07T01:40:37Z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