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62" r:id="rId6"/>
    <p:sldId id="259" r:id="rId7"/>
    <p:sldId id="260" r:id="rId8"/>
    <p:sldId id="264" r:id="rId9"/>
    <p:sldId id="265" r:id="rId10"/>
    <p:sldId id="266" r:id="rId11"/>
    <p:sldId id="267" r:id="rId12"/>
    <p:sldId id="261" r:id="rId13"/>
    <p:sldId id="271" r:id="rId14"/>
    <p:sldId id="272" r:id="rId15"/>
    <p:sldId id="273" r:id="rId16"/>
    <p:sldId id="270" r:id="rId17"/>
    <p:sldId id="269" r:id="rId18"/>
    <p:sldId id="268" r:id="rId1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0" d="100"/>
          <a:sy n="80" d="100"/>
        </p:scale>
        <p:origin x="-1074" y="-90"/>
      </p:cViewPr>
      <p:guideLst>
        <p:guide orient="horz" pos="2172"/>
        <p:guide pos="2904"/>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18" descr="Oracle_Wrkfo_Dev_wht"/>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 y="0"/>
            <a:ext cx="3873011" cy="1134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3"/>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908833" y="5774005"/>
            <a:ext cx="1098971" cy="108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51" name="Rectangle 16"/>
          <p:cNvSpPr>
            <a:spLocks noGrp="1" noChangeArrowheads="1"/>
          </p:cNvSpPr>
          <p:nvPr>
            <p:ph type="ctrTitle" hasCustomPrompt="1"/>
          </p:nvPr>
        </p:nvSpPr>
        <p:spPr>
          <a:xfrm>
            <a:off x="676290" y="2102201"/>
            <a:ext cx="7664616" cy="3483826"/>
          </a:xfrm>
        </p:spPr>
        <p:txBody>
          <a:bodyPr/>
          <a:lstStyle>
            <a:lvl1pPr algn="ctr">
              <a:defRPr sz="5700" smtClean="0">
                <a:latin typeface="Arial" panose="020B0604020202020204" pitchFamily="34" charset="0"/>
                <a:ea typeface="黑体" panose="02010609060101010101" pitchFamily="2" charset="-122"/>
              </a:defRPr>
            </a:lvl1pPr>
          </a:lstStyle>
          <a:p>
            <a:r>
              <a:rPr lang="zh-CN" altLang="en-US" dirty="0" smtClean="0"/>
              <a:t>单击此处编辑母版标题样式</a:t>
            </a:r>
            <a:br>
              <a:rPr lang="zh-CN" altLang="en-US" dirty="0" smtClean="0"/>
            </a:br>
            <a:endParaRPr lang="zh-CN" altLang="en-US" dirty="0" smtClean="0"/>
          </a:p>
        </p:txBody>
      </p:sp>
      <p:sp>
        <p:nvSpPr>
          <p:cNvPr id="31752" name="Rectangle 17"/>
          <p:cNvSpPr>
            <a:spLocks noGrp="1" noChangeArrowheads="1"/>
          </p:cNvSpPr>
          <p:nvPr>
            <p:ph type="subTitle" idx="1"/>
          </p:nvPr>
        </p:nvSpPr>
        <p:spPr>
          <a:xfrm>
            <a:off x="1352579" y="3834717"/>
            <a:ext cx="6312037" cy="1729381"/>
          </a:xfrm>
        </p:spPr>
        <p:txBody>
          <a:bodyPr/>
          <a:lstStyle>
            <a:lvl1pPr marL="168910" indent="0" algn="ctr">
              <a:buFont typeface="Wingdings" panose="05000000000000000000" pitchFamily="2" charset="2"/>
              <a:buNone/>
              <a:defRPr smtClean="0">
                <a:latin typeface="Arial" panose="020B0604020202020204" pitchFamily="34" charset="0"/>
                <a:ea typeface="宋体" panose="02010600030101010101" pitchFamily="2" charset="-122"/>
              </a:defRPr>
            </a:lvl1pPr>
          </a:lstStyle>
          <a:p>
            <a:r>
              <a:rPr lang="zh-CN" altLang="en-US" smtClean="0"/>
              <a:t>单击此处编辑母版副标题样式</a:t>
            </a:r>
            <a:endParaRPr lang="zh-CN" altLang="en-US" smtClean="0"/>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3" name="Text Box 4"/>
          <p:cNvSpPr txBox="1">
            <a:spLocks noChangeArrowheads="1"/>
          </p:cNvSpPr>
          <p:nvPr userDrawn="1"/>
        </p:nvSpPr>
        <p:spPr bwMode="auto">
          <a:xfrm>
            <a:off x="7288901" y="2058340"/>
            <a:ext cx="226165" cy="306086"/>
          </a:xfrm>
          <a:prstGeom prst="rect">
            <a:avLst/>
          </a:prstGeom>
          <a:noFill/>
          <a:ln w="9525">
            <a:noFill/>
            <a:miter lim="800000"/>
          </a:ln>
          <a:effectLst/>
        </p:spPr>
        <p:txBody>
          <a:bodyPr wrap="none" lIns="89747" tIns="44875" rIns="89747" bIns="44875">
            <a:spAutoFit/>
          </a:bodyPr>
          <a:lstStyle/>
          <a:p>
            <a:pPr fontAlgn="base">
              <a:spcBef>
                <a:spcPct val="0"/>
              </a:spcBef>
              <a:spcAft>
                <a:spcPct val="0"/>
              </a:spcAft>
              <a:defRPr/>
            </a:pPr>
            <a:r>
              <a:rPr kumimoji="1" lang="zh-CN" altLang="en-US" sz="1400" b="1">
                <a:solidFill>
                  <a:srgbClr val="000000"/>
                </a:solidFill>
                <a:effectLst>
                  <a:outerShdw blurRad="38100" dist="38100" dir="2700000" algn="tl">
                    <a:srgbClr val="C0C0C0"/>
                  </a:outerShdw>
                </a:effectLst>
                <a:latin typeface="Times New Roman" panose="02020603050405020304" pitchFamily="18" charset="0"/>
                <a:ea typeface="宋体" panose="02010600030101010101" pitchFamily="2" charset="-122"/>
              </a:rPr>
              <a:t> </a:t>
            </a:r>
            <a:endParaRPr kumimoji="1" lang="zh-CN" altLang="en-US" sz="1600" b="1">
              <a:solidFill>
                <a:srgbClr val="000000"/>
              </a:solidFill>
              <a:effectLst>
                <a:outerShdw blurRad="38100" dist="38100" dir="2700000" algn="tl">
                  <a:srgbClr val="C0C0C0"/>
                </a:outerShdw>
              </a:effectLst>
              <a:latin typeface="Times New Roman" panose="02020603050405020304" pitchFamily="18" charset="0"/>
              <a:ea typeface="宋体" panose="02010600030101010101" pitchFamily="2" charset="-122"/>
            </a:endParaRPr>
          </a:p>
        </p:txBody>
      </p:sp>
      <p:pic>
        <p:nvPicPr>
          <p:cNvPr id="4" name="Picture 5" descr="Oracle_Wrkfo_Dev_wht"/>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 y="0"/>
            <a:ext cx="3873011" cy="1134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19"/>
          <p:cNvSpPr>
            <a:spLocks noChangeArrowheads="1"/>
          </p:cNvSpPr>
          <p:nvPr userDrawn="1"/>
        </p:nvSpPr>
        <p:spPr bwMode="auto">
          <a:xfrm>
            <a:off x="3444068" y="1013506"/>
            <a:ext cx="5699932" cy="142548"/>
          </a:xfrm>
          <a:prstGeom prst="rect">
            <a:avLst/>
          </a:prstGeom>
          <a:gradFill rotWithShape="1">
            <a:gsLst>
              <a:gs pos="0">
                <a:srgbClr val="FFFFFF"/>
              </a:gs>
              <a:gs pos="100000">
                <a:srgbClr val="FF0000"/>
              </a:gs>
            </a:gsLst>
            <a:lin ang="0" scaled="1"/>
          </a:gradFill>
          <a:ln w="9525">
            <a:noFill/>
            <a:miter lim="800000"/>
          </a:ln>
        </p:spPr>
        <p:txBody>
          <a:bodyPr wrap="none" lIns="90171" tIns="45086" rIns="90171" bIns="45086" anchor="ctr"/>
          <a:lstStyle/>
          <a:p>
            <a:pPr eaLnBrk="0" fontAlgn="base" hangingPunct="0">
              <a:spcBef>
                <a:spcPct val="0"/>
              </a:spcBef>
              <a:spcAft>
                <a:spcPct val="0"/>
              </a:spcAft>
              <a:defRPr/>
            </a:pPr>
            <a:endParaRPr lang="zh-CN" altLang="en-US" sz="1600">
              <a:solidFill>
                <a:srgbClr val="0066FF"/>
              </a:solidFill>
              <a:latin typeface="Arial" panose="020B0604020202020204" pitchFamily="34" charset="0"/>
              <a:ea typeface="宋体" panose="02010600030101010101" pitchFamily="2" charset="-122"/>
              <a:cs typeface="Arial" panose="020B0604020202020204" pitchFamily="34" charset="0"/>
            </a:endParaRPr>
          </a:p>
        </p:txBody>
      </p:sp>
      <p:pic>
        <p:nvPicPr>
          <p:cNvPr id="6" name="Picture 9"/>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908833" y="5774005"/>
            <a:ext cx="1098971" cy="108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93410" name="Rectangle 2"/>
          <p:cNvSpPr>
            <a:spLocks noGrp="1" noChangeArrowheads="1"/>
          </p:cNvSpPr>
          <p:nvPr>
            <p:ph type="ctrTitle"/>
          </p:nvPr>
        </p:nvSpPr>
        <p:spPr>
          <a:xfrm>
            <a:off x="685683" y="2771085"/>
            <a:ext cx="7772635" cy="2932429"/>
          </a:xfrm>
        </p:spPr>
        <p:txBody>
          <a:bodyPr/>
          <a:lstStyle>
            <a:lvl1pPr>
              <a:defRPr sz="5700" b="0"/>
            </a:lvl1pPr>
          </a:lstStyle>
          <a:p>
            <a:r>
              <a:rPr lang="zh-CN" altLang="en-US" dirty="0"/>
              <a:t>单击此处编辑母版标题样式</a:t>
            </a:r>
            <a:endParaRPr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rgbClr val="FFFFFF"/>
        </a:solidFill>
        <a:effectLst/>
      </p:bgPr>
    </p:bg>
    <p:spTree>
      <p:nvGrpSpPr>
        <p:cNvPr id="1" name=""/>
        <p:cNvGrpSpPr/>
        <p:nvPr/>
      </p:nvGrpSpPr>
      <p:grpSpPr>
        <a:xfrm>
          <a:off x="0" y="0"/>
          <a:ext cx="0" cy="0"/>
          <a:chOff x="0" y="0"/>
          <a:chExt cx="0" cy="0"/>
        </a:xfrm>
      </p:grpSpPr>
      <p:sp>
        <p:nvSpPr>
          <p:cNvPr id="1026" name="Rectangle 4"/>
          <p:cNvSpPr>
            <a:spLocks noGrp="1" noChangeArrowheads="1"/>
          </p:cNvSpPr>
          <p:nvPr>
            <p:ph type="title"/>
          </p:nvPr>
        </p:nvSpPr>
        <p:spPr bwMode="auto">
          <a:xfrm>
            <a:off x="601146" y="225572"/>
            <a:ext cx="7965189" cy="687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420" tIns="44418" rIns="90420" bIns="44418" numCol="1" anchor="b" anchorCtr="0" compatLnSpc="1"/>
          <a:lstStyle/>
          <a:p>
            <a:pPr lvl="0"/>
            <a:r>
              <a:rPr lang="en-US" altLang="zh-CN" smtClean="0"/>
              <a:t>Title Holder</a:t>
            </a:r>
            <a:endParaRPr lang="en-US" altLang="zh-CN" smtClean="0"/>
          </a:p>
        </p:txBody>
      </p:sp>
      <p:sp>
        <p:nvSpPr>
          <p:cNvPr id="1027" name="Rectangle 7"/>
          <p:cNvSpPr>
            <a:spLocks noGrp="1" noChangeArrowheads="1"/>
          </p:cNvSpPr>
          <p:nvPr>
            <p:ph type="body" idx="1"/>
          </p:nvPr>
        </p:nvSpPr>
        <p:spPr bwMode="auto">
          <a:xfrm>
            <a:off x="450860" y="1203048"/>
            <a:ext cx="8190619" cy="49625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137" tIns="45070" rIns="90137" bIns="45070" numCol="1" anchor="t" anchorCtr="0" compatLnSpc="1"/>
          <a:lstStyle/>
          <a:p>
            <a:pPr lvl="0"/>
            <a:r>
              <a:rPr lang="zh-CN" altLang="en-US" dirty="0" smtClean="0"/>
              <a:t>  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r" defTabSz="913765" rtl="0" eaLnBrk="0" fontAlgn="base" hangingPunct="0">
        <a:lnSpc>
          <a:spcPct val="87000"/>
        </a:lnSpc>
        <a:spcBef>
          <a:spcPct val="0"/>
        </a:spcBef>
        <a:spcAft>
          <a:spcPct val="0"/>
        </a:spcAft>
        <a:defRPr sz="3000" b="1">
          <a:solidFill>
            <a:schemeClr val="tx1"/>
          </a:solidFill>
          <a:latin typeface="Arial" panose="020B0604020202020204" pitchFamily="34" charset="0"/>
          <a:ea typeface="+mj-ea"/>
          <a:cs typeface="+mj-cs"/>
        </a:defRPr>
      </a:lvl1pPr>
      <a:lvl2pPr algn="r" defTabSz="913765" rtl="0" eaLnBrk="0" fontAlgn="base" hangingPunct="0">
        <a:lnSpc>
          <a:spcPct val="87000"/>
        </a:lnSpc>
        <a:spcBef>
          <a:spcPct val="0"/>
        </a:spcBef>
        <a:spcAft>
          <a:spcPct val="0"/>
        </a:spcAft>
        <a:defRPr sz="3000" b="1">
          <a:solidFill>
            <a:schemeClr val="tx1"/>
          </a:solidFill>
          <a:latin typeface="Arial" panose="020B0604020202020204" pitchFamily="34" charset="0"/>
          <a:ea typeface="黑体" panose="02010609060101010101" pitchFamily="2" charset="-122"/>
        </a:defRPr>
      </a:lvl2pPr>
      <a:lvl3pPr algn="r" defTabSz="913765" rtl="0" eaLnBrk="0" fontAlgn="base" hangingPunct="0">
        <a:lnSpc>
          <a:spcPct val="87000"/>
        </a:lnSpc>
        <a:spcBef>
          <a:spcPct val="0"/>
        </a:spcBef>
        <a:spcAft>
          <a:spcPct val="0"/>
        </a:spcAft>
        <a:defRPr sz="3000" b="1">
          <a:solidFill>
            <a:schemeClr val="tx1"/>
          </a:solidFill>
          <a:latin typeface="Arial" panose="020B0604020202020204" pitchFamily="34" charset="0"/>
          <a:ea typeface="黑体" panose="02010609060101010101" pitchFamily="2" charset="-122"/>
        </a:defRPr>
      </a:lvl3pPr>
      <a:lvl4pPr algn="r" defTabSz="913765" rtl="0" eaLnBrk="0" fontAlgn="base" hangingPunct="0">
        <a:lnSpc>
          <a:spcPct val="87000"/>
        </a:lnSpc>
        <a:spcBef>
          <a:spcPct val="0"/>
        </a:spcBef>
        <a:spcAft>
          <a:spcPct val="0"/>
        </a:spcAft>
        <a:defRPr sz="3000" b="1">
          <a:solidFill>
            <a:schemeClr val="tx1"/>
          </a:solidFill>
          <a:latin typeface="Arial" panose="020B0604020202020204" pitchFamily="34" charset="0"/>
          <a:ea typeface="黑体" panose="02010609060101010101" pitchFamily="2" charset="-122"/>
        </a:defRPr>
      </a:lvl4pPr>
      <a:lvl5pPr algn="r" defTabSz="913765" rtl="0" eaLnBrk="0" fontAlgn="base" hangingPunct="0">
        <a:lnSpc>
          <a:spcPct val="87000"/>
        </a:lnSpc>
        <a:spcBef>
          <a:spcPct val="0"/>
        </a:spcBef>
        <a:spcAft>
          <a:spcPct val="0"/>
        </a:spcAft>
        <a:defRPr sz="3000" b="1">
          <a:solidFill>
            <a:schemeClr val="tx1"/>
          </a:solidFill>
          <a:latin typeface="Arial" panose="020B0604020202020204" pitchFamily="34" charset="0"/>
          <a:ea typeface="黑体" panose="02010609060101010101" pitchFamily="2" charset="-122"/>
        </a:defRPr>
      </a:lvl5pPr>
      <a:lvl6pPr marL="450850" algn="r" defTabSz="913765" rtl="0" eaLnBrk="0" fontAlgn="base" hangingPunct="0">
        <a:lnSpc>
          <a:spcPct val="87000"/>
        </a:lnSpc>
        <a:spcBef>
          <a:spcPct val="0"/>
        </a:spcBef>
        <a:spcAft>
          <a:spcPct val="0"/>
        </a:spcAft>
        <a:defRPr sz="3000" b="1">
          <a:solidFill>
            <a:schemeClr val="tx1"/>
          </a:solidFill>
          <a:latin typeface="Arial" panose="020B0604020202020204" pitchFamily="34" charset="0"/>
          <a:ea typeface="黑体" panose="02010609060101010101" pitchFamily="2" charset="-122"/>
        </a:defRPr>
      </a:lvl6pPr>
      <a:lvl7pPr marL="901700" algn="r" defTabSz="913765" rtl="0" eaLnBrk="0" fontAlgn="base" hangingPunct="0">
        <a:lnSpc>
          <a:spcPct val="87000"/>
        </a:lnSpc>
        <a:spcBef>
          <a:spcPct val="0"/>
        </a:spcBef>
        <a:spcAft>
          <a:spcPct val="0"/>
        </a:spcAft>
        <a:defRPr sz="3000" b="1">
          <a:solidFill>
            <a:schemeClr val="tx1"/>
          </a:solidFill>
          <a:latin typeface="Arial" panose="020B0604020202020204" pitchFamily="34" charset="0"/>
          <a:ea typeface="黑体" panose="02010609060101010101" pitchFamily="2" charset="-122"/>
        </a:defRPr>
      </a:lvl7pPr>
      <a:lvl8pPr marL="1352550" algn="r" defTabSz="913765" rtl="0" eaLnBrk="0" fontAlgn="base" hangingPunct="0">
        <a:lnSpc>
          <a:spcPct val="87000"/>
        </a:lnSpc>
        <a:spcBef>
          <a:spcPct val="0"/>
        </a:spcBef>
        <a:spcAft>
          <a:spcPct val="0"/>
        </a:spcAft>
        <a:defRPr sz="3000" b="1">
          <a:solidFill>
            <a:schemeClr val="tx1"/>
          </a:solidFill>
          <a:latin typeface="Arial" panose="020B0604020202020204" pitchFamily="34" charset="0"/>
          <a:ea typeface="黑体" panose="02010609060101010101" pitchFamily="2" charset="-122"/>
        </a:defRPr>
      </a:lvl8pPr>
      <a:lvl9pPr marL="1804035" algn="r" defTabSz="913765" rtl="0" eaLnBrk="0" fontAlgn="base" hangingPunct="0">
        <a:lnSpc>
          <a:spcPct val="87000"/>
        </a:lnSpc>
        <a:spcBef>
          <a:spcPct val="0"/>
        </a:spcBef>
        <a:spcAft>
          <a:spcPct val="0"/>
        </a:spcAft>
        <a:defRPr sz="3000" b="1">
          <a:solidFill>
            <a:schemeClr val="tx1"/>
          </a:solidFill>
          <a:latin typeface="Arial" panose="020B0604020202020204" pitchFamily="34" charset="0"/>
          <a:ea typeface="黑体" panose="02010609060101010101" pitchFamily="2" charset="-122"/>
        </a:defRPr>
      </a:lvl9pPr>
    </p:titleStyle>
    <p:bodyStyle>
      <a:lvl1pPr marL="338455" indent="-168910" algn="l" defTabSz="913765" rtl="0" eaLnBrk="0" fontAlgn="base" hangingPunct="0">
        <a:spcBef>
          <a:spcPts val="590"/>
        </a:spcBef>
        <a:spcAft>
          <a:spcPts val="590"/>
        </a:spcAft>
        <a:buClr>
          <a:srgbClr val="FF0000"/>
        </a:buClr>
        <a:buSzPct val="80000"/>
        <a:buFont typeface="Wingdings" panose="05000000000000000000" pitchFamily="2" charset="2"/>
        <a:buChar char="l"/>
        <a:defRPr sz="2400" b="0">
          <a:solidFill>
            <a:schemeClr val="tx1"/>
          </a:solidFill>
          <a:latin typeface="Arial" panose="020B0604020202020204" pitchFamily="34" charset="0"/>
          <a:ea typeface="+mn-ea"/>
          <a:cs typeface="+mn-cs"/>
        </a:defRPr>
      </a:lvl1pPr>
      <a:lvl2pPr marL="713740" indent="-187960" algn="l" defTabSz="913765" rtl="0" eaLnBrk="0" fontAlgn="base" hangingPunct="0">
        <a:spcBef>
          <a:spcPts val="590"/>
        </a:spcBef>
        <a:spcAft>
          <a:spcPts val="590"/>
        </a:spcAft>
        <a:buClr>
          <a:srgbClr val="FF0000"/>
        </a:buClr>
        <a:buSzPct val="80000"/>
        <a:buFont typeface="Wingdings" panose="05000000000000000000" pitchFamily="2" charset="2"/>
        <a:buChar char="§"/>
        <a:defRPr sz="2000" b="0">
          <a:solidFill>
            <a:schemeClr val="bg1"/>
          </a:solidFill>
          <a:latin typeface="Arial" panose="020B0604020202020204" pitchFamily="34" charset="0"/>
          <a:ea typeface="+mn-ea"/>
        </a:defRPr>
      </a:lvl2pPr>
      <a:lvl3pPr marL="1146175" indent="-168910" algn="l" defTabSz="913765" rtl="0" eaLnBrk="0" fontAlgn="base" hangingPunct="0">
        <a:spcBef>
          <a:spcPts val="590"/>
        </a:spcBef>
        <a:spcAft>
          <a:spcPts val="590"/>
        </a:spcAft>
        <a:buClr>
          <a:srgbClr val="FF0000"/>
        </a:buClr>
        <a:buSzPct val="80000"/>
        <a:buFont typeface="Wingdings" panose="05000000000000000000" pitchFamily="2" charset="2"/>
        <a:buChar char="ü"/>
        <a:defRPr b="0">
          <a:solidFill>
            <a:schemeClr val="tx1"/>
          </a:solidFill>
          <a:latin typeface="Arial" panose="020B0604020202020204" pitchFamily="34" charset="0"/>
          <a:ea typeface="+mn-ea"/>
        </a:defRPr>
      </a:lvl3pPr>
      <a:lvl4pPr marL="1551940" indent="-228600" algn="l" defTabSz="913765" rtl="0" eaLnBrk="0" fontAlgn="base" hangingPunct="0">
        <a:spcBef>
          <a:spcPts val="590"/>
        </a:spcBef>
        <a:spcAft>
          <a:spcPts val="590"/>
        </a:spcAft>
        <a:buClr>
          <a:schemeClr val="tx2"/>
        </a:buClr>
        <a:defRPr b="1">
          <a:solidFill>
            <a:schemeClr val="tx1"/>
          </a:solidFill>
          <a:latin typeface="Arial" panose="020B0604020202020204" pitchFamily="34" charset="0"/>
          <a:ea typeface="+mj-ea"/>
        </a:defRPr>
      </a:lvl4pPr>
      <a:lvl5pPr marL="1957070" indent="-228600" algn="l" defTabSz="913765" rtl="0" eaLnBrk="0" fontAlgn="base" hangingPunct="0">
        <a:spcBef>
          <a:spcPct val="50000"/>
        </a:spcBef>
        <a:spcAft>
          <a:spcPct val="50000"/>
        </a:spcAft>
        <a:buClr>
          <a:srgbClr val="FFCC66"/>
        </a:buClr>
        <a:defRPr sz="2200" b="1">
          <a:solidFill>
            <a:srgbClr val="FFFFFF"/>
          </a:solidFill>
          <a:latin typeface="Arial" panose="020B0604020202020204" pitchFamily="34" charset="0"/>
          <a:ea typeface="+mj-ea"/>
        </a:defRPr>
      </a:lvl5pPr>
      <a:lvl6pPr marL="2407920" indent="-228600" algn="l" defTabSz="913765" rtl="0" eaLnBrk="0" fontAlgn="base" hangingPunct="0">
        <a:spcBef>
          <a:spcPct val="50000"/>
        </a:spcBef>
        <a:spcAft>
          <a:spcPct val="50000"/>
        </a:spcAft>
        <a:buClr>
          <a:srgbClr val="FFCC66"/>
        </a:buClr>
        <a:defRPr sz="2200" b="1">
          <a:solidFill>
            <a:srgbClr val="FFFFFF"/>
          </a:solidFill>
          <a:latin typeface="+mj-ea"/>
          <a:ea typeface="+mj-ea"/>
        </a:defRPr>
      </a:lvl6pPr>
      <a:lvl7pPr marL="2858770" indent="-228600" algn="l" defTabSz="913765" rtl="0" eaLnBrk="0" fontAlgn="base" hangingPunct="0">
        <a:spcBef>
          <a:spcPct val="50000"/>
        </a:spcBef>
        <a:spcAft>
          <a:spcPct val="50000"/>
        </a:spcAft>
        <a:buClr>
          <a:srgbClr val="FFCC66"/>
        </a:buClr>
        <a:defRPr sz="2200" b="1">
          <a:solidFill>
            <a:srgbClr val="FFFFFF"/>
          </a:solidFill>
          <a:latin typeface="+mj-ea"/>
          <a:ea typeface="+mj-ea"/>
        </a:defRPr>
      </a:lvl7pPr>
      <a:lvl8pPr marL="3310255" indent="-228600" algn="l" defTabSz="913765" rtl="0" eaLnBrk="0" fontAlgn="base" hangingPunct="0">
        <a:spcBef>
          <a:spcPct val="50000"/>
        </a:spcBef>
        <a:spcAft>
          <a:spcPct val="50000"/>
        </a:spcAft>
        <a:buClr>
          <a:srgbClr val="FFCC66"/>
        </a:buClr>
        <a:defRPr sz="2200" b="1">
          <a:solidFill>
            <a:srgbClr val="FFFFFF"/>
          </a:solidFill>
          <a:latin typeface="+mj-ea"/>
          <a:ea typeface="+mj-ea"/>
        </a:defRPr>
      </a:lvl8pPr>
      <a:lvl9pPr marL="3761105" indent="-228600" algn="l" defTabSz="913765" rtl="0" eaLnBrk="0" fontAlgn="base" hangingPunct="0">
        <a:spcBef>
          <a:spcPct val="50000"/>
        </a:spcBef>
        <a:spcAft>
          <a:spcPct val="50000"/>
        </a:spcAft>
        <a:buClr>
          <a:srgbClr val="FFCC66"/>
        </a:buClr>
        <a:defRPr sz="2200" b="1">
          <a:solidFill>
            <a:srgbClr val="FFFFFF"/>
          </a:solidFill>
          <a:latin typeface="+mj-ea"/>
          <a:ea typeface="+mj-ea"/>
        </a:defRPr>
      </a:lvl9pPr>
    </p:bodyStyle>
    <p:otherStyle>
      <a:defPPr>
        <a:defRPr lang="zh-CN"/>
      </a:defPPr>
      <a:lvl1pPr marL="0" algn="l" defTabSz="901700" rtl="0" eaLnBrk="1" latinLnBrk="0" hangingPunct="1">
        <a:defRPr sz="1800" kern="1200">
          <a:solidFill>
            <a:schemeClr val="tx1"/>
          </a:solidFill>
          <a:latin typeface="+mn-lt"/>
          <a:ea typeface="+mn-ea"/>
          <a:cs typeface="+mn-cs"/>
        </a:defRPr>
      </a:lvl1pPr>
      <a:lvl2pPr marL="450850" algn="l" defTabSz="901700" rtl="0" eaLnBrk="1" latinLnBrk="0" hangingPunct="1">
        <a:defRPr sz="1800" kern="1200">
          <a:solidFill>
            <a:schemeClr val="tx1"/>
          </a:solidFill>
          <a:latin typeface="+mn-lt"/>
          <a:ea typeface="+mn-ea"/>
          <a:cs typeface="+mn-cs"/>
        </a:defRPr>
      </a:lvl2pPr>
      <a:lvl3pPr marL="901700" algn="l" defTabSz="901700" rtl="0" eaLnBrk="1" latinLnBrk="0" hangingPunct="1">
        <a:defRPr sz="1800" kern="1200">
          <a:solidFill>
            <a:schemeClr val="tx1"/>
          </a:solidFill>
          <a:latin typeface="+mn-lt"/>
          <a:ea typeface="+mn-ea"/>
          <a:cs typeface="+mn-cs"/>
        </a:defRPr>
      </a:lvl3pPr>
      <a:lvl4pPr marL="1352550" algn="l" defTabSz="901700" rtl="0" eaLnBrk="1" latinLnBrk="0" hangingPunct="1">
        <a:defRPr sz="1800" kern="1200">
          <a:solidFill>
            <a:schemeClr val="tx1"/>
          </a:solidFill>
          <a:latin typeface="+mn-lt"/>
          <a:ea typeface="+mn-ea"/>
          <a:cs typeface="+mn-cs"/>
        </a:defRPr>
      </a:lvl4pPr>
      <a:lvl5pPr marL="1804035" algn="l" defTabSz="901700" rtl="0" eaLnBrk="1" latinLnBrk="0" hangingPunct="1">
        <a:defRPr sz="1800" kern="1200">
          <a:solidFill>
            <a:schemeClr val="tx1"/>
          </a:solidFill>
          <a:latin typeface="+mn-lt"/>
          <a:ea typeface="+mn-ea"/>
          <a:cs typeface="+mn-cs"/>
        </a:defRPr>
      </a:lvl5pPr>
      <a:lvl6pPr marL="2254885" algn="l" defTabSz="901700" rtl="0" eaLnBrk="1" latinLnBrk="0" hangingPunct="1">
        <a:defRPr sz="1800" kern="1200">
          <a:solidFill>
            <a:schemeClr val="tx1"/>
          </a:solidFill>
          <a:latin typeface="+mn-lt"/>
          <a:ea typeface="+mn-ea"/>
          <a:cs typeface="+mn-cs"/>
        </a:defRPr>
      </a:lvl6pPr>
      <a:lvl7pPr marL="2705735" algn="l" defTabSz="901700" rtl="0" eaLnBrk="1" latinLnBrk="0" hangingPunct="1">
        <a:defRPr sz="1800" kern="1200">
          <a:solidFill>
            <a:schemeClr val="tx1"/>
          </a:solidFill>
          <a:latin typeface="+mn-lt"/>
          <a:ea typeface="+mn-ea"/>
          <a:cs typeface="+mn-cs"/>
        </a:defRPr>
      </a:lvl7pPr>
      <a:lvl8pPr marL="3156585" algn="l" defTabSz="901700" rtl="0" eaLnBrk="1" latinLnBrk="0" hangingPunct="1">
        <a:defRPr sz="1800" kern="1200">
          <a:solidFill>
            <a:schemeClr val="tx1"/>
          </a:solidFill>
          <a:latin typeface="+mn-lt"/>
          <a:ea typeface="+mn-ea"/>
          <a:cs typeface="+mn-cs"/>
        </a:defRPr>
      </a:lvl8pPr>
      <a:lvl9pPr marL="3607435" algn="l" defTabSz="9017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5"/>
          <p:cNvSpPr>
            <a:spLocks noGrp="1" noChangeArrowheads="1"/>
          </p:cNvSpPr>
          <p:nvPr>
            <p:ph type="ctrTitle"/>
          </p:nvPr>
        </p:nvSpPr>
        <p:spPr>
          <a:xfrm>
            <a:off x="685800" y="2130425"/>
            <a:ext cx="7772400" cy="3530600"/>
          </a:xfrm>
        </p:spPr>
        <p:txBody>
          <a:bodyPr/>
          <a:lstStyle/>
          <a:p>
            <a:r>
              <a:rPr lang="en-US" altLang="zh-CN" dirty="0" err="1" smtClean="0">
                <a:latin typeface="Arial" panose="020B0604020202020204" pitchFamily="34" charset="0"/>
              </a:rPr>
              <a:t>HBase</a:t>
            </a:r>
            <a:br>
              <a:rPr lang="zh-CN" altLang="en-US" dirty="0">
                <a:latin typeface="Arial" panose="020B0604020202020204" pitchFamily="34" charset="0"/>
              </a:rPr>
            </a:br>
            <a:br>
              <a:rPr lang="zh-CN" altLang="en-US" dirty="0">
                <a:latin typeface="Arial" panose="020B0604020202020204" pitchFamily="34" charset="0"/>
              </a:rPr>
            </a:br>
            <a:r>
              <a:rPr lang="zh-CN" altLang="en-US" sz="3600" dirty="0" smtClean="0">
                <a:latin typeface="Arial" panose="020B0604020202020204" pitchFamily="34" charset="0"/>
              </a:rPr>
              <a:t>第二章</a:t>
            </a:r>
            <a:r>
              <a:rPr lang="en-US" altLang="zh-CN" sz="3600" dirty="0" smtClean="0">
                <a:latin typeface="Arial" panose="020B0604020202020204" pitchFamily="34" charset="0"/>
              </a:rPr>
              <a:t>:shell</a:t>
            </a:r>
            <a:r>
              <a:rPr lang="zh-CN" altLang="en-US" sz="3600" dirty="0" smtClean="0">
                <a:latin typeface="Arial" panose="020B0604020202020204" pitchFamily="34" charset="0"/>
              </a:rPr>
              <a:t>操作</a:t>
            </a:r>
            <a:br>
              <a:rPr lang="zh-CN" altLang="en-US" dirty="0">
                <a:latin typeface="Arial" panose="020B0604020202020204" pitchFamily="34" charset="0"/>
              </a:rPr>
            </a:br>
            <a:endParaRPr lang="zh-CN" altLang="en-US" dirty="0">
              <a:latin typeface="Arial" panose="020B0604020202020204" pitchFamily="34" charset="0"/>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txBox="1">
            <a:spLocks noChangeArrowheads="1"/>
          </p:cNvSpPr>
          <p:nvPr/>
        </p:nvSpPr>
        <p:spPr bwMode="auto">
          <a:xfrm>
            <a:off x="609600" y="228600"/>
            <a:ext cx="8077200" cy="696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420" tIns="44418" rIns="90420" bIns="44418" numCol="1" anchor="b" anchorCtr="0" compatLnSpc="1"/>
          <a:lstStyle>
            <a:lvl1pPr algn="r" defTabSz="913765" rtl="0" eaLnBrk="0" fontAlgn="base" hangingPunct="0">
              <a:lnSpc>
                <a:spcPct val="87000"/>
              </a:lnSpc>
              <a:spcBef>
                <a:spcPct val="0"/>
              </a:spcBef>
              <a:spcAft>
                <a:spcPct val="0"/>
              </a:spcAft>
              <a:defRPr sz="3000" b="1">
                <a:solidFill>
                  <a:schemeClr val="tx1"/>
                </a:solidFill>
                <a:latin typeface="Arial" panose="020B0604020202020204" pitchFamily="34" charset="0"/>
                <a:ea typeface="+mj-ea"/>
                <a:cs typeface="+mj-cs"/>
              </a:defRPr>
            </a:lvl1pPr>
            <a:lvl2pPr algn="r" defTabSz="913765" rtl="0" eaLnBrk="0" fontAlgn="base" hangingPunct="0">
              <a:lnSpc>
                <a:spcPct val="87000"/>
              </a:lnSpc>
              <a:spcBef>
                <a:spcPct val="0"/>
              </a:spcBef>
              <a:spcAft>
                <a:spcPct val="0"/>
              </a:spcAft>
              <a:defRPr sz="3000" b="1">
                <a:solidFill>
                  <a:schemeClr val="tx1"/>
                </a:solidFill>
                <a:latin typeface="Arial" panose="020B0604020202020204" pitchFamily="34" charset="0"/>
                <a:ea typeface="黑体" panose="02010609060101010101" pitchFamily="2" charset="-122"/>
              </a:defRPr>
            </a:lvl2pPr>
            <a:lvl3pPr algn="r" defTabSz="913765" rtl="0" eaLnBrk="0" fontAlgn="base" hangingPunct="0">
              <a:lnSpc>
                <a:spcPct val="87000"/>
              </a:lnSpc>
              <a:spcBef>
                <a:spcPct val="0"/>
              </a:spcBef>
              <a:spcAft>
                <a:spcPct val="0"/>
              </a:spcAft>
              <a:defRPr sz="3000" b="1">
                <a:solidFill>
                  <a:schemeClr val="tx1"/>
                </a:solidFill>
                <a:latin typeface="Arial" panose="020B0604020202020204" pitchFamily="34" charset="0"/>
                <a:ea typeface="黑体" panose="02010609060101010101" pitchFamily="2" charset="-122"/>
              </a:defRPr>
            </a:lvl3pPr>
            <a:lvl4pPr algn="r" defTabSz="913765" rtl="0" eaLnBrk="0" fontAlgn="base" hangingPunct="0">
              <a:lnSpc>
                <a:spcPct val="87000"/>
              </a:lnSpc>
              <a:spcBef>
                <a:spcPct val="0"/>
              </a:spcBef>
              <a:spcAft>
                <a:spcPct val="0"/>
              </a:spcAft>
              <a:defRPr sz="3000" b="1">
                <a:solidFill>
                  <a:schemeClr val="tx1"/>
                </a:solidFill>
                <a:latin typeface="Arial" panose="020B0604020202020204" pitchFamily="34" charset="0"/>
                <a:ea typeface="黑体" panose="02010609060101010101" pitchFamily="2" charset="-122"/>
              </a:defRPr>
            </a:lvl4pPr>
            <a:lvl5pPr algn="r" defTabSz="913765" rtl="0" eaLnBrk="0" fontAlgn="base" hangingPunct="0">
              <a:lnSpc>
                <a:spcPct val="87000"/>
              </a:lnSpc>
              <a:spcBef>
                <a:spcPct val="0"/>
              </a:spcBef>
              <a:spcAft>
                <a:spcPct val="0"/>
              </a:spcAft>
              <a:defRPr sz="3000" b="1">
                <a:solidFill>
                  <a:schemeClr val="tx1"/>
                </a:solidFill>
                <a:latin typeface="Arial" panose="020B0604020202020204" pitchFamily="34" charset="0"/>
                <a:ea typeface="黑体" panose="02010609060101010101" pitchFamily="2" charset="-122"/>
              </a:defRPr>
            </a:lvl5pPr>
            <a:lvl6pPr marL="450850" algn="r" defTabSz="913765" rtl="0" eaLnBrk="0" fontAlgn="base" hangingPunct="0">
              <a:lnSpc>
                <a:spcPct val="87000"/>
              </a:lnSpc>
              <a:spcBef>
                <a:spcPct val="0"/>
              </a:spcBef>
              <a:spcAft>
                <a:spcPct val="0"/>
              </a:spcAft>
              <a:defRPr sz="3000" b="1">
                <a:solidFill>
                  <a:schemeClr val="tx1"/>
                </a:solidFill>
                <a:latin typeface="Arial" panose="020B0604020202020204" pitchFamily="34" charset="0"/>
                <a:ea typeface="黑体" panose="02010609060101010101" pitchFamily="2" charset="-122"/>
              </a:defRPr>
            </a:lvl6pPr>
            <a:lvl7pPr marL="901700" algn="r" defTabSz="913765" rtl="0" eaLnBrk="0" fontAlgn="base" hangingPunct="0">
              <a:lnSpc>
                <a:spcPct val="87000"/>
              </a:lnSpc>
              <a:spcBef>
                <a:spcPct val="0"/>
              </a:spcBef>
              <a:spcAft>
                <a:spcPct val="0"/>
              </a:spcAft>
              <a:defRPr sz="3000" b="1">
                <a:solidFill>
                  <a:schemeClr val="tx1"/>
                </a:solidFill>
                <a:latin typeface="Arial" panose="020B0604020202020204" pitchFamily="34" charset="0"/>
                <a:ea typeface="黑体" panose="02010609060101010101" pitchFamily="2" charset="-122"/>
              </a:defRPr>
            </a:lvl7pPr>
            <a:lvl8pPr marL="1352550" algn="r" defTabSz="913765" rtl="0" eaLnBrk="0" fontAlgn="base" hangingPunct="0">
              <a:lnSpc>
                <a:spcPct val="87000"/>
              </a:lnSpc>
              <a:spcBef>
                <a:spcPct val="0"/>
              </a:spcBef>
              <a:spcAft>
                <a:spcPct val="0"/>
              </a:spcAft>
              <a:defRPr sz="3000" b="1">
                <a:solidFill>
                  <a:schemeClr val="tx1"/>
                </a:solidFill>
                <a:latin typeface="Arial" panose="020B0604020202020204" pitchFamily="34" charset="0"/>
                <a:ea typeface="黑体" panose="02010609060101010101" pitchFamily="2" charset="-122"/>
              </a:defRPr>
            </a:lvl8pPr>
            <a:lvl9pPr marL="1804035" algn="r" defTabSz="913765" rtl="0" eaLnBrk="0" fontAlgn="base" hangingPunct="0">
              <a:lnSpc>
                <a:spcPct val="87000"/>
              </a:lnSpc>
              <a:spcBef>
                <a:spcPct val="0"/>
              </a:spcBef>
              <a:spcAft>
                <a:spcPct val="0"/>
              </a:spcAft>
              <a:defRPr sz="3000" b="1">
                <a:solidFill>
                  <a:schemeClr val="tx1"/>
                </a:solidFill>
                <a:latin typeface="Arial" panose="020B0604020202020204" pitchFamily="34" charset="0"/>
                <a:ea typeface="黑体" panose="02010609060101010101" pitchFamily="2" charset="-122"/>
              </a:defRPr>
            </a:lvl9pPr>
          </a:lstStyle>
          <a:p>
            <a:r>
              <a:rPr lang="zh-CN" altLang="en-US" dirty="0" smtClean="0">
                <a:ea typeface="黑体" panose="02010609060101010101" pitchFamily="2" charset="-122"/>
              </a:rPr>
              <a:t>命令分类</a:t>
            </a:r>
            <a:endParaRPr lang="zh-CN" altLang="en-US" dirty="0" smtClean="0">
              <a:ea typeface="黑体" panose="02010609060101010101" pitchFamily="2" charset="-122"/>
            </a:endParaRPr>
          </a:p>
        </p:txBody>
      </p:sp>
      <p:sp>
        <p:nvSpPr>
          <p:cNvPr id="3" name="Rectangle 6"/>
          <p:cNvSpPr txBox="1">
            <a:spLocks noChangeArrowheads="1"/>
          </p:cNvSpPr>
          <p:nvPr/>
        </p:nvSpPr>
        <p:spPr bwMode="auto">
          <a:xfrm>
            <a:off x="457200" y="1219200"/>
            <a:ext cx="8305800" cy="913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137" tIns="45070" rIns="90137" bIns="45070" numCol="1" anchor="t" anchorCtr="0" compatLnSpc="1"/>
          <a:lstStyle>
            <a:lvl1pPr marL="338455" indent="-168910" algn="l" defTabSz="913765" rtl="0" eaLnBrk="0" fontAlgn="base" hangingPunct="0">
              <a:spcBef>
                <a:spcPts val="590"/>
              </a:spcBef>
              <a:spcAft>
                <a:spcPts val="590"/>
              </a:spcAft>
              <a:buClr>
                <a:srgbClr val="FF0000"/>
              </a:buClr>
              <a:buSzPct val="80000"/>
              <a:buFont typeface="Wingdings" panose="05000000000000000000" pitchFamily="2" charset="2"/>
              <a:buChar char="l"/>
              <a:defRPr sz="2400" b="1">
                <a:solidFill>
                  <a:schemeClr val="tx1"/>
                </a:solidFill>
                <a:latin typeface="Arial" panose="020B0604020202020204" pitchFamily="34" charset="0"/>
                <a:ea typeface="+mn-ea"/>
                <a:cs typeface="+mn-cs"/>
              </a:defRPr>
            </a:lvl1pPr>
            <a:lvl2pPr marL="713740" indent="-187960" algn="l" defTabSz="913765" rtl="0" eaLnBrk="0" fontAlgn="base" hangingPunct="0">
              <a:spcBef>
                <a:spcPts val="590"/>
              </a:spcBef>
              <a:spcAft>
                <a:spcPts val="590"/>
              </a:spcAft>
              <a:buClr>
                <a:srgbClr val="FF0000"/>
              </a:buClr>
              <a:buSzPct val="80000"/>
              <a:buFont typeface="Wingdings" panose="05000000000000000000" pitchFamily="2" charset="2"/>
              <a:buChar char="§"/>
              <a:defRPr sz="2000" b="1">
                <a:solidFill>
                  <a:schemeClr val="bg1"/>
                </a:solidFill>
                <a:latin typeface="Arial" panose="020B0604020202020204" pitchFamily="34" charset="0"/>
                <a:ea typeface="+mn-ea"/>
              </a:defRPr>
            </a:lvl2pPr>
            <a:lvl3pPr marL="1146175" indent="-168910" algn="l" defTabSz="913765" rtl="0" eaLnBrk="0" fontAlgn="base" hangingPunct="0">
              <a:spcBef>
                <a:spcPts val="590"/>
              </a:spcBef>
              <a:spcAft>
                <a:spcPts val="590"/>
              </a:spcAft>
              <a:buClr>
                <a:srgbClr val="FF0000"/>
              </a:buClr>
              <a:buSzPct val="80000"/>
              <a:buFont typeface="Wingdings" panose="05000000000000000000" pitchFamily="2" charset="2"/>
              <a:buChar char="ü"/>
              <a:defRPr b="1">
                <a:solidFill>
                  <a:schemeClr val="tx1"/>
                </a:solidFill>
                <a:latin typeface="Arial" panose="020B0604020202020204" pitchFamily="34" charset="0"/>
                <a:ea typeface="+mn-ea"/>
              </a:defRPr>
            </a:lvl3pPr>
            <a:lvl4pPr marL="1551940" indent="-228600" algn="l" defTabSz="913765" rtl="0" eaLnBrk="0" fontAlgn="base" hangingPunct="0">
              <a:spcBef>
                <a:spcPts val="590"/>
              </a:spcBef>
              <a:spcAft>
                <a:spcPts val="590"/>
              </a:spcAft>
              <a:buClr>
                <a:schemeClr val="tx2"/>
              </a:buClr>
              <a:defRPr b="1">
                <a:solidFill>
                  <a:schemeClr val="tx1"/>
                </a:solidFill>
                <a:latin typeface="Arial" panose="020B0604020202020204" pitchFamily="34" charset="0"/>
                <a:ea typeface="+mj-ea"/>
              </a:defRPr>
            </a:lvl4pPr>
            <a:lvl5pPr marL="1957070" indent="-228600" algn="l" defTabSz="913765" rtl="0" eaLnBrk="0" fontAlgn="base" hangingPunct="0">
              <a:spcBef>
                <a:spcPct val="50000"/>
              </a:spcBef>
              <a:spcAft>
                <a:spcPct val="50000"/>
              </a:spcAft>
              <a:buClr>
                <a:srgbClr val="FFCC66"/>
              </a:buClr>
              <a:defRPr sz="2200" b="1">
                <a:solidFill>
                  <a:srgbClr val="FFFFFF"/>
                </a:solidFill>
                <a:latin typeface="Arial" panose="020B0604020202020204" pitchFamily="34" charset="0"/>
                <a:ea typeface="+mj-ea"/>
              </a:defRPr>
            </a:lvl5pPr>
            <a:lvl6pPr marL="2407920" indent="-228600" algn="l" defTabSz="913765" rtl="0" eaLnBrk="0" fontAlgn="base" hangingPunct="0">
              <a:spcBef>
                <a:spcPct val="50000"/>
              </a:spcBef>
              <a:spcAft>
                <a:spcPct val="50000"/>
              </a:spcAft>
              <a:buClr>
                <a:srgbClr val="FFCC66"/>
              </a:buClr>
              <a:defRPr sz="2200" b="1">
                <a:solidFill>
                  <a:srgbClr val="FFFFFF"/>
                </a:solidFill>
                <a:latin typeface="+mj-ea"/>
                <a:ea typeface="+mj-ea"/>
              </a:defRPr>
            </a:lvl6pPr>
            <a:lvl7pPr marL="2858770" indent="-228600" algn="l" defTabSz="913765" rtl="0" eaLnBrk="0" fontAlgn="base" hangingPunct="0">
              <a:spcBef>
                <a:spcPct val="50000"/>
              </a:spcBef>
              <a:spcAft>
                <a:spcPct val="50000"/>
              </a:spcAft>
              <a:buClr>
                <a:srgbClr val="FFCC66"/>
              </a:buClr>
              <a:defRPr sz="2200" b="1">
                <a:solidFill>
                  <a:srgbClr val="FFFFFF"/>
                </a:solidFill>
                <a:latin typeface="+mj-ea"/>
                <a:ea typeface="+mj-ea"/>
              </a:defRPr>
            </a:lvl7pPr>
            <a:lvl8pPr marL="3310255" indent="-228600" algn="l" defTabSz="913765" rtl="0" eaLnBrk="0" fontAlgn="base" hangingPunct="0">
              <a:spcBef>
                <a:spcPct val="50000"/>
              </a:spcBef>
              <a:spcAft>
                <a:spcPct val="50000"/>
              </a:spcAft>
              <a:buClr>
                <a:srgbClr val="FFCC66"/>
              </a:buClr>
              <a:defRPr sz="2200" b="1">
                <a:solidFill>
                  <a:srgbClr val="FFFFFF"/>
                </a:solidFill>
                <a:latin typeface="+mj-ea"/>
                <a:ea typeface="+mj-ea"/>
              </a:defRPr>
            </a:lvl8pPr>
            <a:lvl9pPr marL="3761105" indent="-228600" algn="l" defTabSz="913765" rtl="0" eaLnBrk="0" fontAlgn="base" hangingPunct="0">
              <a:spcBef>
                <a:spcPct val="50000"/>
              </a:spcBef>
              <a:spcAft>
                <a:spcPct val="50000"/>
              </a:spcAft>
              <a:buClr>
                <a:srgbClr val="FFCC66"/>
              </a:buClr>
              <a:defRPr sz="2200" b="1">
                <a:solidFill>
                  <a:srgbClr val="FFFFFF"/>
                </a:solidFill>
                <a:latin typeface="+mj-ea"/>
                <a:ea typeface="+mj-ea"/>
              </a:defRPr>
            </a:lvl9pPr>
          </a:lstStyle>
          <a:p>
            <a:r>
              <a:rPr lang="zh-CN" altLang="en-US" b="0" dirty="0">
                <a:ea typeface="宋体" panose="02010600030101010101" pitchFamily="2" charset="-122"/>
              </a:rPr>
              <a:t>复制</a:t>
            </a:r>
            <a:r>
              <a:rPr lang="zh-CN" altLang="en-US" b="0" dirty="0" smtClean="0">
                <a:ea typeface="宋体" panose="02010600030101010101" pitchFamily="2" charset="-122"/>
              </a:rPr>
              <a:t>命令</a:t>
            </a:r>
            <a:endParaRPr lang="en-US" altLang="zh-CN" b="0" dirty="0" smtClean="0">
              <a:ea typeface="宋体" panose="02010600030101010101" pitchFamily="2" charset="-122"/>
            </a:endParaRPr>
          </a:p>
        </p:txBody>
      </p:sp>
      <p:graphicFrame>
        <p:nvGraphicFramePr>
          <p:cNvPr id="2" name="表格 1"/>
          <p:cNvGraphicFramePr>
            <a:graphicFrameLocks noGrp="1"/>
          </p:cNvGraphicFramePr>
          <p:nvPr/>
        </p:nvGraphicFramePr>
        <p:xfrm>
          <a:off x="1119808" y="2132856"/>
          <a:ext cx="7056784" cy="1854200"/>
        </p:xfrm>
        <a:graphic>
          <a:graphicData uri="http://schemas.openxmlformats.org/drawingml/2006/table">
            <a:tbl>
              <a:tblPr firstRow="1" bandRow="1"/>
              <a:tblGrid>
                <a:gridCol w="2012032"/>
                <a:gridCol w="5044752"/>
              </a:tblGrid>
              <a:tr h="370840">
                <a:tc>
                  <a:txBody>
                    <a:bodyPr/>
                    <a:lstStyle/>
                    <a:p>
                      <a:pPr algn="ctr"/>
                      <a:r>
                        <a:rPr lang="zh-CN" altLang="en-US" dirty="0" smtClean="0"/>
                        <a:t>命令</a:t>
                      </a:r>
                      <a:endParaRPr lang="zh-CN" altLang="en-US" dirty="0"/>
                    </a:p>
                  </a:txBody>
                  <a:tcPr/>
                </a:tc>
                <a:tc>
                  <a:txBody>
                    <a:bodyPr/>
                    <a:lstStyle/>
                    <a:p>
                      <a:pPr algn="ctr"/>
                      <a:r>
                        <a:rPr lang="zh-CN" altLang="en-US" dirty="0" smtClean="0"/>
                        <a:t>描述</a:t>
                      </a:r>
                      <a:endParaRPr lang="zh-CN" altLang="en-US" dirty="0"/>
                    </a:p>
                  </a:txBody>
                  <a:tcPr/>
                </a:tc>
              </a:tr>
              <a:tr h="370840">
                <a:tc>
                  <a:txBody>
                    <a:bodyPr/>
                    <a:lstStyle/>
                    <a:p>
                      <a:pPr algn="ctr"/>
                      <a:r>
                        <a:rPr lang="en-US" altLang="zh-CN" dirty="0" err="1" smtClean="0"/>
                        <a:t>add_peer</a:t>
                      </a:r>
                      <a:endParaRPr lang="zh-CN" altLang="en-US" dirty="0"/>
                    </a:p>
                  </a:txBody>
                  <a:tcPr/>
                </a:tc>
                <a:tc>
                  <a:txBody>
                    <a:bodyPr/>
                    <a:lstStyle/>
                    <a:p>
                      <a:pPr algn="ctr"/>
                      <a:r>
                        <a:rPr lang="zh-CN" altLang="en-US" dirty="0" smtClean="0"/>
                        <a:t>增加复制单元</a:t>
                      </a:r>
                      <a:endParaRPr lang="zh-CN" altLang="en-US" dirty="0"/>
                    </a:p>
                  </a:txBody>
                  <a:tcPr/>
                </a:tc>
              </a:tr>
              <a:tr h="370840">
                <a:tc>
                  <a:txBody>
                    <a:bodyPr/>
                    <a:lstStyle/>
                    <a:p>
                      <a:pPr algn="ctr"/>
                      <a:r>
                        <a:rPr lang="en-US" altLang="zh-CN" dirty="0" err="1" smtClean="0"/>
                        <a:t>disable_peer</a:t>
                      </a:r>
                      <a:endParaRPr lang="zh-CN" altLang="en-US" dirty="0"/>
                    </a:p>
                  </a:txBody>
                  <a:tcPr/>
                </a:tc>
                <a:tc>
                  <a:txBody>
                    <a:bodyPr/>
                    <a:lstStyle/>
                    <a:p>
                      <a:pPr algn="ctr"/>
                      <a:r>
                        <a:rPr lang="zh-CN" altLang="en-US" dirty="0" smtClean="0"/>
                        <a:t>禁用一个复制单元</a:t>
                      </a:r>
                      <a:endParaRPr lang="zh-CN" altLang="en-US" dirty="0"/>
                    </a:p>
                  </a:txBody>
                  <a:tcPr/>
                </a:tc>
              </a:tr>
              <a:tr h="370840">
                <a:tc>
                  <a:txBody>
                    <a:bodyPr/>
                    <a:lstStyle/>
                    <a:p>
                      <a:pPr algn="ctr"/>
                      <a:r>
                        <a:rPr lang="en-US" altLang="zh-CN" dirty="0" err="1" smtClean="0"/>
                        <a:t>enable_peer</a:t>
                      </a:r>
                      <a:endParaRPr lang="zh-CN" altLang="en-US" dirty="0"/>
                    </a:p>
                  </a:txBody>
                  <a:tcPr/>
                </a:tc>
                <a:tc>
                  <a:txBody>
                    <a:bodyPr/>
                    <a:lstStyle/>
                    <a:p>
                      <a:pPr algn="ctr"/>
                      <a:r>
                        <a:rPr lang="zh-CN" altLang="en-US" dirty="0" smtClean="0"/>
                        <a:t>启用一个复制单元</a:t>
                      </a:r>
                      <a:endParaRPr lang="zh-CN" altLang="en-US" dirty="0"/>
                    </a:p>
                  </a:txBody>
                  <a:tcPr/>
                </a:tc>
              </a:tr>
              <a:tr h="370840">
                <a:tc>
                  <a:txBody>
                    <a:bodyPr/>
                    <a:lstStyle/>
                    <a:p>
                      <a:pPr algn="ctr"/>
                      <a:r>
                        <a:rPr lang="en-US" altLang="zh-CN" dirty="0" err="1" smtClean="0"/>
                        <a:t>remove_peer</a:t>
                      </a:r>
                      <a:endParaRPr lang="zh-CN" altLang="en-US" dirty="0"/>
                    </a:p>
                  </a:txBody>
                  <a:tcPr/>
                </a:tc>
                <a:tc>
                  <a:txBody>
                    <a:bodyPr/>
                    <a:lstStyle/>
                    <a:p>
                      <a:pPr algn="ctr"/>
                      <a:r>
                        <a:rPr lang="zh-CN" altLang="en-US" dirty="0" smtClean="0"/>
                        <a:t>移除一个复制单元</a:t>
                      </a:r>
                      <a:endParaRPr lang="zh-CN" altLang="en-US" dirty="0"/>
                    </a:p>
                  </a:txBody>
                  <a:tcPr/>
                </a:tc>
              </a:tr>
            </a:tbl>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txBox="1">
            <a:spLocks noChangeArrowheads="1"/>
          </p:cNvSpPr>
          <p:nvPr/>
        </p:nvSpPr>
        <p:spPr bwMode="auto">
          <a:xfrm>
            <a:off x="609600" y="228600"/>
            <a:ext cx="8077200" cy="696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420" tIns="44418" rIns="90420" bIns="44418" numCol="1" anchor="b" anchorCtr="0" compatLnSpc="1"/>
          <a:lstStyle>
            <a:lvl1pPr algn="r" defTabSz="913765" rtl="0" eaLnBrk="0" fontAlgn="base" hangingPunct="0">
              <a:lnSpc>
                <a:spcPct val="87000"/>
              </a:lnSpc>
              <a:spcBef>
                <a:spcPct val="0"/>
              </a:spcBef>
              <a:spcAft>
                <a:spcPct val="0"/>
              </a:spcAft>
              <a:defRPr sz="3000" b="1">
                <a:solidFill>
                  <a:schemeClr val="tx1"/>
                </a:solidFill>
                <a:latin typeface="Arial" panose="020B0604020202020204" pitchFamily="34" charset="0"/>
                <a:ea typeface="+mj-ea"/>
                <a:cs typeface="+mj-cs"/>
              </a:defRPr>
            </a:lvl1pPr>
            <a:lvl2pPr algn="r" defTabSz="913765" rtl="0" eaLnBrk="0" fontAlgn="base" hangingPunct="0">
              <a:lnSpc>
                <a:spcPct val="87000"/>
              </a:lnSpc>
              <a:spcBef>
                <a:spcPct val="0"/>
              </a:spcBef>
              <a:spcAft>
                <a:spcPct val="0"/>
              </a:spcAft>
              <a:defRPr sz="3000" b="1">
                <a:solidFill>
                  <a:schemeClr val="tx1"/>
                </a:solidFill>
                <a:latin typeface="Arial" panose="020B0604020202020204" pitchFamily="34" charset="0"/>
                <a:ea typeface="黑体" panose="02010609060101010101" pitchFamily="2" charset="-122"/>
              </a:defRPr>
            </a:lvl2pPr>
            <a:lvl3pPr algn="r" defTabSz="913765" rtl="0" eaLnBrk="0" fontAlgn="base" hangingPunct="0">
              <a:lnSpc>
                <a:spcPct val="87000"/>
              </a:lnSpc>
              <a:spcBef>
                <a:spcPct val="0"/>
              </a:spcBef>
              <a:spcAft>
                <a:spcPct val="0"/>
              </a:spcAft>
              <a:defRPr sz="3000" b="1">
                <a:solidFill>
                  <a:schemeClr val="tx1"/>
                </a:solidFill>
                <a:latin typeface="Arial" panose="020B0604020202020204" pitchFamily="34" charset="0"/>
                <a:ea typeface="黑体" panose="02010609060101010101" pitchFamily="2" charset="-122"/>
              </a:defRPr>
            </a:lvl3pPr>
            <a:lvl4pPr algn="r" defTabSz="913765" rtl="0" eaLnBrk="0" fontAlgn="base" hangingPunct="0">
              <a:lnSpc>
                <a:spcPct val="87000"/>
              </a:lnSpc>
              <a:spcBef>
                <a:spcPct val="0"/>
              </a:spcBef>
              <a:spcAft>
                <a:spcPct val="0"/>
              </a:spcAft>
              <a:defRPr sz="3000" b="1">
                <a:solidFill>
                  <a:schemeClr val="tx1"/>
                </a:solidFill>
                <a:latin typeface="Arial" panose="020B0604020202020204" pitchFamily="34" charset="0"/>
                <a:ea typeface="黑体" panose="02010609060101010101" pitchFamily="2" charset="-122"/>
              </a:defRPr>
            </a:lvl4pPr>
            <a:lvl5pPr algn="r" defTabSz="913765" rtl="0" eaLnBrk="0" fontAlgn="base" hangingPunct="0">
              <a:lnSpc>
                <a:spcPct val="87000"/>
              </a:lnSpc>
              <a:spcBef>
                <a:spcPct val="0"/>
              </a:spcBef>
              <a:spcAft>
                <a:spcPct val="0"/>
              </a:spcAft>
              <a:defRPr sz="3000" b="1">
                <a:solidFill>
                  <a:schemeClr val="tx1"/>
                </a:solidFill>
                <a:latin typeface="Arial" panose="020B0604020202020204" pitchFamily="34" charset="0"/>
                <a:ea typeface="黑体" panose="02010609060101010101" pitchFamily="2" charset="-122"/>
              </a:defRPr>
            </a:lvl5pPr>
            <a:lvl6pPr marL="450850" algn="r" defTabSz="913765" rtl="0" eaLnBrk="0" fontAlgn="base" hangingPunct="0">
              <a:lnSpc>
                <a:spcPct val="87000"/>
              </a:lnSpc>
              <a:spcBef>
                <a:spcPct val="0"/>
              </a:spcBef>
              <a:spcAft>
                <a:spcPct val="0"/>
              </a:spcAft>
              <a:defRPr sz="3000" b="1">
                <a:solidFill>
                  <a:schemeClr val="tx1"/>
                </a:solidFill>
                <a:latin typeface="Arial" panose="020B0604020202020204" pitchFamily="34" charset="0"/>
                <a:ea typeface="黑体" panose="02010609060101010101" pitchFamily="2" charset="-122"/>
              </a:defRPr>
            </a:lvl6pPr>
            <a:lvl7pPr marL="901700" algn="r" defTabSz="913765" rtl="0" eaLnBrk="0" fontAlgn="base" hangingPunct="0">
              <a:lnSpc>
                <a:spcPct val="87000"/>
              </a:lnSpc>
              <a:spcBef>
                <a:spcPct val="0"/>
              </a:spcBef>
              <a:spcAft>
                <a:spcPct val="0"/>
              </a:spcAft>
              <a:defRPr sz="3000" b="1">
                <a:solidFill>
                  <a:schemeClr val="tx1"/>
                </a:solidFill>
                <a:latin typeface="Arial" panose="020B0604020202020204" pitchFamily="34" charset="0"/>
                <a:ea typeface="黑体" panose="02010609060101010101" pitchFamily="2" charset="-122"/>
              </a:defRPr>
            </a:lvl7pPr>
            <a:lvl8pPr marL="1352550" algn="r" defTabSz="913765" rtl="0" eaLnBrk="0" fontAlgn="base" hangingPunct="0">
              <a:lnSpc>
                <a:spcPct val="87000"/>
              </a:lnSpc>
              <a:spcBef>
                <a:spcPct val="0"/>
              </a:spcBef>
              <a:spcAft>
                <a:spcPct val="0"/>
              </a:spcAft>
              <a:defRPr sz="3000" b="1">
                <a:solidFill>
                  <a:schemeClr val="tx1"/>
                </a:solidFill>
                <a:latin typeface="Arial" panose="020B0604020202020204" pitchFamily="34" charset="0"/>
                <a:ea typeface="黑体" panose="02010609060101010101" pitchFamily="2" charset="-122"/>
              </a:defRPr>
            </a:lvl8pPr>
            <a:lvl9pPr marL="1804035" algn="r" defTabSz="913765" rtl="0" eaLnBrk="0" fontAlgn="base" hangingPunct="0">
              <a:lnSpc>
                <a:spcPct val="87000"/>
              </a:lnSpc>
              <a:spcBef>
                <a:spcPct val="0"/>
              </a:spcBef>
              <a:spcAft>
                <a:spcPct val="0"/>
              </a:spcAft>
              <a:defRPr sz="3000" b="1">
                <a:solidFill>
                  <a:schemeClr val="tx1"/>
                </a:solidFill>
                <a:latin typeface="Arial" panose="020B0604020202020204" pitchFamily="34" charset="0"/>
                <a:ea typeface="黑体" panose="02010609060101010101" pitchFamily="2" charset="-122"/>
              </a:defRPr>
            </a:lvl9pPr>
          </a:lstStyle>
          <a:p>
            <a:r>
              <a:rPr lang="en-US" altLang="zh-CN" dirty="0" smtClean="0">
                <a:ea typeface="黑体" panose="02010609060101010101" pitchFamily="2" charset="-122"/>
              </a:rPr>
              <a:t>DDL</a:t>
            </a:r>
            <a:r>
              <a:rPr lang="zh-CN" altLang="en-US" dirty="0" smtClean="0">
                <a:ea typeface="黑体" panose="02010609060101010101" pitchFamily="2" charset="-122"/>
              </a:rPr>
              <a:t>操作</a:t>
            </a:r>
            <a:endParaRPr lang="zh-CN" altLang="en-US" dirty="0" smtClean="0">
              <a:ea typeface="黑体" panose="02010609060101010101" pitchFamily="2" charset="-122"/>
            </a:endParaRPr>
          </a:p>
        </p:txBody>
      </p:sp>
      <p:sp>
        <p:nvSpPr>
          <p:cNvPr id="3" name="Rectangle 6"/>
          <p:cNvSpPr txBox="1">
            <a:spLocks noChangeArrowheads="1"/>
          </p:cNvSpPr>
          <p:nvPr/>
        </p:nvSpPr>
        <p:spPr bwMode="auto">
          <a:xfrm>
            <a:off x="457200" y="1124744"/>
            <a:ext cx="8305800" cy="5733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137" tIns="45070" rIns="90137" bIns="45070" numCol="1" anchor="t" anchorCtr="0" compatLnSpc="1"/>
          <a:lstStyle>
            <a:lvl1pPr marL="338455" indent="-168910" algn="l" defTabSz="913765" rtl="0" eaLnBrk="0" fontAlgn="base" hangingPunct="0">
              <a:spcBef>
                <a:spcPts val="590"/>
              </a:spcBef>
              <a:spcAft>
                <a:spcPts val="590"/>
              </a:spcAft>
              <a:buClr>
                <a:srgbClr val="FF0000"/>
              </a:buClr>
              <a:buSzPct val="80000"/>
              <a:buFont typeface="Wingdings" panose="05000000000000000000" pitchFamily="2" charset="2"/>
              <a:buChar char="l"/>
              <a:defRPr sz="2400" b="1">
                <a:solidFill>
                  <a:schemeClr val="tx1"/>
                </a:solidFill>
                <a:latin typeface="Arial" panose="020B0604020202020204" pitchFamily="34" charset="0"/>
                <a:ea typeface="+mn-ea"/>
                <a:cs typeface="+mn-cs"/>
              </a:defRPr>
            </a:lvl1pPr>
            <a:lvl2pPr marL="713740" indent="-187960" algn="l" defTabSz="913765" rtl="0" eaLnBrk="0" fontAlgn="base" hangingPunct="0">
              <a:spcBef>
                <a:spcPts val="590"/>
              </a:spcBef>
              <a:spcAft>
                <a:spcPts val="590"/>
              </a:spcAft>
              <a:buClr>
                <a:srgbClr val="FF0000"/>
              </a:buClr>
              <a:buSzPct val="80000"/>
              <a:buFont typeface="Wingdings" panose="05000000000000000000" pitchFamily="2" charset="2"/>
              <a:buChar char="§"/>
              <a:defRPr sz="2000" b="1">
                <a:solidFill>
                  <a:schemeClr val="bg1"/>
                </a:solidFill>
                <a:latin typeface="Arial" panose="020B0604020202020204" pitchFamily="34" charset="0"/>
                <a:ea typeface="+mn-ea"/>
              </a:defRPr>
            </a:lvl2pPr>
            <a:lvl3pPr marL="1146175" indent="-168910" algn="l" defTabSz="913765" rtl="0" eaLnBrk="0" fontAlgn="base" hangingPunct="0">
              <a:spcBef>
                <a:spcPts val="590"/>
              </a:spcBef>
              <a:spcAft>
                <a:spcPts val="590"/>
              </a:spcAft>
              <a:buClr>
                <a:srgbClr val="FF0000"/>
              </a:buClr>
              <a:buSzPct val="80000"/>
              <a:buFont typeface="Wingdings" panose="05000000000000000000" pitchFamily="2" charset="2"/>
              <a:buChar char="ü"/>
              <a:defRPr b="1">
                <a:solidFill>
                  <a:schemeClr val="tx1"/>
                </a:solidFill>
                <a:latin typeface="Arial" panose="020B0604020202020204" pitchFamily="34" charset="0"/>
                <a:ea typeface="+mn-ea"/>
              </a:defRPr>
            </a:lvl3pPr>
            <a:lvl4pPr marL="1551940" indent="-228600" algn="l" defTabSz="913765" rtl="0" eaLnBrk="0" fontAlgn="base" hangingPunct="0">
              <a:spcBef>
                <a:spcPts val="590"/>
              </a:spcBef>
              <a:spcAft>
                <a:spcPts val="590"/>
              </a:spcAft>
              <a:buClr>
                <a:schemeClr val="tx2"/>
              </a:buClr>
              <a:defRPr b="1">
                <a:solidFill>
                  <a:schemeClr val="tx1"/>
                </a:solidFill>
                <a:latin typeface="Arial" panose="020B0604020202020204" pitchFamily="34" charset="0"/>
                <a:ea typeface="+mj-ea"/>
              </a:defRPr>
            </a:lvl4pPr>
            <a:lvl5pPr marL="1957070" indent="-228600" algn="l" defTabSz="913765" rtl="0" eaLnBrk="0" fontAlgn="base" hangingPunct="0">
              <a:spcBef>
                <a:spcPct val="50000"/>
              </a:spcBef>
              <a:spcAft>
                <a:spcPct val="50000"/>
              </a:spcAft>
              <a:buClr>
                <a:srgbClr val="FFCC66"/>
              </a:buClr>
              <a:defRPr sz="2200" b="1">
                <a:solidFill>
                  <a:srgbClr val="FFFFFF"/>
                </a:solidFill>
                <a:latin typeface="Arial" panose="020B0604020202020204" pitchFamily="34" charset="0"/>
                <a:ea typeface="+mj-ea"/>
              </a:defRPr>
            </a:lvl5pPr>
            <a:lvl6pPr marL="2407920" indent="-228600" algn="l" defTabSz="913765" rtl="0" eaLnBrk="0" fontAlgn="base" hangingPunct="0">
              <a:spcBef>
                <a:spcPct val="50000"/>
              </a:spcBef>
              <a:spcAft>
                <a:spcPct val="50000"/>
              </a:spcAft>
              <a:buClr>
                <a:srgbClr val="FFCC66"/>
              </a:buClr>
              <a:defRPr sz="2200" b="1">
                <a:solidFill>
                  <a:srgbClr val="FFFFFF"/>
                </a:solidFill>
                <a:latin typeface="+mj-ea"/>
                <a:ea typeface="+mj-ea"/>
              </a:defRPr>
            </a:lvl6pPr>
            <a:lvl7pPr marL="2858770" indent="-228600" algn="l" defTabSz="913765" rtl="0" eaLnBrk="0" fontAlgn="base" hangingPunct="0">
              <a:spcBef>
                <a:spcPct val="50000"/>
              </a:spcBef>
              <a:spcAft>
                <a:spcPct val="50000"/>
              </a:spcAft>
              <a:buClr>
                <a:srgbClr val="FFCC66"/>
              </a:buClr>
              <a:defRPr sz="2200" b="1">
                <a:solidFill>
                  <a:srgbClr val="FFFFFF"/>
                </a:solidFill>
                <a:latin typeface="+mj-ea"/>
                <a:ea typeface="+mj-ea"/>
              </a:defRPr>
            </a:lvl7pPr>
            <a:lvl8pPr marL="3310255" indent="-228600" algn="l" defTabSz="913765" rtl="0" eaLnBrk="0" fontAlgn="base" hangingPunct="0">
              <a:spcBef>
                <a:spcPct val="50000"/>
              </a:spcBef>
              <a:spcAft>
                <a:spcPct val="50000"/>
              </a:spcAft>
              <a:buClr>
                <a:srgbClr val="FFCC66"/>
              </a:buClr>
              <a:defRPr sz="2200" b="1">
                <a:solidFill>
                  <a:srgbClr val="FFFFFF"/>
                </a:solidFill>
                <a:latin typeface="+mj-ea"/>
                <a:ea typeface="+mj-ea"/>
              </a:defRPr>
            </a:lvl8pPr>
            <a:lvl9pPr marL="3761105" indent="-228600" algn="l" defTabSz="913765" rtl="0" eaLnBrk="0" fontAlgn="base" hangingPunct="0">
              <a:spcBef>
                <a:spcPct val="50000"/>
              </a:spcBef>
              <a:spcAft>
                <a:spcPct val="50000"/>
              </a:spcAft>
              <a:buClr>
                <a:srgbClr val="FFCC66"/>
              </a:buClr>
              <a:defRPr sz="2200" b="1">
                <a:solidFill>
                  <a:srgbClr val="FFFFFF"/>
                </a:solidFill>
                <a:latin typeface="+mj-ea"/>
                <a:ea typeface="+mj-ea"/>
              </a:defRPr>
            </a:lvl9pPr>
          </a:lstStyle>
          <a:p>
            <a:pPr marL="338455" lvl="1" indent="-168910">
              <a:buFont typeface="Wingdings" panose="05000000000000000000" pitchFamily="2" charset="2"/>
              <a:buChar char="l"/>
            </a:pPr>
            <a:r>
              <a:rPr lang="zh-CN" altLang="en-US" sz="2400" b="0" dirty="0">
                <a:solidFill>
                  <a:schemeClr val="tx1"/>
                </a:solidFill>
                <a:ea typeface="宋体" panose="02010600030101010101" pitchFamily="2" charset="-122"/>
              </a:rPr>
              <a:t>创建表</a:t>
            </a:r>
            <a:endParaRPr lang="zh-CN" altLang="en-US" sz="2400" b="0" dirty="0">
              <a:solidFill>
                <a:schemeClr val="tx1"/>
              </a:solidFill>
              <a:ea typeface="宋体" panose="02010600030101010101" pitchFamily="2" charset="-122"/>
            </a:endParaRPr>
          </a:p>
          <a:p>
            <a:pPr lvl="1"/>
            <a:r>
              <a:rPr lang="zh-CN" altLang="en-US" b="0" dirty="0" smtClean="0">
                <a:ea typeface="宋体" panose="02010600030101010101" pitchFamily="2" charset="-122"/>
              </a:rPr>
              <a:t>create </a:t>
            </a:r>
            <a:r>
              <a:rPr lang="zh-CN" altLang="en-US" b="0" dirty="0">
                <a:ea typeface="宋体" panose="02010600030101010101" pitchFamily="2" charset="-122"/>
              </a:rPr>
              <a:t>'users','user_id','address','info'</a:t>
            </a:r>
            <a:endParaRPr lang="zh-CN" altLang="en-US" b="0" dirty="0">
              <a:ea typeface="宋体" panose="02010600030101010101" pitchFamily="2" charset="-122"/>
            </a:endParaRPr>
          </a:p>
          <a:p>
            <a:pPr lvl="1"/>
            <a:r>
              <a:rPr lang="zh-CN" altLang="en-US" b="0" dirty="0">
                <a:ea typeface="宋体" panose="02010600030101010101" pitchFamily="2" charset="-122"/>
              </a:rPr>
              <a:t>表users,有三个列族user_id,address,info</a:t>
            </a:r>
            <a:endParaRPr lang="zh-CN" altLang="en-US" b="0" dirty="0">
              <a:ea typeface="宋体" panose="02010600030101010101" pitchFamily="2" charset="-122"/>
            </a:endParaRPr>
          </a:p>
          <a:p>
            <a:pPr marL="338455" lvl="1" indent="-168910">
              <a:buFont typeface="Wingdings" panose="05000000000000000000" pitchFamily="2" charset="2"/>
              <a:buChar char="l"/>
            </a:pPr>
            <a:r>
              <a:rPr lang="zh-CN" altLang="en-US" sz="2400" b="0" dirty="0">
                <a:solidFill>
                  <a:schemeClr val="tx1"/>
                </a:solidFill>
                <a:ea typeface="宋体" panose="02010600030101010101" pitchFamily="2" charset="-122"/>
                <a:sym typeface="Arial" panose="020B0604020202020204" pitchFamily="34" charset="0"/>
              </a:rPr>
              <a:t>列出全部表</a:t>
            </a:r>
            <a:endParaRPr lang="zh-CN" altLang="en-US" sz="2400" b="0" dirty="0">
              <a:solidFill>
                <a:schemeClr val="tx1"/>
              </a:solidFill>
              <a:ea typeface="宋体" panose="02010600030101010101" pitchFamily="2" charset="-122"/>
              <a:sym typeface="Arial" panose="020B0604020202020204" pitchFamily="34" charset="0"/>
            </a:endParaRPr>
          </a:p>
          <a:p>
            <a:pPr lvl="1"/>
            <a:r>
              <a:rPr lang="zh-CN" altLang="en-US" b="0" dirty="0" smtClean="0">
                <a:ea typeface="宋体" panose="02010600030101010101" pitchFamily="2" charset="-122"/>
                <a:sym typeface="Arial" panose="020B0604020202020204" pitchFamily="34" charset="0"/>
              </a:rPr>
              <a:t>list </a:t>
            </a:r>
            <a:endParaRPr lang="zh-CN" altLang="en-US" b="0" dirty="0">
              <a:ea typeface="宋体" panose="02010600030101010101" pitchFamily="2" charset="-122"/>
              <a:sym typeface="Arial" panose="020B0604020202020204" pitchFamily="34" charset="0"/>
            </a:endParaRPr>
          </a:p>
          <a:p>
            <a:pPr marL="338455" lvl="1" indent="-168910">
              <a:buFont typeface="Wingdings" panose="05000000000000000000" pitchFamily="2" charset="2"/>
              <a:buChar char="l"/>
            </a:pPr>
            <a:r>
              <a:rPr lang="zh-CN" altLang="en-US" sz="2400" b="0" dirty="0">
                <a:solidFill>
                  <a:schemeClr val="tx1"/>
                </a:solidFill>
                <a:ea typeface="宋体" panose="02010600030101010101" pitchFamily="2" charset="-122"/>
                <a:sym typeface="Arial" panose="020B0604020202020204" pitchFamily="34" charset="0"/>
              </a:rPr>
              <a:t>得到表的描述</a:t>
            </a:r>
            <a:endParaRPr lang="zh-CN" altLang="en-US" sz="2400" b="0" dirty="0">
              <a:solidFill>
                <a:schemeClr val="tx1"/>
              </a:solidFill>
              <a:ea typeface="宋体" panose="02010600030101010101" pitchFamily="2" charset="-122"/>
              <a:sym typeface="Arial" panose="020B0604020202020204" pitchFamily="34" charset="0"/>
            </a:endParaRPr>
          </a:p>
          <a:p>
            <a:pPr lvl="1"/>
            <a:r>
              <a:rPr lang="zh-CN" altLang="en-US" b="0" dirty="0" smtClean="0">
                <a:ea typeface="宋体" panose="02010600030101010101" pitchFamily="2" charset="-122"/>
                <a:sym typeface="Arial" panose="020B0604020202020204" pitchFamily="34" charset="0"/>
              </a:rPr>
              <a:t>describe </a:t>
            </a:r>
            <a:r>
              <a:rPr lang="zh-CN" altLang="en-US" b="0" dirty="0">
                <a:ea typeface="宋体" panose="02010600030101010101" pitchFamily="2" charset="-122"/>
                <a:sym typeface="Arial" panose="020B0604020202020204" pitchFamily="34" charset="0"/>
              </a:rPr>
              <a:t>'users</a:t>
            </a:r>
            <a:r>
              <a:rPr lang="zh-CN" altLang="en-US" b="0" dirty="0" smtClean="0">
                <a:ea typeface="宋体" panose="02010600030101010101" pitchFamily="2" charset="-122"/>
                <a:sym typeface="Arial" panose="020B0604020202020204" pitchFamily="34" charset="0"/>
              </a:rPr>
              <a:t>'</a:t>
            </a:r>
            <a:endParaRPr lang="zh-CN" altLang="en-US" dirty="0">
              <a:latin typeface="微软雅黑" panose="020B0503020204020204" pitchFamily="34" charset="-122"/>
              <a:ea typeface="微软雅黑" panose="020B0503020204020204" pitchFamily="34" charset="-122"/>
              <a:sym typeface="Arial" panose="020B0604020202020204" pitchFamily="34" charset="0"/>
            </a:endParaRPr>
          </a:p>
          <a:p>
            <a:pPr marL="338455" lvl="1" indent="-168910">
              <a:buFont typeface="Wingdings" panose="05000000000000000000" pitchFamily="2" charset="2"/>
              <a:buChar char="l"/>
            </a:pPr>
            <a:r>
              <a:rPr lang="zh-CN" altLang="en-US" sz="2400" b="0" dirty="0">
                <a:solidFill>
                  <a:schemeClr val="tx1"/>
                </a:solidFill>
                <a:ea typeface="宋体" panose="02010600030101010101" pitchFamily="2" charset="-122"/>
                <a:sym typeface="Arial" panose="020B0604020202020204" pitchFamily="34" charset="0"/>
              </a:rPr>
              <a:t>创建表</a:t>
            </a:r>
            <a:endParaRPr lang="zh-CN" altLang="en-US" sz="2400" b="0" dirty="0">
              <a:solidFill>
                <a:schemeClr val="tx1"/>
              </a:solidFill>
              <a:ea typeface="宋体" panose="02010600030101010101" pitchFamily="2" charset="-122"/>
              <a:sym typeface="Arial" panose="020B0604020202020204" pitchFamily="34" charset="0"/>
            </a:endParaRPr>
          </a:p>
          <a:p>
            <a:pPr lvl="1"/>
            <a:r>
              <a:rPr lang="zh-CN" altLang="en-US" b="0" dirty="0" smtClean="0">
                <a:ea typeface="宋体" panose="02010600030101010101" pitchFamily="2" charset="-122"/>
              </a:rPr>
              <a:t>create </a:t>
            </a:r>
            <a:r>
              <a:rPr lang="zh-CN" altLang="en-US" b="0" dirty="0">
                <a:ea typeface="宋体" panose="02010600030101010101" pitchFamily="2" charset="-122"/>
              </a:rPr>
              <a:t>'users_tmp','user_id','address','info'</a:t>
            </a:r>
            <a:endParaRPr lang="zh-CN" altLang="en-US" b="0" dirty="0">
              <a:ea typeface="宋体" panose="02010600030101010101" pitchFamily="2" charset="-122"/>
              <a:sym typeface="Arial" panose="020B0604020202020204" pitchFamily="34" charset="0"/>
            </a:endParaRPr>
          </a:p>
          <a:p>
            <a:pPr marL="338455" lvl="1" indent="-168910">
              <a:buFont typeface="Wingdings" panose="05000000000000000000" pitchFamily="2" charset="2"/>
              <a:buChar char="l"/>
            </a:pPr>
            <a:r>
              <a:rPr lang="zh-CN" altLang="en-US" sz="2400" b="0" dirty="0">
                <a:solidFill>
                  <a:schemeClr val="tx1"/>
                </a:solidFill>
                <a:ea typeface="宋体" panose="02010600030101010101" pitchFamily="2" charset="-122"/>
                <a:sym typeface="Arial" panose="020B0604020202020204" pitchFamily="34" charset="0"/>
              </a:rPr>
              <a:t>删除表</a:t>
            </a:r>
            <a:endParaRPr lang="zh-CN" altLang="en-US" sz="2400" b="0" dirty="0">
              <a:solidFill>
                <a:schemeClr val="tx1"/>
              </a:solidFill>
              <a:ea typeface="宋体" panose="02010600030101010101" pitchFamily="2" charset="-122"/>
              <a:sym typeface="Arial" panose="020B0604020202020204" pitchFamily="34" charset="0"/>
            </a:endParaRPr>
          </a:p>
          <a:p>
            <a:pPr lvl="1"/>
            <a:r>
              <a:rPr lang="zh-CN" altLang="en-US" b="0" dirty="0">
                <a:ea typeface="宋体" panose="02010600030101010101" pitchFamily="2" charset="-122"/>
              </a:rPr>
              <a:t>disable 'users_tmp'</a:t>
            </a:r>
            <a:endParaRPr lang="zh-CN" altLang="en-US" b="0" dirty="0">
              <a:ea typeface="宋体" panose="02010600030101010101" pitchFamily="2" charset="-122"/>
            </a:endParaRPr>
          </a:p>
          <a:p>
            <a:pPr lvl="1"/>
            <a:r>
              <a:rPr lang="zh-CN" altLang="en-US" b="0" dirty="0" smtClean="0">
                <a:ea typeface="宋体" panose="02010600030101010101" pitchFamily="2" charset="-122"/>
              </a:rPr>
              <a:t>drop </a:t>
            </a:r>
            <a:r>
              <a:rPr lang="zh-CN" altLang="en-US" b="0" dirty="0">
                <a:ea typeface="宋体" panose="02010600030101010101" pitchFamily="2" charset="-122"/>
              </a:rPr>
              <a:t>'users_tmp'</a:t>
            </a:r>
            <a:endParaRPr lang="zh-CN" altLang="en-US" b="0" dirty="0">
              <a:ea typeface="宋体" panose="02010600030101010101" pitchFamily="2" charset="-122"/>
            </a:endParaRPr>
          </a:p>
          <a:p>
            <a:r>
              <a:rPr lang="en-US" altLang="zh-CN" b="0" dirty="0" smtClean="0">
                <a:ea typeface="宋体" panose="02010600030101010101" pitchFamily="2" charset="-122"/>
              </a:rPr>
              <a:t> </a:t>
            </a:r>
            <a:endParaRPr lang="en-US" altLang="zh-CN" b="0" dirty="0">
              <a:ea typeface="宋体" panose="02010600030101010101" pitchFamily="2" charset="-122"/>
            </a:endParaRPr>
          </a:p>
        </p:txBody>
      </p:sp>
      <p:sp>
        <p:nvSpPr>
          <p:cNvPr id="5" name="Text Box 5"/>
          <p:cNvSpPr txBox="1">
            <a:spLocks noChangeArrowheads="1"/>
          </p:cNvSpPr>
          <p:nvPr/>
        </p:nvSpPr>
        <p:spPr bwMode="auto">
          <a:xfrm>
            <a:off x="5875338" y="3529409"/>
            <a:ext cx="2811462" cy="923925"/>
          </a:xfrm>
          <a:prstGeom prst="rect">
            <a:avLst/>
          </a:prstGeom>
          <a:noFill/>
          <a:ln w="9525">
            <a:solidFill>
              <a:srgbClr val="9966FF"/>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dirty="0" smtClean="0"/>
              <a:t>exists </a:t>
            </a:r>
            <a:r>
              <a:rPr lang="zh-CN" altLang="en-US" dirty="0"/>
              <a:t>'users'</a:t>
            </a:r>
            <a:endParaRPr lang="zh-CN" altLang="en-US" dirty="0"/>
          </a:p>
          <a:p>
            <a:pPr eaLnBrk="1" hangingPunct="1"/>
            <a:r>
              <a:rPr lang="zh-CN" altLang="en-US" dirty="0" smtClean="0"/>
              <a:t>is</a:t>
            </a:r>
            <a:r>
              <a:rPr lang="zh-CN" altLang="en-US" dirty="0"/>
              <a:t>_enabled 'users'</a:t>
            </a:r>
            <a:endParaRPr lang="zh-CN" altLang="en-US" dirty="0"/>
          </a:p>
          <a:p>
            <a:pPr eaLnBrk="1" hangingPunct="1"/>
            <a:r>
              <a:rPr lang="zh-CN" altLang="en-US" dirty="0" smtClean="0"/>
              <a:t>is</a:t>
            </a:r>
            <a:r>
              <a:rPr lang="zh-CN" altLang="en-US" dirty="0"/>
              <a:t>_disabled 'users</a:t>
            </a:r>
            <a:endParaRPr lang="zh-CN" alt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txBox="1">
            <a:spLocks noChangeArrowheads="1"/>
          </p:cNvSpPr>
          <p:nvPr/>
        </p:nvSpPr>
        <p:spPr bwMode="auto">
          <a:xfrm>
            <a:off x="609600" y="228600"/>
            <a:ext cx="8077200" cy="696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420" tIns="44418" rIns="90420" bIns="44418" numCol="1" anchor="b" anchorCtr="0" compatLnSpc="1"/>
          <a:lstStyle>
            <a:lvl1pPr algn="r" defTabSz="913765" rtl="0" eaLnBrk="0" fontAlgn="base" hangingPunct="0">
              <a:lnSpc>
                <a:spcPct val="87000"/>
              </a:lnSpc>
              <a:spcBef>
                <a:spcPct val="0"/>
              </a:spcBef>
              <a:spcAft>
                <a:spcPct val="0"/>
              </a:spcAft>
              <a:defRPr sz="3000" b="1">
                <a:solidFill>
                  <a:schemeClr val="tx1"/>
                </a:solidFill>
                <a:latin typeface="Arial" panose="020B0604020202020204" pitchFamily="34" charset="0"/>
                <a:ea typeface="+mj-ea"/>
                <a:cs typeface="+mj-cs"/>
              </a:defRPr>
            </a:lvl1pPr>
            <a:lvl2pPr algn="r" defTabSz="913765" rtl="0" eaLnBrk="0" fontAlgn="base" hangingPunct="0">
              <a:lnSpc>
                <a:spcPct val="87000"/>
              </a:lnSpc>
              <a:spcBef>
                <a:spcPct val="0"/>
              </a:spcBef>
              <a:spcAft>
                <a:spcPct val="0"/>
              </a:spcAft>
              <a:defRPr sz="3000" b="1">
                <a:solidFill>
                  <a:schemeClr val="tx1"/>
                </a:solidFill>
                <a:latin typeface="Arial" panose="020B0604020202020204" pitchFamily="34" charset="0"/>
                <a:ea typeface="黑体" panose="02010609060101010101" pitchFamily="2" charset="-122"/>
              </a:defRPr>
            </a:lvl2pPr>
            <a:lvl3pPr algn="r" defTabSz="913765" rtl="0" eaLnBrk="0" fontAlgn="base" hangingPunct="0">
              <a:lnSpc>
                <a:spcPct val="87000"/>
              </a:lnSpc>
              <a:spcBef>
                <a:spcPct val="0"/>
              </a:spcBef>
              <a:spcAft>
                <a:spcPct val="0"/>
              </a:spcAft>
              <a:defRPr sz="3000" b="1">
                <a:solidFill>
                  <a:schemeClr val="tx1"/>
                </a:solidFill>
                <a:latin typeface="Arial" panose="020B0604020202020204" pitchFamily="34" charset="0"/>
                <a:ea typeface="黑体" panose="02010609060101010101" pitchFamily="2" charset="-122"/>
              </a:defRPr>
            </a:lvl3pPr>
            <a:lvl4pPr algn="r" defTabSz="913765" rtl="0" eaLnBrk="0" fontAlgn="base" hangingPunct="0">
              <a:lnSpc>
                <a:spcPct val="87000"/>
              </a:lnSpc>
              <a:spcBef>
                <a:spcPct val="0"/>
              </a:spcBef>
              <a:spcAft>
                <a:spcPct val="0"/>
              </a:spcAft>
              <a:defRPr sz="3000" b="1">
                <a:solidFill>
                  <a:schemeClr val="tx1"/>
                </a:solidFill>
                <a:latin typeface="Arial" panose="020B0604020202020204" pitchFamily="34" charset="0"/>
                <a:ea typeface="黑体" panose="02010609060101010101" pitchFamily="2" charset="-122"/>
              </a:defRPr>
            </a:lvl4pPr>
            <a:lvl5pPr algn="r" defTabSz="913765" rtl="0" eaLnBrk="0" fontAlgn="base" hangingPunct="0">
              <a:lnSpc>
                <a:spcPct val="87000"/>
              </a:lnSpc>
              <a:spcBef>
                <a:spcPct val="0"/>
              </a:spcBef>
              <a:spcAft>
                <a:spcPct val="0"/>
              </a:spcAft>
              <a:defRPr sz="3000" b="1">
                <a:solidFill>
                  <a:schemeClr val="tx1"/>
                </a:solidFill>
                <a:latin typeface="Arial" panose="020B0604020202020204" pitchFamily="34" charset="0"/>
                <a:ea typeface="黑体" panose="02010609060101010101" pitchFamily="2" charset="-122"/>
              </a:defRPr>
            </a:lvl5pPr>
            <a:lvl6pPr marL="450850" algn="r" defTabSz="913765" rtl="0" eaLnBrk="0" fontAlgn="base" hangingPunct="0">
              <a:lnSpc>
                <a:spcPct val="87000"/>
              </a:lnSpc>
              <a:spcBef>
                <a:spcPct val="0"/>
              </a:spcBef>
              <a:spcAft>
                <a:spcPct val="0"/>
              </a:spcAft>
              <a:defRPr sz="3000" b="1">
                <a:solidFill>
                  <a:schemeClr val="tx1"/>
                </a:solidFill>
                <a:latin typeface="Arial" panose="020B0604020202020204" pitchFamily="34" charset="0"/>
                <a:ea typeface="黑体" panose="02010609060101010101" pitchFamily="2" charset="-122"/>
              </a:defRPr>
            </a:lvl6pPr>
            <a:lvl7pPr marL="901700" algn="r" defTabSz="913765" rtl="0" eaLnBrk="0" fontAlgn="base" hangingPunct="0">
              <a:lnSpc>
                <a:spcPct val="87000"/>
              </a:lnSpc>
              <a:spcBef>
                <a:spcPct val="0"/>
              </a:spcBef>
              <a:spcAft>
                <a:spcPct val="0"/>
              </a:spcAft>
              <a:defRPr sz="3000" b="1">
                <a:solidFill>
                  <a:schemeClr val="tx1"/>
                </a:solidFill>
                <a:latin typeface="Arial" panose="020B0604020202020204" pitchFamily="34" charset="0"/>
                <a:ea typeface="黑体" panose="02010609060101010101" pitchFamily="2" charset="-122"/>
              </a:defRPr>
            </a:lvl7pPr>
            <a:lvl8pPr marL="1352550" algn="r" defTabSz="913765" rtl="0" eaLnBrk="0" fontAlgn="base" hangingPunct="0">
              <a:lnSpc>
                <a:spcPct val="87000"/>
              </a:lnSpc>
              <a:spcBef>
                <a:spcPct val="0"/>
              </a:spcBef>
              <a:spcAft>
                <a:spcPct val="0"/>
              </a:spcAft>
              <a:defRPr sz="3000" b="1">
                <a:solidFill>
                  <a:schemeClr val="tx1"/>
                </a:solidFill>
                <a:latin typeface="Arial" panose="020B0604020202020204" pitchFamily="34" charset="0"/>
                <a:ea typeface="黑体" panose="02010609060101010101" pitchFamily="2" charset="-122"/>
              </a:defRPr>
            </a:lvl8pPr>
            <a:lvl9pPr marL="1804035" algn="r" defTabSz="913765" rtl="0" eaLnBrk="0" fontAlgn="base" hangingPunct="0">
              <a:lnSpc>
                <a:spcPct val="87000"/>
              </a:lnSpc>
              <a:spcBef>
                <a:spcPct val="0"/>
              </a:spcBef>
              <a:spcAft>
                <a:spcPct val="0"/>
              </a:spcAft>
              <a:defRPr sz="3000" b="1">
                <a:solidFill>
                  <a:schemeClr val="tx1"/>
                </a:solidFill>
                <a:latin typeface="Arial" panose="020B0604020202020204" pitchFamily="34" charset="0"/>
                <a:ea typeface="黑体" panose="02010609060101010101" pitchFamily="2" charset="-122"/>
              </a:defRPr>
            </a:lvl9pPr>
          </a:lstStyle>
          <a:p>
            <a:r>
              <a:rPr lang="en-US" altLang="zh-CN" dirty="0" smtClean="0">
                <a:ea typeface="黑体" panose="02010609060101010101" pitchFamily="2" charset="-122"/>
              </a:rPr>
              <a:t>DML</a:t>
            </a:r>
            <a:r>
              <a:rPr lang="zh-CN" altLang="en-US" dirty="0" smtClean="0">
                <a:ea typeface="黑体" panose="02010609060101010101" pitchFamily="2" charset="-122"/>
              </a:rPr>
              <a:t>操作</a:t>
            </a:r>
            <a:endParaRPr lang="zh-CN" altLang="en-US" dirty="0" smtClean="0">
              <a:ea typeface="黑体" panose="02010609060101010101" pitchFamily="2" charset="-122"/>
            </a:endParaRPr>
          </a:p>
        </p:txBody>
      </p:sp>
      <p:sp>
        <p:nvSpPr>
          <p:cNvPr id="3" name="Rectangle 6"/>
          <p:cNvSpPr txBox="1">
            <a:spLocks noChangeArrowheads="1"/>
          </p:cNvSpPr>
          <p:nvPr/>
        </p:nvSpPr>
        <p:spPr bwMode="auto">
          <a:xfrm>
            <a:off x="457200" y="1124744"/>
            <a:ext cx="8305800" cy="5733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137" tIns="45070" rIns="90137" bIns="45070" numCol="1" anchor="t" anchorCtr="0" compatLnSpc="1"/>
          <a:lstStyle>
            <a:lvl1pPr marL="338455" indent="-168910" algn="l" defTabSz="913765" rtl="0" eaLnBrk="0" fontAlgn="base" hangingPunct="0">
              <a:spcBef>
                <a:spcPts val="590"/>
              </a:spcBef>
              <a:spcAft>
                <a:spcPts val="590"/>
              </a:spcAft>
              <a:buClr>
                <a:srgbClr val="FF0000"/>
              </a:buClr>
              <a:buSzPct val="80000"/>
              <a:buFont typeface="Wingdings" panose="05000000000000000000" pitchFamily="2" charset="2"/>
              <a:buChar char="l"/>
              <a:defRPr sz="2400" b="1">
                <a:solidFill>
                  <a:schemeClr val="tx1"/>
                </a:solidFill>
                <a:latin typeface="Arial" panose="020B0604020202020204" pitchFamily="34" charset="0"/>
                <a:ea typeface="+mn-ea"/>
                <a:cs typeface="+mn-cs"/>
              </a:defRPr>
            </a:lvl1pPr>
            <a:lvl2pPr marL="713740" indent="-187960" algn="l" defTabSz="913765" rtl="0" eaLnBrk="0" fontAlgn="base" hangingPunct="0">
              <a:spcBef>
                <a:spcPts val="590"/>
              </a:spcBef>
              <a:spcAft>
                <a:spcPts val="590"/>
              </a:spcAft>
              <a:buClr>
                <a:srgbClr val="FF0000"/>
              </a:buClr>
              <a:buSzPct val="80000"/>
              <a:buFont typeface="Wingdings" panose="05000000000000000000" pitchFamily="2" charset="2"/>
              <a:buChar char="§"/>
              <a:defRPr sz="2000" b="1">
                <a:solidFill>
                  <a:schemeClr val="bg1"/>
                </a:solidFill>
                <a:latin typeface="Arial" panose="020B0604020202020204" pitchFamily="34" charset="0"/>
                <a:ea typeface="+mn-ea"/>
              </a:defRPr>
            </a:lvl2pPr>
            <a:lvl3pPr marL="1146175" indent="-168910" algn="l" defTabSz="913765" rtl="0" eaLnBrk="0" fontAlgn="base" hangingPunct="0">
              <a:spcBef>
                <a:spcPts val="590"/>
              </a:spcBef>
              <a:spcAft>
                <a:spcPts val="590"/>
              </a:spcAft>
              <a:buClr>
                <a:srgbClr val="FF0000"/>
              </a:buClr>
              <a:buSzPct val="80000"/>
              <a:buFont typeface="Wingdings" panose="05000000000000000000" pitchFamily="2" charset="2"/>
              <a:buChar char="ü"/>
              <a:defRPr b="1">
                <a:solidFill>
                  <a:schemeClr val="tx1"/>
                </a:solidFill>
                <a:latin typeface="Arial" panose="020B0604020202020204" pitchFamily="34" charset="0"/>
                <a:ea typeface="+mn-ea"/>
              </a:defRPr>
            </a:lvl3pPr>
            <a:lvl4pPr marL="1551940" indent="-228600" algn="l" defTabSz="913765" rtl="0" eaLnBrk="0" fontAlgn="base" hangingPunct="0">
              <a:spcBef>
                <a:spcPts val="590"/>
              </a:spcBef>
              <a:spcAft>
                <a:spcPts val="590"/>
              </a:spcAft>
              <a:buClr>
                <a:schemeClr val="tx2"/>
              </a:buClr>
              <a:defRPr b="1">
                <a:solidFill>
                  <a:schemeClr val="tx1"/>
                </a:solidFill>
                <a:latin typeface="Arial" panose="020B0604020202020204" pitchFamily="34" charset="0"/>
                <a:ea typeface="+mj-ea"/>
              </a:defRPr>
            </a:lvl4pPr>
            <a:lvl5pPr marL="1957070" indent="-228600" algn="l" defTabSz="913765" rtl="0" eaLnBrk="0" fontAlgn="base" hangingPunct="0">
              <a:spcBef>
                <a:spcPct val="50000"/>
              </a:spcBef>
              <a:spcAft>
                <a:spcPct val="50000"/>
              </a:spcAft>
              <a:buClr>
                <a:srgbClr val="FFCC66"/>
              </a:buClr>
              <a:defRPr sz="2200" b="1">
                <a:solidFill>
                  <a:srgbClr val="FFFFFF"/>
                </a:solidFill>
                <a:latin typeface="Arial" panose="020B0604020202020204" pitchFamily="34" charset="0"/>
                <a:ea typeface="+mj-ea"/>
              </a:defRPr>
            </a:lvl5pPr>
            <a:lvl6pPr marL="2407920" indent="-228600" algn="l" defTabSz="913765" rtl="0" eaLnBrk="0" fontAlgn="base" hangingPunct="0">
              <a:spcBef>
                <a:spcPct val="50000"/>
              </a:spcBef>
              <a:spcAft>
                <a:spcPct val="50000"/>
              </a:spcAft>
              <a:buClr>
                <a:srgbClr val="FFCC66"/>
              </a:buClr>
              <a:defRPr sz="2200" b="1">
                <a:solidFill>
                  <a:srgbClr val="FFFFFF"/>
                </a:solidFill>
                <a:latin typeface="+mj-ea"/>
                <a:ea typeface="+mj-ea"/>
              </a:defRPr>
            </a:lvl6pPr>
            <a:lvl7pPr marL="2858770" indent="-228600" algn="l" defTabSz="913765" rtl="0" eaLnBrk="0" fontAlgn="base" hangingPunct="0">
              <a:spcBef>
                <a:spcPct val="50000"/>
              </a:spcBef>
              <a:spcAft>
                <a:spcPct val="50000"/>
              </a:spcAft>
              <a:buClr>
                <a:srgbClr val="FFCC66"/>
              </a:buClr>
              <a:defRPr sz="2200" b="1">
                <a:solidFill>
                  <a:srgbClr val="FFFFFF"/>
                </a:solidFill>
                <a:latin typeface="+mj-ea"/>
                <a:ea typeface="+mj-ea"/>
              </a:defRPr>
            </a:lvl7pPr>
            <a:lvl8pPr marL="3310255" indent="-228600" algn="l" defTabSz="913765" rtl="0" eaLnBrk="0" fontAlgn="base" hangingPunct="0">
              <a:spcBef>
                <a:spcPct val="50000"/>
              </a:spcBef>
              <a:spcAft>
                <a:spcPct val="50000"/>
              </a:spcAft>
              <a:buClr>
                <a:srgbClr val="FFCC66"/>
              </a:buClr>
              <a:defRPr sz="2200" b="1">
                <a:solidFill>
                  <a:srgbClr val="FFFFFF"/>
                </a:solidFill>
                <a:latin typeface="+mj-ea"/>
                <a:ea typeface="+mj-ea"/>
              </a:defRPr>
            </a:lvl8pPr>
            <a:lvl9pPr marL="3761105" indent="-228600" algn="l" defTabSz="913765" rtl="0" eaLnBrk="0" fontAlgn="base" hangingPunct="0">
              <a:spcBef>
                <a:spcPct val="50000"/>
              </a:spcBef>
              <a:spcAft>
                <a:spcPct val="50000"/>
              </a:spcAft>
              <a:buClr>
                <a:srgbClr val="FFCC66"/>
              </a:buClr>
              <a:defRPr sz="2200" b="1">
                <a:solidFill>
                  <a:srgbClr val="FFFFFF"/>
                </a:solidFill>
                <a:latin typeface="+mj-ea"/>
                <a:ea typeface="+mj-ea"/>
              </a:defRPr>
            </a:lvl9pPr>
          </a:lstStyle>
          <a:p>
            <a:pPr marL="338455" lvl="1" indent="-168910">
              <a:buFont typeface="Wingdings" panose="05000000000000000000" pitchFamily="2" charset="2"/>
              <a:buChar char="l"/>
            </a:pPr>
            <a:r>
              <a:rPr lang="zh-CN" altLang="en-US" sz="2400" b="0" dirty="0" smtClean="0">
                <a:solidFill>
                  <a:schemeClr val="tx1"/>
                </a:solidFill>
                <a:ea typeface="宋体" panose="02010600030101010101" pitchFamily="2" charset="-122"/>
              </a:rPr>
              <a:t>添加纪录</a:t>
            </a:r>
            <a:endParaRPr lang="en-US" altLang="zh-CN" sz="2400" b="0" dirty="0" smtClean="0">
              <a:solidFill>
                <a:schemeClr val="tx1"/>
              </a:solidFill>
              <a:ea typeface="宋体" panose="02010600030101010101" pitchFamily="2" charset="-122"/>
            </a:endParaRPr>
          </a:p>
          <a:p>
            <a:pPr lvl="1">
              <a:spcBef>
                <a:spcPts val="190"/>
              </a:spcBef>
              <a:spcAft>
                <a:spcPts val="190"/>
              </a:spcAft>
            </a:pPr>
            <a:r>
              <a:rPr lang="zh-CN" altLang="en-US" sz="1800" b="0" dirty="0">
                <a:ea typeface="宋体" panose="02010600030101010101" pitchFamily="2" charset="-122"/>
              </a:rPr>
              <a:t>put 'users','xiaoming','info:age','24';</a:t>
            </a:r>
            <a:endParaRPr lang="zh-CN" altLang="en-US" sz="1800" b="0" dirty="0">
              <a:ea typeface="宋体" panose="02010600030101010101" pitchFamily="2" charset="-122"/>
            </a:endParaRPr>
          </a:p>
          <a:p>
            <a:pPr lvl="1">
              <a:spcBef>
                <a:spcPts val="190"/>
              </a:spcBef>
              <a:spcAft>
                <a:spcPts val="190"/>
              </a:spcAft>
            </a:pPr>
            <a:r>
              <a:rPr lang="zh-CN" altLang="en-US" sz="1800" b="0" dirty="0">
                <a:ea typeface="宋体" panose="02010600030101010101" pitchFamily="2" charset="-122"/>
              </a:rPr>
              <a:t>put 'users','xiaoming','info:birthday','1987-06-17';</a:t>
            </a:r>
            <a:endParaRPr lang="zh-CN" altLang="en-US" sz="1800" b="0" dirty="0">
              <a:ea typeface="宋体" panose="02010600030101010101" pitchFamily="2" charset="-122"/>
            </a:endParaRPr>
          </a:p>
          <a:p>
            <a:pPr lvl="1">
              <a:spcBef>
                <a:spcPts val="190"/>
              </a:spcBef>
              <a:spcAft>
                <a:spcPts val="190"/>
              </a:spcAft>
            </a:pPr>
            <a:r>
              <a:rPr lang="zh-CN" altLang="en-US" sz="1800" b="0" dirty="0">
                <a:ea typeface="宋体" panose="02010600030101010101" pitchFamily="2" charset="-122"/>
              </a:rPr>
              <a:t>put 'users','xiaoming','info:company','alibaba';</a:t>
            </a:r>
            <a:endParaRPr lang="zh-CN" altLang="en-US" sz="1800" b="0" dirty="0">
              <a:ea typeface="宋体" panose="02010600030101010101" pitchFamily="2" charset="-122"/>
            </a:endParaRPr>
          </a:p>
          <a:p>
            <a:pPr lvl="1">
              <a:spcBef>
                <a:spcPts val="190"/>
              </a:spcBef>
              <a:spcAft>
                <a:spcPts val="190"/>
              </a:spcAft>
            </a:pPr>
            <a:r>
              <a:rPr lang="zh-CN" altLang="en-US" sz="1800" b="0" dirty="0">
                <a:ea typeface="宋体" panose="02010600030101010101" pitchFamily="2" charset="-122"/>
              </a:rPr>
              <a:t>put 'users','xiaoming','address:contry','china';</a:t>
            </a:r>
            <a:endParaRPr lang="zh-CN" altLang="en-US" sz="1800" b="0" dirty="0">
              <a:ea typeface="宋体" panose="02010600030101010101" pitchFamily="2" charset="-122"/>
            </a:endParaRPr>
          </a:p>
          <a:p>
            <a:pPr lvl="1">
              <a:spcBef>
                <a:spcPts val="190"/>
              </a:spcBef>
              <a:spcAft>
                <a:spcPts val="190"/>
              </a:spcAft>
            </a:pPr>
            <a:r>
              <a:rPr lang="zh-CN" altLang="en-US" sz="1800" b="0" dirty="0">
                <a:ea typeface="宋体" panose="02010600030101010101" pitchFamily="2" charset="-122"/>
              </a:rPr>
              <a:t>put 'users','xiaoming','address:province','zhejiang';</a:t>
            </a:r>
            <a:endParaRPr lang="zh-CN" altLang="en-US" sz="1800" b="0" dirty="0">
              <a:ea typeface="宋体" panose="02010600030101010101" pitchFamily="2" charset="-122"/>
            </a:endParaRPr>
          </a:p>
          <a:p>
            <a:pPr lvl="1">
              <a:spcBef>
                <a:spcPts val="190"/>
              </a:spcBef>
              <a:spcAft>
                <a:spcPts val="190"/>
              </a:spcAft>
            </a:pPr>
            <a:r>
              <a:rPr lang="zh-CN" altLang="en-US" sz="1800" b="0" dirty="0">
                <a:ea typeface="宋体" panose="02010600030101010101" pitchFamily="2" charset="-122"/>
              </a:rPr>
              <a:t>put 'users','xiaoming','address:city','hangzhou'</a:t>
            </a:r>
            <a:r>
              <a:rPr lang="zh-CN" altLang="en-US" sz="1800" b="0" dirty="0" smtClean="0">
                <a:ea typeface="宋体" panose="02010600030101010101" pitchFamily="2" charset="-122"/>
              </a:rPr>
              <a:t>;</a:t>
            </a:r>
            <a:endParaRPr lang="en-US" altLang="zh-CN" sz="1800" b="0" dirty="0" smtClean="0">
              <a:solidFill>
                <a:schemeClr val="tx1"/>
              </a:solidFill>
              <a:ea typeface="宋体" panose="02010600030101010101" pitchFamily="2" charset="-122"/>
            </a:endParaRPr>
          </a:p>
          <a:p>
            <a:pPr marL="338455" lvl="1" indent="-168910">
              <a:buFont typeface="Wingdings" panose="05000000000000000000" pitchFamily="2" charset="2"/>
              <a:buChar char="l"/>
            </a:pPr>
            <a:r>
              <a:rPr lang="zh-CN" altLang="en-US" sz="2400" b="0" dirty="0">
                <a:solidFill>
                  <a:schemeClr val="tx1"/>
                </a:solidFill>
                <a:ea typeface="宋体" panose="02010600030101010101" pitchFamily="2" charset="-122"/>
              </a:rPr>
              <a:t>取得一个id的所有数据</a:t>
            </a:r>
            <a:endParaRPr lang="zh-CN" altLang="en-US" sz="2400" b="0" dirty="0">
              <a:solidFill>
                <a:schemeClr val="tx1"/>
              </a:solidFill>
              <a:ea typeface="宋体" panose="02010600030101010101" pitchFamily="2" charset="-122"/>
              <a:sym typeface="Arial" panose="020B0604020202020204" pitchFamily="34" charset="0"/>
            </a:endParaRPr>
          </a:p>
          <a:p>
            <a:pPr lvl="1"/>
            <a:r>
              <a:rPr lang="zh-CN" altLang="en-US" b="0" dirty="0">
                <a:ea typeface="宋体" panose="02010600030101010101" pitchFamily="2" charset="-122"/>
              </a:rPr>
              <a:t>get 'users','xiaoming'</a:t>
            </a:r>
            <a:endParaRPr lang="zh-CN" altLang="en-US" b="0" dirty="0">
              <a:ea typeface="宋体" panose="02010600030101010101" pitchFamily="2" charset="-122"/>
              <a:sym typeface="Arial" panose="020B0604020202020204" pitchFamily="34" charset="0"/>
            </a:endParaRPr>
          </a:p>
          <a:p>
            <a:pPr marL="338455" lvl="1" indent="-168910">
              <a:buFont typeface="Wingdings" panose="05000000000000000000" pitchFamily="2" charset="2"/>
              <a:buChar char="l"/>
            </a:pPr>
            <a:r>
              <a:rPr lang="zh-CN" altLang="en-US" sz="2400" b="0" dirty="0">
                <a:solidFill>
                  <a:schemeClr val="tx1"/>
                </a:solidFill>
                <a:ea typeface="宋体" panose="02010600030101010101" pitchFamily="2" charset="-122"/>
              </a:rPr>
              <a:t>获取一个id，一个列族的所有数据</a:t>
            </a:r>
            <a:endParaRPr lang="zh-CN" altLang="en-US" sz="2400" b="0" dirty="0">
              <a:solidFill>
                <a:schemeClr val="tx1"/>
              </a:solidFill>
              <a:ea typeface="宋体" panose="02010600030101010101" pitchFamily="2" charset="-122"/>
              <a:sym typeface="Arial" panose="020B0604020202020204" pitchFamily="34" charset="0"/>
            </a:endParaRPr>
          </a:p>
          <a:p>
            <a:pPr lvl="1"/>
            <a:r>
              <a:rPr lang="zh-CN" altLang="en-US" b="0" dirty="0">
                <a:ea typeface="宋体" panose="02010600030101010101" pitchFamily="2" charset="-122"/>
              </a:rPr>
              <a:t>get 'users','xiaoming','info'</a:t>
            </a:r>
            <a:endParaRPr lang="zh-CN" altLang="en-US" b="0" dirty="0">
              <a:ea typeface="宋体" panose="02010600030101010101" pitchFamily="2" charset="-122"/>
              <a:sym typeface="Arial" panose="020B0604020202020204" pitchFamily="34" charset="0"/>
            </a:endParaRPr>
          </a:p>
          <a:p>
            <a:pPr marL="338455" lvl="1" indent="-168910">
              <a:lnSpc>
                <a:spcPct val="80000"/>
              </a:lnSpc>
              <a:buFont typeface="Wingdings" panose="05000000000000000000" pitchFamily="2" charset="2"/>
              <a:buChar char="l"/>
            </a:pPr>
            <a:r>
              <a:rPr lang="zh-CN" altLang="en-US" sz="2400" b="0" dirty="0">
                <a:solidFill>
                  <a:schemeClr val="tx1"/>
                </a:solidFill>
                <a:ea typeface="宋体" panose="02010600030101010101" pitchFamily="2" charset="-122"/>
              </a:rPr>
              <a:t>获取一个id，一个列族中一个列</a:t>
            </a:r>
            <a:r>
              <a:rPr lang="zh-CN" altLang="en-US" sz="2400" b="0" dirty="0" smtClean="0">
                <a:solidFill>
                  <a:schemeClr val="tx1"/>
                </a:solidFill>
                <a:ea typeface="宋体" panose="02010600030101010101" pitchFamily="2" charset="-122"/>
              </a:rPr>
              <a:t>的所有</a:t>
            </a:r>
            <a:r>
              <a:rPr lang="zh-CN" altLang="en-US" sz="2400" b="0" dirty="0">
                <a:solidFill>
                  <a:schemeClr val="tx1"/>
                </a:solidFill>
                <a:ea typeface="宋体" panose="02010600030101010101" pitchFamily="2" charset="-122"/>
              </a:rPr>
              <a:t>数据</a:t>
            </a:r>
            <a:endParaRPr lang="zh-CN" altLang="en-US" sz="2400" b="0" dirty="0">
              <a:solidFill>
                <a:schemeClr val="tx1"/>
              </a:solidFill>
              <a:ea typeface="宋体" panose="02010600030101010101" pitchFamily="2" charset="-122"/>
              <a:sym typeface="Arial" panose="020B0604020202020204" pitchFamily="34" charset="0"/>
            </a:endParaRPr>
          </a:p>
          <a:p>
            <a:pPr lvl="1"/>
            <a:r>
              <a:rPr lang="zh-CN" altLang="en-US" b="0" dirty="0">
                <a:ea typeface="宋体" panose="02010600030101010101" pitchFamily="2" charset="-122"/>
              </a:rPr>
              <a:t>get 'users','xiaoming','info:age'</a:t>
            </a:r>
            <a:endParaRPr lang="zh-CN" altLang="en-US" b="0" dirty="0">
              <a:ea typeface="宋体" panose="02010600030101010101" pitchFamily="2" charset="-122"/>
              <a:sym typeface="Arial" panose="020B0604020202020204" pitchFamily="34"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txBox="1">
            <a:spLocks noChangeArrowheads="1"/>
          </p:cNvSpPr>
          <p:nvPr/>
        </p:nvSpPr>
        <p:spPr bwMode="auto">
          <a:xfrm>
            <a:off x="609600" y="228600"/>
            <a:ext cx="8077200" cy="696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420" tIns="44418" rIns="90420" bIns="44418" numCol="1" anchor="b" anchorCtr="0" compatLnSpc="1"/>
          <a:lstStyle>
            <a:lvl1pPr algn="r" defTabSz="913765" rtl="0" eaLnBrk="0" fontAlgn="base" hangingPunct="0">
              <a:lnSpc>
                <a:spcPct val="87000"/>
              </a:lnSpc>
              <a:spcBef>
                <a:spcPct val="0"/>
              </a:spcBef>
              <a:spcAft>
                <a:spcPct val="0"/>
              </a:spcAft>
              <a:defRPr sz="3000" b="1">
                <a:solidFill>
                  <a:schemeClr val="tx1"/>
                </a:solidFill>
                <a:latin typeface="Arial" panose="020B0604020202020204" pitchFamily="34" charset="0"/>
                <a:ea typeface="+mj-ea"/>
                <a:cs typeface="+mj-cs"/>
              </a:defRPr>
            </a:lvl1pPr>
            <a:lvl2pPr algn="r" defTabSz="913765" rtl="0" eaLnBrk="0" fontAlgn="base" hangingPunct="0">
              <a:lnSpc>
                <a:spcPct val="87000"/>
              </a:lnSpc>
              <a:spcBef>
                <a:spcPct val="0"/>
              </a:spcBef>
              <a:spcAft>
                <a:spcPct val="0"/>
              </a:spcAft>
              <a:defRPr sz="3000" b="1">
                <a:solidFill>
                  <a:schemeClr val="tx1"/>
                </a:solidFill>
                <a:latin typeface="Arial" panose="020B0604020202020204" pitchFamily="34" charset="0"/>
                <a:ea typeface="黑体" panose="02010609060101010101" pitchFamily="2" charset="-122"/>
              </a:defRPr>
            </a:lvl2pPr>
            <a:lvl3pPr algn="r" defTabSz="913765" rtl="0" eaLnBrk="0" fontAlgn="base" hangingPunct="0">
              <a:lnSpc>
                <a:spcPct val="87000"/>
              </a:lnSpc>
              <a:spcBef>
                <a:spcPct val="0"/>
              </a:spcBef>
              <a:spcAft>
                <a:spcPct val="0"/>
              </a:spcAft>
              <a:defRPr sz="3000" b="1">
                <a:solidFill>
                  <a:schemeClr val="tx1"/>
                </a:solidFill>
                <a:latin typeface="Arial" panose="020B0604020202020204" pitchFamily="34" charset="0"/>
                <a:ea typeface="黑体" panose="02010609060101010101" pitchFamily="2" charset="-122"/>
              </a:defRPr>
            </a:lvl3pPr>
            <a:lvl4pPr algn="r" defTabSz="913765" rtl="0" eaLnBrk="0" fontAlgn="base" hangingPunct="0">
              <a:lnSpc>
                <a:spcPct val="87000"/>
              </a:lnSpc>
              <a:spcBef>
                <a:spcPct val="0"/>
              </a:spcBef>
              <a:spcAft>
                <a:spcPct val="0"/>
              </a:spcAft>
              <a:defRPr sz="3000" b="1">
                <a:solidFill>
                  <a:schemeClr val="tx1"/>
                </a:solidFill>
                <a:latin typeface="Arial" panose="020B0604020202020204" pitchFamily="34" charset="0"/>
                <a:ea typeface="黑体" panose="02010609060101010101" pitchFamily="2" charset="-122"/>
              </a:defRPr>
            </a:lvl4pPr>
            <a:lvl5pPr algn="r" defTabSz="913765" rtl="0" eaLnBrk="0" fontAlgn="base" hangingPunct="0">
              <a:lnSpc>
                <a:spcPct val="87000"/>
              </a:lnSpc>
              <a:spcBef>
                <a:spcPct val="0"/>
              </a:spcBef>
              <a:spcAft>
                <a:spcPct val="0"/>
              </a:spcAft>
              <a:defRPr sz="3000" b="1">
                <a:solidFill>
                  <a:schemeClr val="tx1"/>
                </a:solidFill>
                <a:latin typeface="Arial" panose="020B0604020202020204" pitchFamily="34" charset="0"/>
                <a:ea typeface="黑体" panose="02010609060101010101" pitchFamily="2" charset="-122"/>
              </a:defRPr>
            </a:lvl5pPr>
            <a:lvl6pPr marL="450850" algn="r" defTabSz="913765" rtl="0" eaLnBrk="0" fontAlgn="base" hangingPunct="0">
              <a:lnSpc>
                <a:spcPct val="87000"/>
              </a:lnSpc>
              <a:spcBef>
                <a:spcPct val="0"/>
              </a:spcBef>
              <a:spcAft>
                <a:spcPct val="0"/>
              </a:spcAft>
              <a:defRPr sz="3000" b="1">
                <a:solidFill>
                  <a:schemeClr val="tx1"/>
                </a:solidFill>
                <a:latin typeface="Arial" panose="020B0604020202020204" pitchFamily="34" charset="0"/>
                <a:ea typeface="黑体" panose="02010609060101010101" pitchFamily="2" charset="-122"/>
              </a:defRPr>
            </a:lvl6pPr>
            <a:lvl7pPr marL="901700" algn="r" defTabSz="913765" rtl="0" eaLnBrk="0" fontAlgn="base" hangingPunct="0">
              <a:lnSpc>
                <a:spcPct val="87000"/>
              </a:lnSpc>
              <a:spcBef>
                <a:spcPct val="0"/>
              </a:spcBef>
              <a:spcAft>
                <a:spcPct val="0"/>
              </a:spcAft>
              <a:defRPr sz="3000" b="1">
                <a:solidFill>
                  <a:schemeClr val="tx1"/>
                </a:solidFill>
                <a:latin typeface="Arial" panose="020B0604020202020204" pitchFamily="34" charset="0"/>
                <a:ea typeface="黑体" panose="02010609060101010101" pitchFamily="2" charset="-122"/>
              </a:defRPr>
            </a:lvl7pPr>
            <a:lvl8pPr marL="1352550" algn="r" defTabSz="913765" rtl="0" eaLnBrk="0" fontAlgn="base" hangingPunct="0">
              <a:lnSpc>
                <a:spcPct val="87000"/>
              </a:lnSpc>
              <a:spcBef>
                <a:spcPct val="0"/>
              </a:spcBef>
              <a:spcAft>
                <a:spcPct val="0"/>
              </a:spcAft>
              <a:defRPr sz="3000" b="1">
                <a:solidFill>
                  <a:schemeClr val="tx1"/>
                </a:solidFill>
                <a:latin typeface="Arial" panose="020B0604020202020204" pitchFamily="34" charset="0"/>
                <a:ea typeface="黑体" panose="02010609060101010101" pitchFamily="2" charset="-122"/>
              </a:defRPr>
            </a:lvl8pPr>
            <a:lvl9pPr marL="1804035" algn="r" defTabSz="913765" rtl="0" eaLnBrk="0" fontAlgn="base" hangingPunct="0">
              <a:lnSpc>
                <a:spcPct val="87000"/>
              </a:lnSpc>
              <a:spcBef>
                <a:spcPct val="0"/>
              </a:spcBef>
              <a:spcAft>
                <a:spcPct val="0"/>
              </a:spcAft>
              <a:defRPr sz="3000" b="1">
                <a:solidFill>
                  <a:schemeClr val="tx1"/>
                </a:solidFill>
                <a:latin typeface="Arial" panose="020B0604020202020204" pitchFamily="34" charset="0"/>
                <a:ea typeface="黑体" panose="02010609060101010101" pitchFamily="2" charset="-122"/>
              </a:defRPr>
            </a:lvl9pPr>
          </a:lstStyle>
          <a:p>
            <a:r>
              <a:rPr lang="en-US" altLang="zh-CN" dirty="0" smtClean="0">
                <a:ea typeface="黑体" panose="02010609060101010101" pitchFamily="2" charset="-122"/>
              </a:rPr>
              <a:t>DML</a:t>
            </a:r>
            <a:r>
              <a:rPr lang="zh-CN" altLang="en-US" dirty="0" smtClean="0">
                <a:ea typeface="黑体" panose="02010609060101010101" pitchFamily="2" charset="-122"/>
              </a:rPr>
              <a:t>操作</a:t>
            </a:r>
            <a:endParaRPr lang="zh-CN" altLang="en-US" dirty="0" smtClean="0">
              <a:ea typeface="黑体" panose="02010609060101010101" pitchFamily="2" charset="-122"/>
            </a:endParaRPr>
          </a:p>
        </p:txBody>
      </p:sp>
      <p:sp>
        <p:nvSpPr>
          <p:cNvPr id="3" name="Rectangle 6"/>
          <p:cNvSpPr txBox="1">
            <a:spLocks noChangeArrowheads="1"/>
          </p:cNvSpPr>
          <p:nvPr/>
        </p:nvSpPr>
        <p:spPr bwMode="auto">
          <a:xfrm>
            <a:off x="457200" y="1124744"/>
            <a:ext cx="8686800" cy="5733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137" tIns="45070" rIns="90137" bIns="45070" numCol="1" anchor="t" anchorCtr="0" compatLnSpc="1"/>
          <a:lstStyle>
            <a:lvl1pPr marL="338455" indent="-168910" algn="l" defTabSz="913765" rtl="0" eaLnBrk="0" fontAlgn="base" hangingPunct="0">
              <a:spcBef>
                <a:spcPts val="590"/>
              </a:spcBef>
              <a:spcAft>
                <a:spcPts val="590"/>
              </a:spcAft>
              <a:buClr>
                <a:srgbClr val="FF0000"/>
              </a:buClr>
              <a:buSzPct val="80000"/>
              <a:buFont typeface="Wingdings" panose="05000000000000000000" pitchFamily="2" charset="2"/>
              <a:buChar char="l"/>
              <a:defRPr sz="2400" b="1">
                <a:solidFill>
                  <a:schemeClr val="tx1"/>
                </a:solidFill>
                <a:latin typeface="Arial" panose="020B0604020202020204" pitchFamily="34" charset="0"/>
                <a:ea typeface="+mn-ea"/>
                <a:cs typeface="+mn-cs"/>
              </a:defRPr>
            </a:lvl1pPr>
            <a:lvl2pPr marL="713740" indent="-187960" algn="l" defTabSz="913765" rtl="0" eaLnBrk="0" fontAlgn="base" hangingPunct="0">
              <a:spcBef>
                <a:spcPts val="590"/>
              </a:spcBef>
              <a:spcAft>
                <a:spcPts val="590"/>
              </a:spcAft>
              <a:buClr>
                <a:srgbClr val="FF0000"/>
              </a:buClr>
              <a:buSzPct val="80000"/>
              <a:buFont typeface="Wingdings" panose="05000000000000000000" pitchFamily="2" charset="2"/>
              <a:buChar char="§"/>
              <a:defRPr sz="2000" b="1">
                <a:solidFill>
                  <a:schemeClr val="bg1"/>
                </a:solidFill>
                <a:latin typeface="Arial" panose="020B0604020202020204" pitchFamily="34" charset="0"/>
                <a:ea typeface="+mn-ea"/>
              </a:defRPr>
            </a:lvl2pPr>
            <a:lvl3pPr marL="1146175" indent="-168910" algn="l" defTabSz="913765" rtl="0" eaLnBrk="0" fontAlgn="base" hangingPunct="0">
              <a:spcBef>
                <a:spcPts val="590"/>
              </a:spcBef>
              <a:spcAft>
                <a:spcPts val="590"/>
              </a:spcAft>
              <a:buClr>
                <a:srgbClr val="FF0000"/>
              </a:buClr>
              <a:buSzPct val="80000"/>
              <a:buFont typeface="Wingdings" panose="05000000000000000000" pitchFamily="2" charset="2"/>
              <a:buChar char="ü"/>
              <a:defRPr b="1">
                <a:solidFill>
                  <a:schemeClr val="tx1"/>
                </a:solidFill>
                <a:latin typeface="Arial" panose="020B0604020202020204" pitchFamily="34" charset="0"/>
                <a:ea typeface="+mn-ea"/>
              </a:defRPr>
            </a:lvl3pPr>
            <a:lvl4pPr marL="1551940" indent="-228600" algn="l" defTabSz="913765" rtl="0" eaLnBrk="0" fontAlgn="base" hangingPunct="0">
              <a:spcBef>
                <a:spcPts val="590"/>
              </a:spcBef>
              <a:spcAft>
                <a:spcPts val="590"/>
              </a:spcAft>
              <a:buClr>
                <a:schemeClr val="tx2"/>
              </a:buClr>
              <a:defRPr b="1">
                <a:solidFill>
                  <a:schemeClr val="tx1"/>
                </a:solidFill>
                <a:latin typeface="Arial" panose="020B0604020202020204" pitchFamily="34" charset="0"/>
                <a:ea typeface="+mj-ea"/>
              </a:defRPr>
            </a:lvl4pPr>
            <a:lvl5pPr marL="1957070" indent="-228600" algn="l" defTabSz="913765" rtl="0" eaLnBrk="0" fontAlgn="base" hangingPunct="0">
              <a:spcBef>
                <a:spcPct val="50000"/>
              </a:spcBef>
              <a:spcAft>
                <a:spcPct val="50000"/>
              </a:spcAft>
              <a:buClr>
                <a:srgbClr val="FFCC66"/>
              </a:buClr>
              <a:defRPr sz="2200" b="1">
                <a:solidFill>
                  <a:srgbClr val="FFFFFF"/>
                </a:solidFill>
                <a:latin typeface="Arial" panose="020B0604020202020204" pitchFamily="34" charset="0"/>
                <a:ea typeface="+mj-ea"/>
              </a:defRPr>
            </a:lvl5pPr>
            <a:lvl6pPr marL="2407920" indent="-228600" algn="l" defTabSz="913765" rtl="0" eaLnBrk="0" fontAlgn="base" hangingPunct="0">
              <a:spcBef>
                <a:spcPct val="50000"/>
              </a:spcBef>
              <a:spcAft>
                <a:spcPct val="50000"/>
              </a:spcAft>
              <a:buClr>
                <a:srgbClr val="FFCC66"/>
              </a:buClr>
              <a:defRPr sz="2200" b="1">
                <a:solidFill>
                  <a:srgbClr val="FFFFFF"/>
                </a:solidFill>
                <a:latin typeface="+mj-ea"/>
                <a:ea typeface="+mj-ea"/>
              </a:defRPr>
            </a:lvl6pPr>
            <a:lvl7pPr marL="2858770" indent="-228600" algn="l" defTabSz="913765" rtl="0" eaLnBrk="0" fontAlgn="base" hangingPunct="0">
              <a:spcBef>
                <a:spcPct val="50000"/>
              </a:spcBef>
              <a:spcAft>
                <a:spcPct val="50000"/>
              </a:spcAft>
              <a:buClr>
                <a:srgbClr val="FFCC66"/>
              </a:buClr>
              <a:defRPr sz="2200" b="1">
                <a:solidFill>
                  <a:srgbClr val="FFFFFF"/>
                </a:solidFill>
                <a:latin typeface="+mj-ea"/>
                <a:ea typeface="+mj-ea"/>
              </a:defRPr>
            </a:lvl7pPr>
            <a:lvl8pPr marL="3310255" indent="-228600" algn="l" defTabSz="913765" rtl="0" eaLnBrk="0" fontAlgn="base" hangingPunct="0">
              <a:spcBef>
                <a:spcPct val="50000"/>
              </a:spcBef>
              <a:spcAft>
                <a:spcPct val="50000"/>
              </a:spcAft>
              <a:buClr>
                <a:srgbClr val="FFCC66"/>
              </a:buClr>
              <a:defRPr sz="2200" b="1">
                <a:solidFill>
                  <a:srgbClr val="FFFFFF"/>
                </a:solidFill>
                <a:latin typeface="+mj-ea"/>
                <a:ea typeface="+mj-ea"/>
              </a:defRPr>
            </a:lvl8pPr>
            <a:lvl9pPr marL="3761105" indent="-228600" algn="l" defTabSz="913765" rtl="0" eaLnBrk="0" fontAlgn="base" hangingPunct="0">
              <a:spcBef>
                <a:spcPct val="50000"/>
              </a:spcBef>
              <a:spcAft>
                <a:spcPct val="50000"/>
              </a:spcAft>
              <a:buClr>
                <a:srgbClr val="FFCC66"/>
              </a:buClr>
              <a:defRPr sz="2200" b="1">
                <a:solidFill>
                  <a:srgbClr val="FFFFFF"/>
                </a:solidFill>
                <a:latin typeface="+mj-ea"/>
                <a:ea typeface="+mj-ea"/>
              </a:defRPr>
            </a:lvl9pPr>
          </a:lstStyle>
          <a:p>
            <a:pPr marL="338455" lvl="1" indent="-168910">
              <a:buFont typeface="Wingdings" panose="05000000000000000000" pitchFamily="2" charset="2"/>
              <a:buChar char="l"/>
            </a:pPr>
            <a:r>
              <a:rPr lang="zh-CN" altLang="en-US" sz="2400" b="0" dirty="0">
                <a:solidFill>
                  <a:schemeClr val="tx1"/>
                </a:solidFill>
                <a:ea typeface="宋体" panose="02010600030101010101" pitchFamily="2" charset="-122"/>
              </a:rPr>
              <a:t>更新记录</a:t>
            </a:r>
            <a:endParaRPr lang="en-US" altLang="zh-CN" sz="2400" b="0" dirty="0">
              <a:solidFill>
                <a:schemeClr val="tx1"/>
              </a:solidFill>
              <a:ea typeface="宋体" panose="02010600030101010101" pitchFamily="2" charset="-122"/>
            </a:endParaRPr>
          </a:p>
          <a:p>
            <a:pPr lvl="1">
              <a:spcBef>
                <a:spcPts val="490"/>
              </a:spcBef>
              <a:spcAft>
                <a:spcPts val="490"/>
              </a:spcAft>
            </a:pPr>
            <a:r>
              <a:rPr lang="zh-CN" altLang="en-US" sz="1800" b="0" dirty="0">
                <a:ea typeface="宋体" panose="02010600030101010101" pitchFamily="2" charset="-122"/>
              </a:rPr>
              <a:t>put 'users','xiaoming','info:age' ,'29'</a:t>
            </a:r>
            <a:endParaRPr lang="zh-CN" altLang="en-US" sz="1800" b="0" dirty="0">
              <a:ea typeface="宋体" panose="02010600030101010101" pitchFamily="2" charset="-122"/>
            </a:endParaRPr>
          </a:p>
          <a:p>
            <a:pPr lvl="1">
              <a:spcBef>
                <a:spcPts val="490"/>
              </a:spcBef>
              <a:spcAft>
                <a:spcPts val="490"/>
              </a:spcAft>
            </a:pPr>
            <a:r>
              <a:rPr lang="zh-CN" altLang="en-US" sz="1800" b="0" dirty="0" smtClean="0">
                <a:ea typeface="宋体" panose="02010600030101010101" pitchFamily="2" charset="-122"/>
              </a:rPr>
              <a:t>get </a:t>
            </a:r>
            <a:r>
              <a:rPr lang="zh-CN" altLang="en-US" sz="1800" b="0" dirty="0">
                <a:ea typeface="宋体" panose="02010600030101010101" pitchFamily="2" charset="-122"/>
              </a:rPr>
              <a:t>'users','xiaoming','info:age'</a:t>
            </a:r>
            <a:endParaRPr lang="zh-CN" altLang="en-US" sz="1800" b="0" dirty="0">
              <a:ea typeface="宋体" panose="02010600030101010101" pitchFamily="2" charset="-122"/>
            </a:endParaRPr>
          </a:p>
          <a:p>
            <a:pPr lvl="1">
              <a:spcBef>
                <a:spcPts val="490"/>
              </a:spcBef>
              <a:spcAft>
                <a:spcPts val="490"/>
              </a:spcAft>
            </a:pPr>
            <a:r>
              <a:rPr lang="zh-CN" altLang="en-US" sz="1800" b="0" dirty="0" smtClean="0">
                <a:ea typeface="宋体" panose="02010600030101010101" pitchFamily="2" charset="-122"/>
              </a:rPr>
              <a:t>put </a:t>
            </a:r>
            <a:r>
              <a:rPr lang="zh-CN" altLang="en-US" sz="1800" b="0" dirty="0">
                <a:ea typeface="宋体" panose="02010600030101010101" pitchFamily="2" charset="-122"/>
              </a:rPr>
              <a:t>'users','xiaoming','info:age' ,'30'</a:t>
            </a:r>
            <a:endParaRPr lang="zh-CN" altLang="en-US" sz="1800" b="0" dirty="0">
              <a:ea typeface="宋体" panose="02010600030101010101" pitchFamily="2" charset="-122"/>
            </a:endParaRPr>
          </a:p>
          <a:p>
            <a:pPr lvl="1">
              <a:spcBef>
                <a:spcPts val="490"/>
              </a:spcBef>
              <a:spcAft>
                <a:spcPts val="490"/>
              </a:spcAft>
            </a:pPr>
            <a:r>
              <a:rPr lang="zh-CN" altLang="en-US" sz="1800" b="0" dirty="0" smtClean="0">
                <a:ea typeface="宋体" panose="02010600030101010101" pitchFamily="2" charset="-122"/>
              </a:rPr>
              <a:t>get </a:t>
            </a:r>
            <a:r>
              <a:rPr lang="zh-CN" altLang="en-US" sz="1800" b="0" dirty="0">
                <a:ea typeface="宋体" panose="02010600030101010101" pitchFamily="2" charset="-122"/>
              </a:rPr>
              <a:t>'users','xiaoming','info:age</a:t>
            </a:r>
            <a:r>
              <a:rPr lang="zh-CN" altLang="en-US" sz="1800" b="0" dirty="0" smtClean="0">
                <a:ea typeface="宋体" panose="02010600030101010101" pitchFamily="2" charset="-122"/>
              </a:rPr>
              <a:t>'</a:t>
            </a:r>
            <a:endParaRPr lang="en-US" altLang="zh-CN" sz="1800" b="0" dirty="0" smtClean="0">
              <a:solidFill>
                <a:schemeClr val="tx1"/>
              </a:solidFill>
              <a:ea typeface="宋体" panose="02010600030101010101" pitchFamily="2" charset="-122"/>
            </a:endParaRPr>
          </a:p>
          <a:p>
            <a:pPr marL="338455" lvl="1" indent="-168910">
              <a:buFont typeface="Wingdings" panose="05000000000000000000" pitchFamily="2" charset="2"/>
              <a:buChar char="l"/>
            </a:pPr>
            <a:r>
              <a:rPr lang="zh-CN" altLang="en-US" sz="2400" b="0" dirty="0">
                <a:solidFill>
                  <a:schemeClr val="tx1"/>
                </a:solidFill>
                <a:ea typeface="宋体" panose="02010600030101010101" pitchFamily="2" charset="-122"/>
                <a:sym typeface="Arial" panose="020B0604020202020204" pitchFamily="34" charset="0"/>
              </a:rPr>
              <a:t>获取单元格数据的版本数据</a:t>
            </a:r>
            <a:r>
              <a:rPr lang="en-US" altLang="zh-CN" sz="2400" b="0" dirty="0">
                <a:solidFill>
                  <a:schemeClr val="tx1"/>
                </a:solidFill>
                <a:ea typeface="宋体" panose="02010600030101010101" pitchFamily="2" charset="-122"/>
                <a:sym typeface="Arial" panose="020B0604020202020204" pitchFamily="34" charset="0"/>
              </a:rPr>
              <a:t>(</a:t>
            </a:r>
            <a:r>
              <a:rPr lang="zh-CN" altLang="en-US" sz="2400" b="0" dirty="0">
                <a:solidFill>
                  <a:schemeClr val="tx1"/>
                </a:solidFill>
                <a:ea typeface="宋体" panose="02010600030101010101" pitchFamily="2" charset="-122"/>
                <a:sym typeface="Arial" panose="020B0604020202020204" pitchFamily="34" charset="0"/>
              </a:rPr>
              <a:t>在创建表的时候指定多个版本</a:t>
            </a:r>
            <a:r>
              <a:rPr lang="en-US" altLang="zh-CN" sz="2400" b="0" dirty="0">
                <a:solidFill>
                  <a:schemeClr val="tx1"/>
                </a:solidFill>
                <a:ea typeface="宋体" panose="02010600030101010101" pitchFamily="2" charset="-122"/>
                <a:sym typeface="Arial" panose="020B0604020202020204" pitchFamily="34" charset="0"/>
              </a:rPr>
              <a:t>)</a:t>
            </a:r>
            <a:endParaRPr lang="en-US" altLang="zh-CN" sz="2400" b="0" dirty="0">
              <a:solidFill>
                <a:schemeClr val="tx1"/>
              </a:solidFill>
              <a:ea typeface="宋体" panose="02010600030101010101" pitchFamily="2" charset="-122"/>
              <a:sym typeface="Arial" panose="020B0604020202020204" pitchFamily="34" charset="0"/>
            </a:endParaRPr>
          </a:p>
          <a:p>
            <a:pPr lvl="1"/>
            <a:r>
              <a:rPr lang="zh-CN" altLang="en-US" sz="1800" b="0" dirty="0">
                <a:ea typeface="宋体" panose="02010600030101010101" pitchFamily="2" charset="-122"/>
                <a:sym typeface="Arial" panose="020B0604020202020204" pitchFamily="34" charset="0"/>
              </a:rPr>
              <a:t>get 'users','xiaoming',{COLUMN=&gt;'info:age',VERSIONS=&gt;1}</a:t>
            </a:r>
            <a:endParaRPr lang="zh-CN" altLang="en-US" sz="1800" b="0" dirty="0">
              <a:ea typeface="宋体" panose="02010600030101010101" pitchFamily="2" charset="-122"/>
              <a:sym typeface="Arial" panose="020B0604020202020204" pitchFamily="34" charset="0"/>
            </a:endParaRPr>
          </a:p>
          <a:p>
            <a:pPr lvl="1"/>
            <a:r>
              <a:rPr lang="zh-CN" altLang="en-US" sz="1800" b="0" dirty="0" smtClean="0">
                <a:ea typeface="宋体" panose="02010600030101010101" pitchFamily="2" charset="-122"/>
                <a:sym typeface="Arial" panose="020B0604020202020204" pitchFamily="34" charset="0"/>
              </a:rPr>
              <a:t>get </a:t>
            </a:r>
            <a:r>
              <a:rPr lang="zh-CN" altLang="en-US" sz="1800" b="0" dirty="0">
                <a:ea typeface="宋体" panose="02010600030101010101" pitchFamily="2" charset="-122"/>
                <a:sym typeface="Arial" panose="020B0604020202020204" pitchFamily="34" charset="0"/>
              </a:rPr>
              <a:t>'users','xiaoming',{COLUMN=&gt;'info:age',VERSIONS=&gt;2}</a:t>
            </a:r>
            <a:endParaRPr lang="zh-CN" altLang="en-US" sz="1800" b="0" dirty="0">
              <a:ea typeface="宋体" panose="02010600030101010101" pitchFamily="2" charset="-122"/>
              <a:sym typeface="Arial" panose="020B0604020202020204" pitchFamily="34" charset="0"/>
            </a:endParaRPr>
          </a:p>
          <a:p>
            <a:pPr lvl="1"/>
            <a:r>
              <a:rPr lang="zh-CN" altLang="en-US" sz="1800" b="0" dirty="0" smtClean="0">
                <a:ea typeface="宋体" panose="02010600030101010101" pitchFamily="2" charset="-122"/>
                <a:sym typeface="Arial" panose="020B0604020202020204" pitchFamily="34" charset="0"/>
              </a:rPr>
              <a:t>get </a:t>
            </a:r>
            <a:r>
              <a:rPr lang="zh-CN" altLang="en-US" sz="1800" b="0" dirty="0">
                <a:ea typeface="宋体" panose="02010600030101010101" pitchFamily="2" charset="-122"/>
                <a:sym typeface="Arial" panose="020B0604020202020204" pitchFamily="34" charset="0"/>
              </a:rPr>
              <a:t>'users','xiaoming',{COLUMN=&gt;'info:age',VERSIONS=&gt;3}</a:t>
            </a:r>
            <a:endParaRPr lang="zh-CN" altLang="en-US" sz="1800" b="0" dirty="0">
              <a:ea typeface="宋体" panose="02010600030101010101" pitchFamily="2" charset="-122"/>
              <a:sym typeface="Arial" panose="020B0604020202020204" pitchFamily="34" charset="0"/>
            </a:endParaRPr>
          </a:p>
          <a:p>
            <a:pPr marL="338455" lvl="1" indent="-168910">
              <a:buFont typeface="Wingdings" panose="05000000000000000000" pitchFamily="2" charset="2"/>
              <a:buChar char="l"/>
            </a:pPr>
            <a:r>
              <a:rPr lang="zh-CN" altLang="en-US" sz="2400" b="0" dirty="0">
                <a:solidFill>
                  <a:schemeClr val="tx1"/>
                </a:solidFill>
                <a:ea typeface="宋体" panose="02010600030101010101" pitchFamily="2" charset="-122"/>
                <a:sym typeface="Arial" panose="020B0604020202020204" pitchFamily="34" charset="0"/>
              </a:rPr>
              <a:t>获取单元格数据的某个版本数据</a:t>
            </a:r>
            <a:endParaRPr lang="zh-CN" altLang="en-US" sz="2400" b="0" dirty="0">
              <a:solidFill>
                <a:schemeClr val="tx1"/>
              </a:solidFill>
              <a:ea typeface="宋体" panose="02010600030101010101" pitchFamily="2" charset="-122"/>
              <a:sym typeface="Arial" panose="020B0604020202020204" pitchFamily="34" charset="0"/>
            </a:endParaRPr>
          </a:p>
          <a:p>
            <a:pPr lvl="1"/>
            <a:r>
              <a:rPr lang="zh-CN" altLang="en-US" sz="1800" b="0" dirty="0">
                <a:ea typeface="宋体" panose="02010600030101010101" pitchFamily="2" charset="-122"/>
                <a:sym typeface="Arial" panose="020B0604020202020204" pitchFamily="34" charset="0"/>
              </a:rPr>
              <a:t>get </a:t>
            </a:r>
            <a:r>
              <a:rPr lang="zh-CN" altLang="en-US" sz="1800" b="0" dirty="0" smtClean="0">
                <a:ea typeface="宋体" panose="02010600030101010101" pitchFamily="2" charset="-122"/>
                <a:sym typeface="Arial" panose="020B0604020202020204" pitchFamily="34" charset="0"/>
              </a:rPr>
              <a:t>'users</a:t>
            </a:r>
            <a:r>
              <a:rPr lang="zh-CN" altLang="en-US" sz="1800" b="0" dirty="0">
                <a:ea typeface="宋体" panose="02010600030101010101" pitchFamily="2" charset="-122"/>
                <a:sym typeface="Arial" panose="020B0604020202020204" pitchFamily="34" charset="0"/>
              </a:rPr>
              <a:t>','xiaoming',{COLUMN=&gt;'info:age',TIMESTAMP=&gt;1364874937056}</a:t>
            </a:r>
            <a:endParaRPr lang="zh-CN" altLang="en-US" sz="1800" b="0" dirty="0">
              <a:ea typeface="宋体" panose="02010600030101010101" pitchFamily="2" charset="-122"/>
              <a:sym typeface="Arial" panose="020B0604020202020204" pitchFamily="34" charset="0"/>
            </a:endParaRPr>
          </a:p>
          <a:p>
            <a:pPr marL="338455" lvl="1" indent="-168910">
              <a:lnSpc>
                <a:spcPct val="80000"/>
              </a:lnSpc>
              <a:buFont typeface="Wingdings" panose="05000000000000000000" pitchFamily="2" charset="2"/>
              <a:buChar char="l"/>
            </a:pPr>
            <a:r>
              <a:rPr lang="zh-CN" altLang="en-US" sz="2400" b="0" dirty="0" smtClean="0">
                <a:solidFill>
                  <a:schemeClr val="tx1"/>
                </a:solidFill>
                <a:ea typeface="宋体" panose="02010600030101010101" pitchFamily="2" charset="-122"/>
                <a:sym typeface="Arial" panose="020B0604020202020204" pitchFamily="34" charset="0"/>
              </a:rPr>
              <a:t>全表扫描</a:t>
            </a:r>
            <a:endParaRPr lang="zh-CN" altLang="en-US" sz="2400" b="0" dirty="0">
              <a:solidFill>
                <a:schemeClr val="tx1"/>
              </a:solidFill>
              <a:ea typeface="宋体" panose="02010600030101010101" pitchFamily="2" charset="-122"/>
              <a:sym typeface="Arial" panose="020B0604020202020204" pitchFamily="34" charset="0"/>
            </a:endParaRPr>
          </a:p>
          <a:p>
            <a:pPr lvl="1"/>
            <a:r>
              <a:rPr lang="en-US" altLang="zh-CN" sz="1800" b="0" dirty="0">
                <a:ea typeface="宋体" panose="02010600030101010101" pitchFamily="2" charset="-122"/>
              </a:rPr>
              <a:t>scan</a:t>
            </a:r>
            <a:r>
              <a:rPr lang="zh-CN" altLang="en-US" sz="1800" b="0" dirty="0" smtClean="0">
                <a:ea typeface="宋体" panose="02010600030101010101" pitchFamily="2" charset="-122"/>
              </a:rPr>
              <a:t> </a:t>
            </a:r>
            <a:r>
              <a:rPr lang="zh-CN" altLang="en-US" sz="1800" b="0" dirty="0">
                <a:ea typeface="宋体" panose="02010600030101010101" pitchFamily="2" charset="-122"/>
              </a:rPr>
              <a:t>'users</a:t>
            </a:r>
            <a:r>
              <a:rPr lang="zh-CN" altLang="en-US" sz="1800" b="0" dirty="0" smtClean="0">
                <a:ea typeface="宋体" panose="02010600030101010101" pitchFamily="2" charset="-122"/>
              </a:rPr>
              <a:t>'</a:t>
            </a:r>
            <a:endParaRPr lang="zh-CN" altLang="en-US" sz="1800" b="0" dirty="0">
              <a:ea typeface="宋体" panose="02010600030101010101" pitchFamily="2" charset="-122"/>
              <a:sym typeface="Arial" panose="020B0604020202020204" pitchFamily="34"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txBox="1">
            <a:spLocks noChangeArrowheads="1"/>
          </p:cNvSpPr>
          <p:nvPr/>
        </p:nvSpPr>
        <p:spPr bwMode="auto">
          <a:xfrm>
            <a:off x="609600" y="228600"/>
            <a:ext cx="8077200" cy="696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420" tIns="44418" rIns="90420" bIns="44418" numCol="1" anchor="b" anchorCtr="0" compatLnSpc="1"/>
          <a:lstStyle>
            <a:lvl1pPr algn="r" defTabSz="913765" rtl="0" eaLnBrk="0" fontAlgn="base" hangingPunct="0">
              <a:lnSpc>
                <a:spcPct val="87000"/>
              </a:lnSpc>
              <a:spcBef>
                <a:spcPct val="0"/>
              </a:spcBef>
              <a:spcAft>
                <a:spcPct val="0"/>
              </a:spcAft>
              <a:defRPr sz="3000" b="1">
                <a:solidFill>
                  <a:schemeClr val="tx1"/>
                </a:solidFill>
                <a:latin typeface="Arial" panose="020B0604020202020204" pitchFamily="34" charset="0"/>
                <a:ea typeface="+mj-ea"/>
                <a:cs typeface="+mj-cs"/>
              </a:defRPr>
            </a:lvl1pPr>
            <a:lvl2pPr algn="r" defTabSz="913765" rtl="0" eaLnBrk="0" fontAlgn="base" hangingPunct="0">
              <a:lnSpc>
                <a:spcPct val="87000"/>
              </a:lnSpc>
              <a:spcBef>
                <a:spcPct val="0"/>
              </a:spcBef>
              <a:spcAft>
                <a:spcPct val="0"/>
              </a:spcAft>
              <a:defRPr sz="3000" b="1">
                <a:solidFill>
                  <a:schemeClr val="tx1"/>
                </a:solidFill>
                <a:latin typeface="Arial" panose="020B0604020202020204" pitchFamily="34" charset="0"/>
                <a:ea typeface="黑体" panose="02010609060101010101" pitchFamily="2" charset="-122"/>
              </a:defRPr>
            </a:lvl2pPr>
            <a:lvl3pPr algn="r" defTabSz="913765" rtl="0" eaLnBrk="0" fontAlgn="base" hangingPunct="0">
              <a:lnSpc>
                <a:spcPct val="87000"/>
              </a:lnSpc>
              <a:spcBef>
                <a:spcPct val="0"/>
              </a:spcBef>
              <a:spcAft>
                <a:spcPct val="0"/>
              </a:spcAft>
              <a:defRPr sz="3000" b="1">
                <a:solidFill>
                  <a:schemeClr val="tx1"/>
                </a:solidFill>
                <a:latin typeface="Arial" panose="020B0604020202020204" pitchFamily="34" charset="0"/>
                <a:ea typeface="黑体" panose="02010609060101010101" pitchFamily="2" charset="-122"/>
              </a:defRPr>
            </a:lvl3pPr>
            <a:lvl4pPr algn="r" defTabSz="913765" rtl="0" eaLnBrk="0" fontAlgn="base" hangingPunct="0">
              <a:lnSpc>
                <a:spcPct val="87000"/>
              </a:lnSpc>
              <a:spcBef>
                <a:spcPct val="0"/>
              </a:spcBef>
              <a:spcAft>
                <a:spcPct val="0"/>
              </a:spcAft>
              <a:defRPr sz="3000" b="1">
                <a:solidFill>
                  <a:schemeClr val="tx1"/>
                </a:solidFill>
                <a:latin typeface="Arial" panose="020B0604020202020204" pitchFamily="34" charset="0"/>
                <a:ea typeface="黑体" panose="02010609060101010101" pitchFamily="2" charset="-122"/>
              </a:defRPr>
            </a:lvl4pPr>
            <a:lvl5pPr algn="r" defTabSz="913765" rtl="0" eaLnBrk="0" fontAlgn="base" hangingPunct="0">
              <a:lnSpc>
                <a:spcPct val="87000"/>
              </a:lnSpc>
              <a:spcBef>
                <a:spcPct val="0"/>
              </a:spcBef>
              <a:spcAft>
                <a:spcPct val="0"/>
              </a:spcAft>
              <a:defRPr sz="3000" b="1">
                <a:solidFill>
                  <a:schemeClr val="tx1"/>
                </a:solidFill>
                <a:latin typeface="Arial" panose="020B0604020202020204" pitchFamily="34" charset="0"/>
                <a:ea typeface="黑体" panose="02010609060101010101" pitchFamily="2" charset="-122"/>
              </a:defRPr>
            </a:lvl5pPr>
            <a:lvl6pPr marL="450850" algn="r" defTabSz="913765" rtl="0" eaLnBrk="0" fontAlgn="base" hangingPunct="0">
              <a:lnSpc>
                <a:spcPct val="87000"/>
              </a:lnSpc>
              <a:spcBef>
                <a:spcPct val="0"/>
              </a:spcBef>
              <a:spcAft>
                <a:spcPct val="0"/>
              </a:spcAft>
              <a:defRPr sz="3000" b="1">
                <a:solidFill>
                  <a:schemeClr val="tx1"/>
                </a:solidFill>
                <a:latin typeface="Arial" panose="020B0604020202020204" pitchFamily="34" charset="0"/>
                <a:ea typeface="黑体" panose="02010609060101010101" pitchFamily="2" charset="-122"/>
              </a:defRPr>
            </a:lvl6pPr>
            <a:lvl7pPr marL="901700" algn="r" defTabSz="913765" rtl="0" eaLnBrk="0" fontAlgn="base" hangingPunct="0">
              <a:lnSpc>
                <a:spcPct val="87000"/>
              </a:lnSpc>
              <a:spcBef>
                <a:spcPct val="0"/>
              </a:spcBef>
              <a:spcAft>
                <a:spcPct val="0"/>
              </a:spcAft>
              <a:defRPr sz="3000" b="1">
                <a:solidFill>
                  <a:schemeClr val="tx1"/>
                </a:solidFill>
                <a:latin typeface="Arial" panose="020B0604020202020204" pitchFamily="34" charset="0"/>
                <a:ea typeface="黑体" panose="02010609060101010101" pitchFamily="2" charset="-122"/>
              </a:defRPr>
            </a:lvl7pPr>
            <a:lvl8pPr marL="1352550" algn="r" defTabSz="913765" rtl="0" eaLnBrk="0" fontAlgn="base" hangingPunct="0">
              <a:lnSpc>
                <a:spcPct val="87000"/>
              </a:lnSpc>
              <a:spcBef>
                <a:spcPct val="0"/>
              </a:spcBef>
              <a:spcAft>
                <a:spcPct val="0"/>
              </a:spcAft>
              <a:defRPr sz="3000" b="1">
                <a:solidFill>
                  <a:schemeClr val="tx1"/>
                </a:solidFill>
                <a:latin typeface="Arial" panose="020B0604020202020204" pitchFamily="34" charset="0"/>
                <a:ea typeface="黑体" panose="02010609060101010101" pitchFamily="2" charset="-122"/>
              </a:defRPr>
            </a:lvl8pPr>
            <a:lvl9pPr marL="1804035" algn="r" defTabSz="913765" rtl="0" eaLnBrk="0" fontAlgn="base" hangingPunct="0">
              <a:lnSpc>
                <a:spcPct val="87000"/>
              </a:lnSpc>
              <a:spcBef>
                <a:spcPct val="0"/>
              </a:spcBef>
              <a:spcAft>
                <a:spcPct val="0"/>
              </a:spcAft>
              <a:defRPr sz="3000" b="1">
                <a:solidFill>
                  <a:schemeClr val="tx1"/>
                </a:solidFill>
                <a:latin typeface="Arial" panose="020B0604020202020204" pitchFamily="34" charset="0"/>
                <a:ea typeface="黑体" panose="02010609060101010101" pitchFamily="2" charset="-122"/>
              </a:defRPr>
            </a:lvl9pPr>
          </a:lstStyle>
          <a:p>
            <a:r>
              <a:rPr lang="en-US" altLang="zh-CN" dirty="0" smtClean="0">
                <a:ea typeface="黑体" panose="02010609060101010101" pitchFamily="2" charset="-122"/>
              </a:rPr>
              <a:t>DML</a:t>
            </a:r>
            <a:r>
              <a:rPr lang="zh-CN" altLang="en-US" dirty="0" smtClean="0">
                <a:ea typeface="黑体" panose="02010609060101010101" pitchFamily="2" charset="-122"/>
              </a:rPr>
              <a:t>操作</a:t>
            </a:r>
            <a:endParaRPr lang="zh-CN" altLang="en-US" dirty="0" smtClean="0">
              <a:ea typeface="黑体" panose="02010609060101010101" pitchFamily="2" charset="-122"/>
            </a:endParaRPr>
          </a:p>
        </p:txBody>
      </p:sp>
      <p:sp>
        <p:nvSpPr>
          <p:cNvPr id="3" name="Rectangle 6"/>
          <p:cNvSpPr txBox="1">
            <a:spLocks noChangeArrowheads="1"/>
          </p:cNvSpPr>
          <p:nvPr/>
        </p:nvSpPr>
        <p:spPr bwMode="auto">
          <a:xfrm>
            <a:off x="457200" y="1124744"/>
            <a:ext cx="8686800" cy="5733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137" tIns="45070" rIns="90137" bIns="45070" numCol="1" anchor="t" anchorCtr="0" compatLnSpc="1"/>
          <a:lstStyle>
            <a:lvl1pPr marL="338455" indent="-168910" algn="l" defTabSz="913765" rtl="0" eaLnBrk="0" fontAlgn="base" hangingPunct="0">
              <a:spcBef>
                <a:spcPts val="590"/>
              </a:spcBef>
              <a:spcAft>
                <a:spcPts val="590"/>
              </a:spcAft>
              <a:buClr>
                <a:srgbClr val="FF0000"/>
              </a:buClr>
              <a:buSzPct val="80000"/>
              <a:buFont typeface="Wingdings" panose="05000000000000000000" pitchFamily="2" charset="2"/>
              <a:buChar char="l"/>
              <a:defRPr sz="2400" b="1">
                <a:solidFill>
                  <a:schemeClr val="tx1"/>
                </a:solidFill>
                <a:latin typeface="Arial" panose="020B0604020202020204" pitchFamily="34" charset="0"/>
                <a:ea typeface="+mn-ea"/>
                <a:cs typeface="+mn-cs"/>
              </a:defRPr>
            </a:lvl1pPr>
            <a:lvl2pPr marL="713740" indent="-187960" algn="l" defTabSz="913765" rtl="0" eaLnBrk="0" fontAlgn="base" hangingPunct="0">
              <a:spcBef>
                <a:spcPts val="590"/>
              </a:spcBef>
              <a:spcAft>
                <a:spcPts val="590"/>
              </a:spcAft>
              <a:buClr>
                <a:srgbClr val="FF0000"/>
              </a:buClr>
              <a:buSzPct val="80000"/>
              <a:buFont typeface="Wingdings" panose="05000000000000000000" pitchFamily="2" charset="2"/>
              <a:buChar char="§"/>
              <a:defRPr sz="2000" b="1">
                <a:solidFill>
                  <a:schemeClr val="bg1"/>
                </a:solidFill>
                <a:latin typeface="Arial" panose="020B0604020202020204" pitchFamily="34" charset="0"/>
                <a:ea typeface="+mn-ea"/>
              </a:defRPr>
            </a:lvl2pPr>
            <a:lvl3pPr marL="1146175" indent="-168910" algn="l" defTabSz="913765" rtl="0" eaLnBrk="0" fontAlgn="base" hangingPunct="0">
              <a:spcBef>
                <a:spcPts val="590"/>
              </a:spcBef>
              <a:spcAft>
                <a:spcPts val="590"/>
              </a:spcAft>
              <a:buClr>
                <a:srgbClr val="FF0000"/>
              </a:buClr>
              <a:buSzPct val="80000"/>
              <a:buFont typeface="Wingdings" panose="05000000000000000000" pitchFamily="2" charset="2"/>
              <a:buChar char="ü"/>
              <a:defRPr b="1">
                <a:solidFill>
                  <a:schemeClr val="tx1"/>
                </a:solidFill>
                <a:latin typeface="Arial" panose="020B0604020202020204" pitchFamily="34" charset="0"/>
                <a:ea typeface="+mn-ea"/>
              </a:defRPr>
            </a:lvl3pPr>
            <a:lvl4pPr marL="1551940" indent="-228600" algn="l" defTabSz="913765" rtl="0" eaLnBrk="0" fontAlgn="base" hangingPunct="0">
              <a:spcBef>
                <a:spcPts val="590"/>
              </a:spcBef>
              <a:spcAft>
                <a:spcPts val="590"/>
              </a:spcAft>
              <a:buClr>
                <a:schemeClr val="tx2"/>
              </a:buClr>
              <a:defRPr b="1">
                <a:solidFill>
                  <a:schemeClr val="tx1"/>
                </a:solidFill>
                <a:latin typeface="Arial" panose="020B0604020202020204" pitchFamily="34" charset="0"/>
                <a:ea typeface="+mj-ea"/>
              </a:defRPr>
            </a:lvl4pPr>
            <a:lvl5pPr marL="1957070" indent="-228600" algn="l" defTabSz="913765" rtl="0" eaLnBrk="0" fontAlgn="base" hangingPunct="0">
              <a:spcBef>
                <a:spcPct val="50000"/>
              </a:spcBef>
              <a:spcAft>
                <a:spcPct val="50000"/>
              </a:spcAft>
              <a:buClr>
                <a:srgbClr val="FFCC66"/>
              </a:buClr>
              <a:defRPr sz="2200" b="1">
                <a:solidFill>
                  <a:srgbClr val="FFFFFF"/>
                </a:solidFill>
                <a:latin typeface="Arial" panose="020B0604020202020204" pitchFamily="34" charset="0"/>
                <a:ea typeface="+mj-ea"/>
              </a:defRPr>
            </a:lvl5pPr>
            <a:lvl6pPr marL="2407920" indent="-228600" algn="l" defTabSz="913765" rtl="0" eaLnBrk="0" fontAlgn="base" hangingPunct="0">
              <a:spcBef>
                <a:spcPct val="50000"/>
              </a:spcBef>
              <a:spcAft>
                <a:spcPct val="50000"/>
              </a:spcAft>
              <a:buClr>
                <a:srgbClr val="FFCC66"/>
              </a:buClr>
              <a:defRPr sz="2200" b="1">
                <a:solidFill>
                  <a:srgbClr val="FFFFFF"/>
                </a:solidFill>
                <a:latin typeface="+mj-ea"/>
                <a:ea typeface="+mj-ea"/>
              </a:defRPr>
            </a:lvl6pPr>
            <a:lvl7pPr marL="2858770" indent="-228600" algn="l" defTabSz="913765" rtl="0" eaLnBrk="0" fontAlgn="base" hangingPunct="0">
              <a:spcBef>
                <a:spcPct val="50000"/>
              </a:spcBef>
              <a:spcAft>
                <a:spcPct val="50000"/>
              </a:spcAft>
              <a:buClr>
                <a:srgbClr val="FFCC66"/>
              </a:buClr>
              <a:defRPr sz="2200" b="1">
                <a:solidFill>
                  <a:srgbClr val="FFFFFF"/>
                </a:solidFill>
                <a:latin typeface="+mj-ea"/>
                <a:ea typeface="+mj-ea"/>
              </a:defRPr>
            </a:lvl7pPr>
            <a:lvl8pPr marL="3310255" indent="-228600" algn="l" defTabSz="913765" rtl="0" eaLnBrk="0" fontAlgn="base" hangingPunct="0">
              <a:spcBef>
                <a:spcPct val="50000"/>
              </a:spcBef>
              <a:spcAft>
                <a:spcPct val="50000"/>
              </a:spcAft>
              <a:buClr>
                <a:srgbClr val="FFCC66"/>
              </a:buClr>
              <a:defRPr sz="2200" b="1">
                <a:solidFill>
                  <a:srgbClr val="FFFFFF"/>
                </a:solidFill>
                <a:latin typeface="+mj-ea"/>
                <a:ea typeface="+mj-ea"/>
              </a:defRPr>
            </a:lvl8pPr>
            <a:lvl9pPr marL="3761105" indent="-228600" algn="l" defTabSz="913765" rtl="0" eaLnBrk="0" fontAlgn="base" hangingPunct="0">
              <a:spcBef>
                <a:spcPct val="50000"/>
              </a:spcBef>
              <a:spcAft>
                <a:spcPct val="50000"/>
              </a:spcAft>
              <a:buClr>
                <a:srgbClr val="FFCC66"/>
              </a:buClr>
              <a:defRPr sz="2200" b="1">
                <a:solidFill>
                  <a:srgbClr val="FFFFFF"/>
                </a:solidFill>
                <a:latin typeface="+mj-ea"/>
                <a:ea typeface="+mj-ea"/>
              </a:defRPr>
            </a:lvl9pPr>
          </a:lstStyle>
          <a:p>
            <a:pPr marL="338455" lvl="1" indent="-168910">
              <a:buFont typeface="Wingdings" panose="05000000000000000000" pitchFamily="2" charset="2"/>
              <a:buChar char="l"/>
            </a:pPr>
            <a:r>
              <a:rPr lang="zh-CN" altLang="en-US" sz="2400" b="0" dirty="0">
                <a:solidFill>
                  <a:schemeClr val="tx1"/>
                </a:solidFill>
                <a:ea typeface="宋体" panose="02010600030101010101" pitchFamily="2" charset="-122"/>
              </a:rPr>
              <a:t>删除xiaoming值的'info:age'字段</a:t>
            </a:r>
            <a:endParaRPr lang="en-US" altLang="zh-CN" sz="2400" b="0" dirty="0">
              <a:solidFill>
                <a:schemeClr val="tx1"/>
              </a:solidFill>
              <a:ea typeface="宋体" panose="02010600030101010101" pitchFamily="2" charset="-122"/>
            </a:endParaRPr>
          </a:p>
          <a:p>
            <a:pPr lvl="1">
              <a:spcBef>
                <a:spcPts val="490"/>
              </a:spcBef>
              <a:spcAft>
                <a:spcPts val="490"/>
              </a:spcAft>
            </a:pPr>
            <a:r>
              <a:rPr lang="zh-CN" altLang="en-US" sz="1800" b="0" dirty="0">
                <a:ea typeface="宋体" panose="02010600030101010101" pitchFamily="2" charset="-122"/>
              </a:rPr>
              <a:t>delete 'users','xiaoming','info:age'</a:t>
            </a:r>
            <a:endParaRPr lang="zh-CN" altLang="en-US" sz="1800" b="0" dirty="0">
              <a:ea typeface="宋体" panose="02010600030101010101" pitchFamily="2" charset="-122"/>
            </a:endParaRPr>
          </a:p>
          <a:p>
            <a:pPr lvl="1">
              <a:spcBef>
                <a:spcPts val="490"/>
              </a:spcBef>
              <a:spcAft>
                <a:spcPts val="490"/>
              </a:spcAft>
            </a:pPr>
            <a:r>
              <a:rPr lang="zh-CN" altLang="en-US" sz="1800" b="0" dirty="0" smtClean="0">
                <a:ea typeface="宋体" panose="02010600030101010101" pitchFamily="2" charset="-122"/>
              </a:rPr>
              <a:t>get </a:t>
            </a:r>
            <a:r>
              <a:rPr lang="zh-CN" altLang="en-US" sz="1800" b="0" dirty="0">
                <a:ea typeface="宋体" panose="02010600030101010101" pitchFamily="2" charset="-122"/>
              </a:rPr>
              <a:t>'users','xiaoming'</a:t>
            </a:r>
            <a:endParaRPr lang="zh-CN" altLang="en-US" sz="1800" b="0" dirty="0">
              <a:ea typeface="宋体" panose="02010600030101010101" pitchFamily="2" charset="-122"/>
            </a:endParaRPr>
          </a:p>
          <a:p>
            <a:pPr marL="338455" lvl="1" indent="-168910">
              <a:buFont typeface="Wingdings" panose="05000000000000000000" pitchFamily="2" charset="2"/>
              <a:buChar char="l"/>
            </a:pPr>
            <a:r>
              <a:rPr lang="zh-CN" altLang="en-US" sz="2400" b="0" dirty="0">
                <a:solidFill>
                  <a:schemeClr val="tx1"/>
                </a:solidFill>
                <a:ea typeface="宋体" panose="02010600030101010101" pitchFamily="2" charset="-122"/>
                <a:sym typeface="Arial" panose="020B0604020202020204" pitchFamily="34" charset="0"/>
              </a:rPr>
              <a:t>删除整行</a:t>
            </a:r>
            <a:endParaRPr lang="zh-CN" altLang="en-US" sz="2400" b="0" dirty="0">
              <a:solidFill>
                <a:schemeClr val="tx1"/>
              </a:solidFill>
              <a:ea typeface="宋体" panose="02010600030101010101" pitchFamily="2" charset="-122"/>
              <a:sym typeface="Arial" panose="020B0604020202020204" pitchFamily="34" charset="0"/>
            </a:endParaRPr>
          </a:p>
          <a:p>
            <a:pPr lvl="1">
              <a:spcBef>
                <a:spcPts val="490"/>
              </a:spcBef>
              <a:spcAft>
                <a:spcPts val="490"/>
              </a:spcAft>
            </a:pPr>
            <a:r>
              <a:rPr lang="zh-CN" altLang="en-US" sz="1800" b="0" dirty="0">
                <a:ea typeface="宋体" panose="02010600030101010101" pitchFamily="2" charset="-122"/>
                <a:sym typeface="Arial" panose="020B0604020202020204" pitchFamily="34" charset="0"/>
              </a:rPr>
              <a:t>deleteall </a:t>
            </a:r>
            <a:r>
              <a:rPr lang="en-US" altLang="zh-CN" sz="1800" b="0" dirty="0" smtClean="0">
                <a:ea typeface="宋体" panose="02010600030101010101" pitchFamily="2" charset="-122"/>
                <a:sym typeface="Arial" panose="020B0604020202020204" pitchFamily="34" charset="0"/>
              </a:rPr>
              <a:t>‘</a:t>
            </a:r>
            <a:r>
              <a:rPr lang="zh-CN" altLang="en-US" sz="1800" b="0" dirty="0" smtClean="0">
                <a:ea typeface="宋体" panose="02010600030101010101" pitchFamily="2" charset="-122"/>
                <a:sym typeface="Arial" panose="020B0604020202020204" pitchFamily="34" charset="0"/>
              </a:rPr>
              <a:t>users</a:t>
            </a:r>
            <a:r>
              <a:rPr lang="en-US" altLang="zh-CN" sz="1800" b="0" dirty="0" smtClean="0">
                <a:ea typeface="宋体" panose="02010600030101010101" pitchFamily="2" charset="-122"/>
                <a:sym typeface="Arial" panose="020B0604020202020204" pitchFamily="34" charset="0"/>
              </a:rPr>
              <a:t>’</a:t>
            </a:r>
            <a:r>
              <a:rPr lang="zh-CN" altLang="en-US" sz="1800" b="0" dirty="0" smtClean="0">
                <a:ea typeface="宋体" panose="02010600030101010101" pitchFamily="2" charset="-122"/>
                <a:sym typeface="Arial" panose="020B0604020202020204" pitchFamily="34" charset="0"/>
              </a:rPr>
              <a:t>,</a:t>
            </a:r>
            <a:r>
              <a:rPr lang="en-US" altLang="zh-CN" sz="1800" b="0" dirty="0" smtClean="0">
                <a:ea typeface="宋体" panose="02010600030101010101" pitchFamily="2" charset="-122"/>
                <a:sym typeface="Arial" panose="020B0604020202020204" pitchFamily="34" charset="0"/>
              </a:rPr>
              <a:t>’</a:t>
            </a:r>
            <a:r>
              <a:rPr lang="zh-CN" altLang="en-US" sz="1800" b="0" dirty="0" smtClean="0">
                <a:ea typeface="宋体" panose="02010600030101010101" pitchFamily="2" charset="-122"/>
                <a:sym typeface="Arial" panose="020B0604020202020204" pitchFamily="34" charset="0"/>
              </a:rPr>
              <a:t>xiaoming</a:t>
            </a:r>
            <a:r>
              <a:rPr lang="en-US" altLang="zh-CN" sz="1800" b="0" dirty="0" smtClean="0">
                <a:ea typeface="宋体" panose="02010600030101010101" pitchFamily="2" charset="-122"/>
                <a:sym typeface="Arial" panose="020B0604020202020204" pitchFamily="34" charset="0"/>
              </a:rPr>
              <a:t>’</a:t>
            </a:r>
            <a:endParaRPr lang="en-US" altLang="zh-CN" sz="1800" b="0" dirty="0">
              <a:ea typeface="宋体" panose="02010600030101010101" pitchFamily="2" charset="-122"/>
              <a:sym typeface="Arial" panose="020B0604020202020204" pitchFamily="34" charset="0"/>
            </a:endParaRPr>
          </a:p>
          <a:p>
            <a:pPr marL="338455" lvl="1" indent="-168910">
              <a:buFont typeface="Wingdings" panose="05000000000000000000" pitchFamily="2" charset="2"/>
              <a:buChar char="l"/>
            </a:pPr>
            <a:r>
              <a:rPr lang="zh-CN" altLang="en-US" sz="2400" b="0" dirty="0">
                <a:solidFill>
                  <a:schemeClr val="tx1"/>
                </a:solidFill>
                <a:ea typeface="宋体" panose="02010600030101010101" pitchFamily="2" charset="-122"/>
                <a:sym typeface="Arial" panose="020B0604020202020204" pitchFamily="34" charset="0"/>
              </a:rPr>
              <a:t>统计表的行数</a:t>
            </a:r>
            <a:endParaRPr lang="zh-CN" altLang="en-US" sz="2400" b="0" dirty="0">
              <a:solidFill>
                <a:schemeClr val="tx1"/>
              </a:solidFill>
              <a:ea typeface="宋体" panose="02010600030101010101" pitchFamily="2" charset="-122"/>
              <a:sym typeface="Arial" panose="020B0604020202020204" pitchFamily="34" charset="0"/>
            </a:endParaRPr>
          </a:p>
          <a:p>
            <a:pPr lvl="1">
              <a:spcBef>
                <a:spcPts val="490"/>
              </a:spcBef>
              <a:spcAft>
                <a:spcPts val="490"/>
              </a:spcAft>
            </a:pPr>
            <a:r>
              <a:rPr lang="zh-CN" altLang="en-US" sz="1800" b="0" dirty="0">
                <a:ea typeface="宋体" panose="02010600030101010101" pitchFamily="2" charset="-122"/>
                <a:sym typeface="Arial" panose="020B0604020202020204" pitchFamily="34" charset="0"/>
              </a:rPr>
              <a:t>count 'users'</a:t>
            </a:r>
            <a:endParaRPr lang="zh-CN" altLang="en-US" sz="1800" b="0" dirty="0">
              <a:ea typeface="宋体" panose="02010600030101010101" pitchFamily="2" charset="-122"/>
              <a:sym typeface="Arial" panose="020B0604020202020204" pitchFamily="34" charset="0"/>
            </a:endParaRPr>
          </a:p>
          <a:p>
            <a:pPr marL="338455" lvl="1" indent="-168910">
              <a:buFont typeface="Wingdings" panose="05000000000000000000" pitchFamily="2" charset="2"/>
              <a:buChar char="l"/>
            </a:pPr>
            <a:r>
              <a:rPr lang="zh-CN" altLang="en-US" sz="2400" b="0" dirty="0">
                <a:solidFill>
                  <a:schemeClr val="tx1"/>
                </a:solidFill>
                <a:ea typeface="宋体" panose="02010600030101010101" pitchFamily="2" charset="-122"/>
                <a:sym typeface="Arial" panose="020B0604020202020204" pitchFamily="34" charset="0"/>
              </a:rPr>
              <a:t>清空表</a:t>
            </a:r>
            <a:endParaRPr lang="zh-CN" altLang="en-US" sz="2400" b="0" dirty="0">
              <a:solidFill>
                <a:schemeClr val="tx1"/>
              </a:solidFill>
              <a:ea typeface="宋体" panose="02010600030101010101" pitchFamily="2" charset="-122"/>
              <a:sym typeface="Arial" panose="020B0604020202020204" pitchFamily="34" charset="0"/>
            </a:endParaRPr>
          </a:p>
          <a:p>
            <a:pPr lvl="1">
              <a:spcBef>
                <a:spcPts val="490"/>
              </a:spcBef>
              <a:spcAft>
                <a:spcPts val="490"/>
              </a:spcAft>
            </a:pPr>
            <a:r>
              <a:rPr lang="zh-CN" altLang="en-US" sz="1800" b="0" dirty="0">
                <a:ea typeface="宋体" panose="02010600030101010101" pitchFamily="2" charset="-122"/>
                <a:sym typeface="Arial" panose="020B0604020202020204" pitchFamily="34" charset="0"/>
              </a:rPr>
              <a:t>truncate </a:t>
            </a:r>
            <a:r>
              <a:rPr lang="zh-CN" altLang="en-US" sz="1800" b="0" dirty="0">
                <a:ea typeface="宋体" panose="02010600030101010101" pitchFamily="2" charset="-122"/>
              </a:rPr>
              <a:t>'users'</a:t>
            </a:r>
            <a:endParaRPr lang="zh-CN" altLang="en-US" sz="1800" b="0" dirty="0">
              <a:ea typeface="宋体" panose="02010600030101010101" pitchFamily="2" charset="-122"/>
              <a:sym typeface="Arial" panose="020B0604020202020204" pitchFamily="34"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txBox="1">
            <a:spLocks noChangeArrowheads="1"/>
          </p:cNvSpPr>
          <p:nvPr/>
        </p:nvSpPr>
        <p:spPr bwMode="auto">
          <a:xfrm>
            <a:off x="609600" y="228600"/>
            <a:ext cx="8077200" cy="696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420" tIns="44418" rIns="90420" bIns="44418" numCol="1" anchor="b" anchorCtr="0" compatLnSpc="1"/>
          <a:lstStyle>
            <a:lvl1pPr algn="r" defTabSz="913765" rtl="0" eaLnBrk="0" fontAlgn="base" hangingPunct="0">
              <a:lnSpc>
                <a:spcPct val="87000"/>
              </a:lnSpc>
              <a:spcBef>
                <a:spcPct val="0"/>
              </a:spcBef>
              <a:spcAft>
                <a:spcPct val="0"/>
              </a:spcAft>
              <a:defRPr sz="3000" b="1">
                <a:solidFill>
                  <a:schemeClr val="tx1"/>
                </a:solidFill>
                <a:latin typeface="Arial" panose="020B0604020202020204" pitchFamily="34" charset="0"/>
                <a:ea typeface="+mj-ea"/>
                <a:cs typeface="+mj-cs"/>
              </a:defRPr>
            </a:lvl1pPr>
            <a:lvl2pPr algn="r" defTabSz="913765" rtl="0" eaLnBrk="0" fontAlgn="base" hangingPunct="0">
              <a:lnSpc>
                <a:spcPct val="87000"/>
              </a:lnSpc>
              <a:spcBef>
                <a:spcPct val="0"/>
              </a:spcBef>
              <a:spcAft>
                <a:spcPct val="0"/>
              </a:spcAft>
              <a:defRPr sz="3000" b="1">
                <a:solidFill>
                  <a:schemeClr val="tx1"/>
                </a:solidFill>
                <a:latin typeface="Arial" panose="020B0604020202020204" pitchFamily="34" charset="0"/>
                <a:ea typeface="黑体" panose="02010609060101010101" pitchFamily="2" charset="-122"/>
              </a:defRPr>
            </a:lvl2pPr>
            <a:lvl3pPr algn="r" defTabSz="913765" rtl="0" eaLnBrk="0" fontAlgn="base" hangingPunct="0">
              <a:lnSpc>
                <a:spcPct val="87000"/>
              </a:lnSpc>
              <a:spcBef>
                <a:spcPct val="0"/>
              </a:spcBef>
              <a:spcAft>
                <a:spcPct val="0"/>
              </a:spcAft>
              <a:defRPr sz="3000" b="1">
                <a:solidFill>
                  <a:schemeClr val="tx1"/>
                </a:solidFill>
                <a:latin typeface="Arial" panose="020B0604020202020204" pitchFamily="34" charset="0"/>
                <a:ea typeface="黑体" panose="02010609060101010101" pitchFamily="2" charset="-122"/>
              </a:defRPr>
            </a:lvl3pPr>
            <a:lvl4pPr algn="r" defTabSz="913765" rtl="0" eaLnBrk="0" fontAlgn="base" hangingPunct="0">
              <a:lnSpc>
                <a:spcPct val="87000"/>
              </a:lnSpc>
              <a:spcBef>
                <a:spcPct val="0"/>
              </a:spcBef>
              <a:spcAft>
                <a:spcPct val="0"/>
              </a:spcAft>
              <a:defRPr sz="3000" b="1">
                <a:solidFill>
                  <a:schemeClr val="tx1"/>
                </a:solidFill>
                <a:latin typeface="Arial" panose="020B0604020202020204" pitchFamily="34" charset="0"/>
                <a:ea typeface="黑体" panose="02010609060101010101" pitchFamily="2" charset="-122"/>
              </a:defRPr>
            </a:lvl4pPr>
            <a:lvl5pPr algn="r" defTabSz="913765" rtl="0" eaLnBrk="0" fontAlgn="base" hangingPunct="0">
              <a:lnSpc>
                <a:spcPct val="87000"/>
              </a:lnSpc>
              <a:spcBef>
                <a:spcPct val="0"/>
              </a:spcBef>
              <a:spcAft>
                <a:spcPct val="0"/>
              </a:spcAft>
              <a:defRPr sz="3000" b="1">
                <a:solidFill>
                  <a:schemeClr val="tx1"/>
                </a:solidFill>
                <a:latin typeface="Arial" panose="020B0604020202020204" pitchFamily="34" charset="0"/>
                <a:ea typeface="黑体" panose="02010609060101010101" pitchFamily="2" charset="-122"/>
              </a:defRPr>
            </a:lvl5pPr>
            <a:lvl6pPr marL="450850" algn="r" defTabSz="913765" rtl="0" eaLnBrk="0" fontAlgn="base" hangingPunct="0">
              <a:lnSpc>
                <a:spcPct val="87000"/>
              </a:lnSpc>
              <a:spcBef>
                <a:spcPct val="0"/>
              </a:spcBef>
              <a:spcAft>
                <a:spcPct val="0"/>
              </a:spcAft>
              <a:defRPr sz="3000" b="1">
                <a:solidFill>
                  <a:schemeClr val="tx1"/>
                </a:solidFill>
                <a:latin typeface="Arial" panose="020B0604020202020204" pitchFamily="34" charset="0"/>
                <a:ea typeface="黑体" panose="02010609060101010101" pitchFamily="2" charset="-122"/>
              </a:defRPr>
            </a:lvl6pPr>
            <a:lvl7pPr marL="901700" algn="r" defTabSz="913765" rtl="0" eaLnBrk="0" fontAlgn="base" hangingPunct="0">
              <a:lnSpc>
                <a:spcPct val="87000"/>
              </a:lnSpc>
              <a:spcBef>
                <a:spcPct val="0"/>
              </a:spcBef>
              <a:spcAft>
                <a:spcPct val="0"/>
              </a:spcAft>
              <a:defRPr sz="3000" b="1">
                <a:solidFill>
                  <a:schemeClr val="tx1"/>
                </a:solidFill>
                <a:latin typeface="Arial" panose="020B0604020202020204" pitchFamily="34" charset="0"/>
                <a:ea typeface="黑体" panose="02010609060101010101" pitchFamily="2" charset="-122"/>
              </a:defRPr>
            </a:lvl7pPr>
            <a:lvl8pPr marL="1352550" algn="r" defTabSz="913765" rtl="0" eaLnBrk="0" fontAlgn="base" hangingPunct="0">
              <a:lnSpc>
                <a:spcPct val="87000"/>
              </a:lnSpc>
              <a:spcBef>
                <a:spcPct val="0"/>
              </a:spcBef>
              <a:spcAft>
                <a:spcPct val="0"/>
              </a:spcAft>
              <a:defRPr sz="3000" b="1">
                <a:solidFill>
                  <a:schemeClr val="tx1"/>
                </a:solidFill>
                <a:latin typeface="Arial" panose="020B0604020202020204" pitchFamily="34" charset="0"/>
                <a:ea typeface="黑体" panose="02010609060101010101" pitchFamily="2" charset="-122"/>
              </a:defRPr>
            </a:lvl8pPr>
            <a:lvl9pPr marL="1804035" algn="r" defTabSz="913765" rtl="0" eaLnBrk="0" fontAlgn="base" hangingPunct="0">
              <a:lnSpc>
                <a:spcPct val="87000"/>
              </a:lnSpc>
              <a:spcBef>
                <a:spcPct val="0"/>
              </a:spcBef>
              <a:spcAft>
                <a:spcPct val="0"/>
              </a:spcAft>
              <a:defRPr sz="3000" b="1">
                <a:solidFill>
                  <a:schemeClr val="tx1"/>
                </a:solidFill>
                <a:latin typeface="Arial" panose="020B0604020202020204" pitchFamily="34" charset="0"/>
                <a:ea typeface="黑体" panose="02010609060101010101" pitchFamily="2" charset="-122"/>
              </a:defRPr>
            </a:lvl9pPr>
          </a:lstStyle>
          <a:p>
            <a:r>
              <a:rPr lang="zh-CN" altLang="en-US" dirty="0" smtClean="0">
                <a:ea typeface="黑体" panose="02010609060101010101" pitchFamily="2" charset="-122"/>
              </a:rPr>
              <a:t>脚本</a:t>
            </a:r>
            <a:endParaRPr lang="zh-CN" altLang="en-US" dirty="0" smtClean="0">
              <a:ea typeface="黑体" panose="02010609060101010101" pitchFamily="2" charset="-122"/>
            </a:endParaRPr>
          </a:p>
        </p:txBody>
      </p:sp>
      <p:sp>
        <p:nvSpPr>
          <p:cNvPr id="3" name="Rectangle 6"/>
          <p:cNvSpPr txBox="1">
            <a:spLocks noChangeArrowheads="1"/>
          </p:cNvSpPr>
          <p:nvPr/>
        </p:nvSpPr>
        <p:spPr bwMode="auto">
          <a:xfrm>
            <a:off x="457200" y="1219200"/>
            <a:ext cx="83058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137" tIns="45070" rIns="90137" bIns="45070" numCol="1" anchor="t" anchorCtr="0" compatLnSpc="1"/>
          <a:lstStyle>
            <a:lvl1pPr marL="338455" indent="-168910" algn="l" defTabSz="913765" rtl="0" eaLnBrk="0" fontAlgn="base" hangingPunct="0">
              <a:spcBef>
                <a:spcPts val="590"/>
              </a:spcBef>
              <a:spcAft>
                <a:spcPts val="590"/>
              </a:spcAft>
              <a:buClr>
                <a:srgbClr val="FF0000"/>
              </a:buClr>
              <a:buSzPct val="80000"/>
              <a:buFont typeface="Wingdings" panose="05000000000000000000" pitchFamily="2" charset="2"/>
              <a:buChar char="l"/>
              <a:defRPr sz="2400" b="1">
                <a:solidFill>
                  <a:schemeClr val="tx1"/>
                </a:solidFill>
                <a:latin typeface="Arial" panose="020B0604020202020204" pitchFamily="34" charset="0"/>
                <a:ea typeface="+mn-ea"/>
                <a:cs typeface="+mn-cs"/>
              </a:defRPr>
            </a:lvl1pPr>
            <a:lvl2pPr marL="713740" indent="-187960" algn="l" defTabSz="913765" rtl="0" eaLnBrk="0" fontAlgn="base" hangingPunct="0">
              <a:spcBef>
                <a:spcPts val="590"/>
              </a:spcBef>
              <a:spcAft>
                <a:spcPts val="590"/>
              </a:spcAft>
              <a:buClr>
                <a:srgbClr val="FF0000"/>
              </a:buClr>
              <a:buSzPct val="80000"/>
              <a:buFont typeface="Wingdings" panose="05000000000000000000" pitchFamily="2" charset="2"/>
              <a:buChar char="§"/>
              <a:defRPr sz="2000" b="1">
                <a:solidFill>
                  <a:schemeClr val="bg1"/>
                </a:solidFill>
                <a:latin typeface="Arial" panose="020B0604020202020204" pitchFamily="34" charset="0"/>
                <a:ea typeface="+mn-ea"/>
              </a:defRPr>
            </a:lvl2pPr>
            <a:lvl3pPr marL="1146175" indent="-168910" algn="l" defTabSz="913765" rtl="0" eaLnBrk="0" fontAlgn="base" hangingPunct="0">
              <a:spcBef>
                <a:spcPts val="590"/>
              </a:spcBef>
              <a:spcAft>
                <a:spcPts val="590"/>
              </a:spcAft>
              <a:buClr>
                <a:srgbClr val="FF0000"/>
              </a:buClr>
              <a:buSzPct val="80000"/>
              <a:buFont typeface="Wingdings" panose="05000000000000000000" pitchFamily="2" charset="2"/>
              <a:buChar char="ü"/>
              <a:defRPr b="1">
                <a:solidFill>
                  <a:schemeClr val="tx1"/>
                </a:solidFill>
                <a:latin typeface="Arial" panose="020B0604020202020204" pitchFamily="34" charset="0"/>
                <a:ea typeface="+mn-ea"/>
              </a:defRPr>
            </a:lvl3pPr>
            <a:lvl4pPr marL="1551940" indent="-228600" algn="l" defTabSz="913765" rtl="0" eaLnBrk="0" fontAlgn="base" hangingPunct="0">
              <a:spcBef>
                <a:spcPts val="590"/>
              </a:spcBef>
              <a:spcAft>
                <a:spcPts val="590"/>
              </a:spcAft>
              <a:buClr>
                <a:schemeClr val="tx2"/>
              </a:buClr>
              <a:defRPr b="1">
                <a:solidFill>
                  <a:schemeClr val="tx1"/>
                </a:solidFill>
                <a:latin typeface="Arial" panose="020B0604020202020204" pitchFamily="34" charset="0"/>
                <a:ea typeface="+mj-ea"/>
              </a:defRPr>
            </a:lvl4pPr>
            <a:lvl5pPr marL="1957070" indent="-228600" algn="l" defTabSz="913765" rtl="0" eaLnBrk="0" fontAlgn="base" hangingPunct="0">
              <a:spcBef>
                <a:spcPct val="50000"/>
              </a:spcBef>
              <a:spcAft>
                <a:spcPct val="50000"/>
              </a:spcAft>
              <a:buClr>
                <a:srgbClr val="FFCC66"/>
              </a:buClr>
              <a:defRPr sz="2200" b="1">
                <a:solidFill>
                  <a:srgbClr val="FFFFFF"/>
                </a:solidFill>
                <a:latin typeface="Arial" panose="020B0604020202020204" pitchFamily="34" charset="0"/>
                <a:ea typeface="+mj-ea"/>
              </a:defRPr>
            </a:lvl5pPr>
            <a:lvl6pPr marL="2407920" indent="-228600" algn="l" defTabSz="913765" rtl="0" eaLnBrk="0" fontAlgn="base" hangingPunct="0">
              <a:spcBef>
                <a:spcPct val="50000"/>
              </a:spcBef>
              <a:spcAft>
                <a:spcPct val="50000"/>
              </a:spcAft>
              <a:buClr>
                <a:srgbClr val="FFCC66"/>
              </a:buClr>
              <a:defRPr sz="2200" b="1">
                <a:solidFill>
                  <a:srgbClr val="FFFFFF"/>
                </a:solidFill>
                <a:latin typeface="+mj-ea"/>
                <a:ea typeface="+mj-ea"/>
              </a:defRPr>
            </a:lvl6pPr>
            <a:lvl7pPr marL="2858770" indent="-228600" algn="l" defTabSz="913765" rtl="0" eaLnBrk="0" fontAlgn="base" hangingPunct="0">
              <a:spcBef>
                <a:spcPct val="50000"/>
              </a:spcBef>
              <a:spcAft>
                <a:spcPct val="50000"/>
              </a:spcAft>
              <a:buClr>
                <a:srgbClr val="FFCC66"/>
              </a:buClr>
              <a:defRPr sz="2200" b="1">
                <a:solidFill>
                  <a:srgbClr val="FFFFFF"/>
                </a:solidFill>
                <a:latin typeface="+mj-ea"/>
                <a:ea typeface="+mj-ea"/>
              </a:defRPr>
            </a:lvl7pPr>
            <a:lvl8pPr marL="3310255" indent="-228600" algn="l" defTabSz="913765" rtl="0" eaLnBrk="0" fontAlgn="base" hangingPunct="0">
              <a:spcBef>
                <a:spcPct val="50000"/>
              </a:spcBef>
              <a:spcAft>
                <a:spcPct val="50000"/>
              </a:spcAft>
              <a:buClr>
                <a:srgbClr val="FFCC66"/>
              </a:buClr>
              <a:defRPr sz="2200" b="1">
                <a:solidFill>
                  <a:srgbClr val="FFFFFF"/>
                </a:solidFill>
                <a:latin typeface="+mj-ea"/>
                <a:ea typeface="+mj-ea"/>
              </a:defRPr>
            </a:lvl8pPr>
            <a:lvl9pPr marL="3761105" indent="-228600" algn="l" defTabSz="913765" rtl="0" eaLnBrk="0" fontAlgn="base" hangingPunct="0">
              <a:spcBef>
                <a:spcPct val="50000"/>
              </a:spcBef>
              <a:spcAft>
                <a:spcPct val="50000"/>
              </a:spcAft>
              <a:buClr>
                <a:srgbClr val="FFCC66"/>
              </a:buClr>
              <a:defRPr sz="2200" b="1">
                <a:solidFill>
                  <a:srgbClr val="FFFFFF"/>
                </a:solidFill>
                <a:latin typeface="+mj-ea"/>
                <a:ea typeface="+mj-ea"/>
              </a:defRPr>
            </a:lvl9pPr>
          </a:lstStyle>
          <a:p>
            <a:r>
              <a:rPr lang="en-US" altLang="zh-CN" b="0" dirty="0" smtClean="0">
                <a:ea typeface="宋体" panose="02010600030101010101" pitchFamily="2" charset="-122"/>
              </a:rPr>
              <a:t> </a:t>
            </a:r>
            <a:r>
              <a:rPr lang="zh-CN" altLang="en-US" b="0" dirty="0" smtClean="0">
                <a:ea typeface="宋体" panose="02010600030101010101" pitchFamily="2" charset="-122"/>
              </a:rPr>
              <a:t>用户有时候希望脚本是交互式的执行，并且可以立即得到返回值，有时则希望通过调度系统定时执行一个命令</a:t>
            </a:r>
            <a:endParaRPr lang="en-US" altLang="zh-CN" b="0" dirty="0" smtClean="0">
              <a:ea typeface="宋体" panose="02010600030101010101" pitchFamily="2" charset="-122"/>
            </a:endParaRPr>
          </a:p>
          <a:p>
            <a:r>
              <a:rPr lang="zh-CN" altLang="en-US" b="0" dirty="0" smtClean="0">
                <a:ea typeface="宋体" panose="02010600030101010101" pitchFamily="2" charset="-122"/>
              </a:rPr>
              <a:t>可以通过管道的形式运行命令：</a:t>
            </a:r>
            <a:endParaRPr lang="en-US" altLang="zh-CN" b="0" dirty="0" smtClean="0">
              <a:ea typeface="宋体" panose="02010600030101010101" pitchFamily="2" charset="-122"/>
            </a:endParaRPr>
          </a:p>
          <a:p>
            <a:pPr lvl="1"/>
            <a:r>
              <a:rPr lang="en-US" altLang="zh-CN" b="0" dirty="0" smtClean="0">
                <a:ea typeface="宋体" panose="02010600030101010101" pitchFamily="2" charset="-122"/>
              </a:rPr>
              <a:t>echo “status” | </a:t>
            </a:r>
            <a:r>
              <a:rPr lang="en-US" altLang="zh-CN" b="0" dirty="0" err="1" smtClean="0">
                <a:ea typeface="宋体" panose="02010600030101010101" pitchFamily="2" charset="-122"/>
              </a:rPr>
              <a:t>hbase</a:t>
            </a:r>
            <a:r>
              <a:rPr lang="en-US" altLang="zh-CN" b="0" dirty="0" smtClean="0">
                <a:ea typeface="宋体" panose="02010600030101010101" pitchFamily="2" charset="-122"/>
              </a:rPr>
              <a:t> shell</a:t>
            </a:r>
            <a:endParaRPr lang="en-US" altLang="zh-CN" b="0" dirty="0" smtClean="0">
              <a:ea typeface="宋体" panose="02010600030101010101" pitchFamily="2" charset="-122"/>
            </a:endParaRPr>
          </a:p>
          <a:p>
            <a:pPr lvl="1"/>
            <a:r>
              <a:rPr lang="zh-CN" altLang="en-US" b="0" dirty="0" smtClean="0">
                <a:ea typeface="宋体" panose="02010600030101010101" pitchFamily="2" charset="-122"/>
              </a:rPr>
              <a:t>一旦该命令完成，</a:t>
            </a:r>
            <a:r>
              <a:rPr lang="en-US" altLang="zh-CN" b="0" dirty="0" smtClean="0">
                <a:ea typeface="宋体" panose="02010600030101010101" pitchFamily="2" charset="-122"/>
              </a:rPr>
              <a:t>shell</a:t>
            </a:r>
            <a:r>
              <a:rPr lang="zh-CN" altLang="en-US" b="0" dirty="0" smtClean="0">
                <a:ea typeface="宋体" panose="02010600030101010101" pitchFamily="2" charset="-122"/>
              </a:rPr>
              <a:t>会自动退出，并且程序控制权会返回给调用者</a:t>
            </a:r>
            <a:endParaRPr lang="en-US" altLang="zh-CN" b="0" dirty="0" smtClean="0">
              <a:ea typeface="宋体" panose="02010600030101010101" pitchFamily="2" charset="-122"/>
            </a:endParaRPr>
          </a:p>
          <a:p>
            <a:pPr marL="338455" lvl="1" indent="-168910">
              <a:buFont typeface="Wingdings" panose="05000000000000000000" pitchFamily="2" charset="2"/>
              <a:buChar char="l"/>
            </a:pPr>
            <a:r>
              <a:rPr lang="zh-CN" altLang="en-US" sz="2400" b="0" dirty="0">
                <a:solidFill>
                  <a:schemeClr val="tx1"/>
                </a:solidFill>
                <a:ea typeface="宋体" panose="02010600030101010101" pitchFamily="2" charset="-122"/>
              </a:rPr>
              <a:t>可以直接执行</a:t>
            </a:r>
            <a:r>
              <a:rPr lang="zh-CN" altLang="en-US" sz="2400" b="0" dirty="0" smtClean="0">
                <a:solidFill>
                  <a:schemeClr val="tx1"/>
                </a:solidFill>
                <a:ea typeface="宋体" panose="02010600030101010101" pitchFamily="2" charset="-122"/>
              </a:rPr>
              <a:t>脚本</a:t>
            </a:r>
            <a:endParaRPr lang="en-US" altLang="zh-CN" sz="2400" b="0" dirty="0" smtClean="0">
              <a:solidFill>
                <a:schemeClr val="tx1"/>
              </a:solidFill>
              <a:ea typeface="宋体" panose="02010600030101010101" pitchFamily="2" charset="-122"/>
            </a:endParaRPr>
          </a:p>
          <a:p>
            <a:pPr lvl="1"/>
            <a:r>
              <a:rPr lang="en-US" altLang="zh-CN" b="0" dirty="0">
                <a:ea typeface="宋体" panose="02010600030101010101" pitchFamily="2" charset="-122"/>
              </a:rPr>
              <a:t>test.sh</a:t>
            </a:r>
            <a:r>
              <a:rPr lang="zh-CN" altLang="en-US" b="0" dirty="0">
                <a:ea typeface="宋体" panose="02010600030101010101" pitchFamily="2" charset="-122"/>
              </a:rPr>
              <a:t>中有一行</a:t>
            </a:r>
            <a:r>
              <a:rPr lang="en-US" altLang="zh-CN" b="0" dirty="0">
                <a:ea typeface="宋体" panose="02010600030101010101" pitchFamily="2" charset="-122"/>
              </a:rPr>
              <a:t>status</a:t>
            </a:r>
            <a:endParaRPr lang="en-US" altLang="zh-CN" b="0" dirty="0">
              <a:ea typeface="宋体" panose="02010600030101010101" pitchFamily="2" charset="-122"/>
            </a:endParaRPr>
          </a:p>
          <a:p>
            <a:pPr lvl="1"/>
            <a:r>
              <a:rPr lang="en-US" altLang="zh-CN" b="0" dirty="0" err="1">
                <a:ea typeface="宋体" panose="02010600030101010101" pitchFamily="2" charset="-122"/>
              </a:rPr>
              <a:t>hbase</a:t>
            </a:r>
            <a:r>
              <a:rPr lang="en-US" altLang="zh-CN" b="0" dirty="0">
                <a:ea typeface="宋体" panose="02010600030101010101" pitchFamily="2" charset="-122"/>
              </a:rPr>
              <a:t> shell ./</a:t>
            </a:r>
            <a:r>
              <a:rPr lang="en-US" altLang="zh-CN" b="0" dirty="0" smtClean="0">
                <a:ea typeface="宋体" panose="02010600030101010101" pitchFamily="2" charset="-122"/>
              </a:rPr>
              <a:t>test.sh</a:t>
            </a:r>
            <a:endParaRPr lang="en-US" altLang="zh-CN" b="0" dirty="0" smtClean="0">
              <a:ea typeface="宋体" panose="02010600030101010101" pitchFamily="2" charset="-122"/>
            </a:endParaRPr>
          </a:p>
          <a:p>
            <a:pPr lvl="1"/>
            <a:r>
              <a:rPr lang="zh-CN" altLang="en-US" b="0" dirty="0" smtClean="0">
                <a:ea typeface="宋体" panose="02010600030101010101" pitchFamily="2" charset="-122"/>
              </a:rPr>
              <a:t>脚本执行完成会继续留在</a:t>
            </a:r>
            <a:r>
              <a:rPr lang="en-US" altLang="zh-CN" b="0" dirty="0" err="1" smtClean="0">
                <a:ea typeface="宋体" panose="02010600030101010101" pitchFamily="2" charset="-122"/>
              </a:rPr>
              <a:t>HBase</a:t>
            </a:r>
            <a:r>
              <a:rPr lang="en-US" altLang="zh-CN" b="0" dirty="0" smtClean="0">
                <a:ea typeface="宋体" panose="02010600030101010101" pitchFamily="2" charset="-122"/>
              </a:rPr>
              <a:t> Shell</a:t>
            </a:r>
            <a:r>
              <a:rPr lang="zh-CN" altLang="en-US" b="0" dirty="0" smtClean="0">
                <a:ea typeface="宋体" panose="02010600030101010101" pitchFamily="2" charset="-122"/>
              </a:rPr>
              <a:t>中</a:t>
            </a:r>
            <a:endParaRPr lang="en-US" altLang="zh-CN" b="0" dirty="0">
              <a:ea typeface="宋体" panose="02010600030101010101" pitchFamily="2"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txBox="1">
            <a:spLocks noChangeArrowheads="1"/>
          </p:cNvSpPr>
          <p:nvPr/>
        </p:nvSpPr>
        <p:spPr bwMode="auto">
          <a:xfrm>
            <a:off x="609600" y="228600"/>
            <a:ext cx="8077200" cy="696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420" tIns="44418" rIns="90420" bIns="44418" numCol="1" anchor="b" anchorCtr="0" compatLnSpc="1"/>
          <a:lstStyle>
            <a:lvl1pPr algn="r" defTabSz="913765" rtl="0" eaLnBrk="0" fontAlgn="base" hangingPunct="0">
              <a:lnSpc>
                <a:spcPct val="87000"/>
              </a:lnSpc>
              <a:spcBef>
                <a:spcPct val="0"/>
              </a:spcBef>
              <a:spcAft>
                <a:spcPct val="0"/>
              </a:spcAft>
              <a:defRPr sz="3000" b="1">
                <a:solidFill>
                  <a:schemeClr val="tx1"/>
                </a:solidFill>
                <a:latin typeface="Arial" panose="020B0604020202020204" pitchFamily="34" charset="0"/>
                <a:ea typeface="+mj-ea"/>
                <a:cs typeface="+mj-cs"/>
              </a:defRPr>
            </a:lvl1pPr>
            <a:lvl2pPr algn="r" defTabSz="913765" rtl="0" eaLnBrk="0" fontAlgn="base" hangingPunct="0">
              <a:lnSpc>
                <a:spcPct val="87000"/>
              </a:lnSpc>
              <a:spcBef>
                <a:spcPct val="0"/>
              </a:spcBef>
              <a:spcAft>
                <a:spcPct val="0"/>
              </a:spcAft>
              <a:defRPr sz="3000" b="1">
                <a:solidFill>
                  <a:schemeClr val="tx1"/>
                </a:solidFill>
                <a:latin typeface="Arial" panose="020B0604020202020204" pitchFamily="34" charset="0"/>
                <a:ea typeface="黑体" panose="02010609060101010101" pitchFamily="2" charset="-122"/>
              </a:defRPr>
            </a:lvl2pPr>
            <a:lvl3pPr algn="r" defTabSz="913765" rtl="0" eaLnBrk="0" fontAlgn="base" hangingPunct="0">
              <a:lnSpc>
                <a:spcPct val="87000"/>
              </a:lnSpc>
              <a:spcBef>
                <a:spcPct val="0"/>
              </a:spcBef>
              <a:spcAft>
                <a:spcPct val="0"/>
              </a:spcAft>
              <a:defRPr sz="3000" b="1">
                <a:solidFill>
                  <a:schemeClr val="tx1"/>
                </a:solidFill>
                <a:latin typeface="Arial" panose="020B0604020202020204" pitchFamily="34" charset="0"/>
                <a:ea typeface="黑体" panose="02010609060101010101" pitchFamily="2" charset="-122"/>
              </a:defRPr>
            </a:lvl3pPr>
            <a:lvl4pPr algn="r" defTabSz="913765" rtl="0" eaLnBrk="0" fontAlgn="base" hangingPunct="0">
              <a:lnSpc>
                <a:spcPct val="87000"/>
              </a:lnSpc>
              <a:spcBef>
                <a:spcPct val="0"/>
              </a:spcBef>
              <a:spcAft>
                <a:spcPct val="0"/>
              </a:spcAft>
              <a:defRPr sz="3000" b="1">
                <a:solidFill>
                  <a:schemeClr val="tx1"/>
                </a:solidFill>
                <a:latin typeface="Arial" panose="020B0604020202020204" pitchFamily="34" charset="0"/>
                <a:ea typeface="黑体" panose="02010609060101010101" pitchFamily="2" charset="-122"/>
              </a:defRPr>
            </a:lvl4pPr>
            <a:lvl5pPr algn="r" defTabSz="913765" rtl="0" eaLnBrk="0" fontAlgn="base" hangingPunct="0">
              <a:lnSpc>
                <a:spcPct val="87000"/>
              </a:lnSpc>
              <a:spcBef>
                <a:spcPct val="0"/>
              </a:spcBef>
              <a:spcAft>
                <a:spcPct val="0"/>
              </a:spcAft>
              <a:defRPr sz="3000" b="1">
                <a:solidFill>
                  <a:schemeClr val="tx1"/>
                </a:solidFill>
                <a:latin typeface="Arial" panose="020B0604020202020204" pitchFamily="34" charset="0"/>
                <a:ea typeface="黑体" panose="02010609060101010101" pitchFamily="2" charset="-122"/>
              </a:defRPr>
            </a:lvl5pPr>
            <a:lvl6pPr marL="450850" algn="r" defTabSz="913765" rtl="0" eaLnBrk="0" fontAlgn="base" hangingPunct="0">
              <a:lnSpc>
                <a:spcPct val="87000"/>
              </a:lnSpc>
              <a:spcBef>
                <a:spcPct val="0"/>
              </a:spcBef>
              <a:spcAft>
                <a:spcPct val="0"/>
              </a:spcAft>
              <a:defRPr sz="3000" b="1">
                <a:solidFill>
                  <a:schemeClr val="tx1"/>
                </a:solidFill>
                <a:latin typeface="Arial" panose="020B0604020202020204" pitchFamily="34" charset="0"/>
                <a:ea typeface="黑体" panose="02010609060101010101" pitchFamily="2" charset="-122"/>
              </a:defRPr>
            </a:lvl6pPr>
            <a:lvl7pPr marL="901700" algn="r" defTabSz="913765" rtl="0" eaLnBrk="0" fontAlgn="base" hangingPunct="0">
              <a:lnSpc>
                <a:spcPct val="87000"/>
              </a:lnSpc>
              <a:spcBef>
                <a:spcPct val="0"/>
              </a:spcBef>
              <a:spcAft>
                <a:spcPct val="0"/>
              </a:spcAft>
              <a:defRPr sz="3000" b="1">
                <a:solidFill>
                  <a:schemeClr val="tx1"/>
                </a:solidFill>
                <a:latin typeface="Arial" panose="020B0604020202020204" pitchFamily="34" charset="0"/>
                <a:ea typeface="黑体" panose="02010609060101010101" pitchFamily="2" charset="-122"/>
              </a:defRPr>
            </a:lvl7pPr>
            <a:lvl8pPr marL="1352550" algn="r" defTabSz="913765" rtl="0" eaLnBrk="0" fontAlgn="base" hangingPunct="0">
              <a:lnSpc>
                <a:spcPct val="87000"/>
              </a:lnSpc>
              <a:spcBef>
                <a:spcPct val="0"/>
              </a:spcBef>
              <a:spcAft>
                <a:spcPct val="0"/>
              </a:spcAft>
              <a:defRPr sz="3000" b="1">
                <a:solidFill>
                  <a:schemeClr val="tx1"/>
                </a:solidFill>
                <a:latin typeface="Arial" panose="020B0604020202020204" pitchFamily="34" charset="0"/>
                <a:ea typeface="黑体" panose="02010609060101010101" pitchFamily="2" charset="-122"/>
              </a:defRPr>
            </a:lvl8pPr>
            <a:lvl9pPr marL="1804035" algn="r" defTabSz="913765" rtl="0" eaLnBrk="0" fontAlgn="base" hangingPunct="0">
              <a:lnSpc>
                <a:spcPct val="87000"/>
              </a:lnSpc>
              <a:spcBef>
                <a:spcPct val="0"/>
              </a:spcBef>
              <a:spcAft>
                <a:spcPct val="0"/>
              </a:spcAft>
              <a:defRPr sz="3000" b="1">
                <a:solidFill>
                  <a:schemeClr val="tx1"/>
                </a:solidFill>
                <a:latin typeface="Arial" panose="020B0604020202020204" pitchFamily="34" charset="0"/>
                <a:ea typeface="黑体" panose="02010609060101010101" pitchFamily="2" charset="-122"/>
              </a:defRPr>
            </a:lvl9pPr>
          </a:lstStyle>
          <a:p>
            <a:r>
              <a:rPr lang="zh-CN" altLang="en-US" dirty="0" smtClean="0">
                <a:ea typeface="黑体" panose="02010609060101010101" pitchFamily="2" charset="-122"/>
              </a:rPr>
              <a:t>脚本</a:t>
            </a:r>
            <a:endParaRPr lang="zh-CN" altLang="en-US" dirty="0" smtClean="0">
              <a:ea typeface="黑体" panose="02010609060101010101" pitchFamily="2" charset="-122"/>
            </a:endParaRPr>
          </a:p>
        </p:txBody>
      </p:sp>
      <p:sp>
        <p:nvSpPr>
          <p:cNvPr id="3" name="Rectangle 6"/>
          <p:cNvSpPr txBox="1">
            <a:spLocks noChangeArrowheads="1"/>
          </p:cNvSpPr>
          <p:nvPr/>
        </p:nvSpPr>
        <p:spPr bwMode="auto">
          <a:xfrm>
            <a:off x="457200" y="1219200"/>
            <a:ext cx="8305800" cy="5554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137" tIns="45070" rIns="90137" bIns="45070" numCol="1" anchor="t" anchorCtr="0" compatLnSpc="1"/>
          <a:lstStyle>
            <a:lvl1pPr marL="338455" indent="-168910" algn="l" defTabSz="913765" rtl="0" eaLnBrk="0" fontAlgn="base" hangingPunct="0">
              <a:spcBef>
                <a:spcPts val="590"/>
              </a:spcBef>
              <a:spcAft>
                <a:spcPts val="590"/>
              </a:spcAft>
              <a:buClr>
                <a:srgbClr val="FF0000"/>
              </a:buClr>
              <a:buSzPct val="80000"/>
              <a:buFont typeface="Wingdings" panose="05000000000000000000" pitchFamily="2" charset="2"/>
              <a:buChar char="l"/>
              <a:defRPr sz="2400" b="1">
                <a:solidFill>
                  <a:schemeClr val="tx1"/>
                </a:solidFill>
                <a:latin typeface="Arial" panose="020B0604020202020204" pitchFamily="34" charset="0"/>
                <a:ea typeface="+mn-ea"/>
                <a:cs typeface="+mn-cs"/>
              </a:defRPr>
            </a:lvl1pPr>
            <a:lvl2pPr marL="713740" indent="-187960" algn="l" defTabSz="913765" rtl="0" eaLnBrk="0" fontAlgn="base" hangingPunct="0">
              <a:spcBef>
                <a:spcPts val="590"/>
              </a:spcBef>
              <a:spcAft>
                <a:spcPts val="590"/>
              </a:spcAft>
              <a:buClr>
                <a:srgbClr val="FF0000"/>
              </a:buClr>
              <a:buSzPct val="80000"/>
              <a:buFont typeface="Wingdings" panose="05000000000000000000" pitchFamily="2" charset="2"/>
              <a:buChar char="§"/>
              <a:defRPr sz="2000" b="1">
                <a:solidFill>
                  <a:schemeClr val="bg1"/>
                </a:solidFill>
                <a:latin typeface="Arial" panose="020B0604020202020204" pitchFamily="34" charset="0"/>
                <a:ea typeface="+mn-ea"/>
              </a:defRPr>
            </a:lvl2pPr>
            <a:lvl3pPr marL="1146175" indent="-168910" algn="l" defTabSz="913765" rtl="0" eaLnBrk="0" fontAlgn="base" hangingPunct="0">
              <a:spcBef>
                <a:spcPts val="590"/>
              </a:spcBef>
              <a:spcAft>
                <a:spcPts val="590"/>
              </a:spcAft>
              <a:buClr>
                <a:srgbClr val="FF0000"/>
              </a:buClr>
              <a:buSzPct val="80000"/>
              <a:buFont typeface="Wingdings" panose="05000000000000000000" pitchFamily="2" charset="2"/>
              <a:buChar char="ü"/>
              <a:defRPr b="1">
                <a:solidFill>
                  <a:schemeClr val="tx1"/>
                </a:solidFill>
                <a:latin typeface="Arial" panose="020B0604020202020204" pitchFamily="34" charset="0"/>
                <a:ea typeface="+mn-ea"/>
              </a:defRPr>
            </a:lvl3pPr>
            <a:lvl4pPr marL="1551940" indent="-228600" algn="l" defTabSz="913765" rtl="0" eaLnBrk="0" fontAlgn="base" hangingPunct="0">
              <a:spcBef>
                <a:spcPts val="590"/>
              </a:spcBef>
              <a:spcAft>
                <a:spcPts val="590"/>
              </a:spcAft>
              <a:buClr>
                <a:schemeClr val="tx2"/>
              </a:buClr>
              <a:defRPr b="1">
                <a:solidFill>
                  <a:schemeClr val="tx1"/>
                </a:solidFill>
                <a:latin typeface="Arial" panose="020B0604020202020204" pitchFamily="34" charset="0"/>
                <a:ea typeface="+mj-ea"/>
              </a:defRPr>
            </a:lvl4pPr>
            <a:lvl5pPr marL="1957070" indent="-228600" algn="l" defTabSz="913765" rtl="0" eaLnBrk="0" fontAlgn="base" hangingPunct="0">
              <a:spcBef>
                <a:spcPct val="50000"/>
              </a:spcBef>
              <a:spcAft>
                <a:spcPct val="50000"/>
              </a:spcAft>
              <a:buClr>
                <a:srgbClr val="FFCC66"/>
              </a:buClr>
              <a:defRPr sz="2200" b="1">
                <a:solidFill>
                  <a:srgbClr val="FFFFFF"/>
                </a:solidFill>
                <a:latin typeface="Arial" panose="020B0604020202020204" pitchFamily="34" charset="0"/>
                <a:ea typeface="+mj-ea"/>
              </a:defRPr>
            </a:lvl5pPr>
            <a:lvl6pPr marL="2407920" indent="-228600" algn="l" defTabSz="913765" rtl="0" eaLnBrk="0" fontAlgn="base" hangingPunct="0">
              <a:spcBef>
                <a:spcPct val="50000"/>
              </a:spcBef>
              <a:spcAft>
                <a:spcPct val="50000"/>
              </a:spcAft>
              <a:buClr>
                <a:srgbClr val="FFCC66"/>
              </a:buClr>
              <a:defRPr sz="2200" b="1">
                <a:solidFill>
                  <a:srgbClr val="FFFFFF"/>
                </a:solidFill>
                <a:latin typeface="+mj-ea"/>
                <a:ea typeface="+mj-ea"/>
              </a:defRPr>
            </a:lvl6pPr>
            <a:lvl7pPr marL="2858770" indent="-228600" algn="l" defTabSz="913765" rtl="0" eaLnBrk="0" fontAlgn="base" hangingPunct="0">
              <a:spcBef>
                <a:spcPct val="50000"/>
              </a:spcBef>
              <a:spcAft>
                <a:spcPct val="50000"/>
              </a:spcAft>
              <a:buClr>
                <a:srgbClr val="FFCC66"/>
              </a:buClr>
              <a:defRPr sz="2200" b="1">
                <a:solidFill>
                  <a:srgbClr val="FFFFFF"/>
                </a:solidFill>
                <a:latin typeface="+mj-ea"/>
                <a:ea typeface="+mj-ea"/>
              </a:defRPr>
            </a:lvl7pPr>
            <a:lvl8pPr marL="3310255" indent="-228600" algn="l" defTabSz="913765" rtl="0" eaLnBrk="0" fontAlgn="base" hangingPunct="0">
              <a:spcBef>
                <a:spcPct val="50000"/>
              </a:spcBef>
              <a:spcAft>
                <a:spcPct val="50000"/>
              </a:spcAft>
              <a:buClr>
                <a:srgbClr val="FFCC66"/>
              </a:buClr>
              <a:defRPr sz="2200" b="1">
                <a:solidFill>
                  <a:srgbClr val="FFFFFF"/>
                </a:solidFill>
                <a:latin typeface="+mj-ea"/>
                <a:ea typeface="+mj-ea"/>
              </a:defRPr>
            </a:lvl8pPr>
            <a:lvl9pPr marL="3761105" indent="-228600" algn="l" defTabSz="913765" rtl="0" eaLnBrk="0" fontAlgn="base" hangingPunct="0">
              <a:spcBef>
                <a:spcPct val="50000"/>
              </a:spcBef>
              <a:spcAft>
                <a:spcPct val="50000"/>
              </a:spcAft>
              <a:buClr>
                <a:srgbClr val="FFCC66"/>
              </a:buClr>
              <a:defRPr sz="2200" b="1">
                <a:solidFill>
                  <a:srgbClr val="FFFFFF"/>
                </a:solidFill>
                <a:latin typeface="+mj-ea"/>
                <a:ea typeface="+mj-ea"/>
              </a:defRPr>
            </a:lvl9pPr>
          </a:lstStyle>
          <a:p>
            <a:r>
              <a:rPr lang="en-US" altLang="zh-CN" b="0" dirty="0" smtClean="0">
                <a:ea typeface="宋体" panose="02010600030101010101" pitchFamily="2" charset="-122"/>
              </a:rPr>
              <a:t> </a:t>
            </a:r>
            <a:r>
              <a:rPr lang="zh-CN" altLang="en-US" b="0" dirty="0" smtClean="0">
                <a:ea typeface="宋体" panose="02010600030101010101" pitchFamily="2" charset="-122"/>
              </a:rPr>
              <a:t>执行</a:t>
            </a:r>
            <a:r>
              <a:rPr lang="en-US" altLang="zh-CN" b="0" dirty="0" smtClean="0">
                <a:ea typeface="宋体" panose="02010600030101010101" pitchFamily="2" charset="-122"/>
              </a:rPr>
              <a:t>java</a:t>
            </a:r>
            <a:r>
              <a:rPr lang="zh-CN" altLang="en-US" b="0" dirty="0" smtClean="0">
                <a:ea typeface="宋体" panose="02010600030101010101" pitchFamily="2" charset="-122"/>
              </a:rPr>
              <a:t>文件</a:t>
            </a:r>
            <a:endParaRPr lang="en-US" altLang="zh-CN" b="0" dirty="0" smtClean="0">
              <a:ea typeface="宋体" panose="02010600030101010101" pitchFamily="2" charset="-122"/>
            </a:endParaRPr>
          </a:p>
          <a:p>
            <a:pPr marL="338455" lvl="1" indent="-168910">
              <a:buFont typeface="Wingdings" panose="05000000000000000000" pitchFamily="2" charset="2"/>
              <a:buChar char="l"/>
            </a:pPr>
            <a:endParaRPr lang="en-US" altLang="zh-CN" sz="2400" b="0" dirty="0" smtClean="0">
              <a:solidFill>
                <a:schemeClr val="tx1"/>
              </a:solidFill>
              <a:ea typeface="宋体" panose="02010600030101010101" pitchFamily="2" charset="-122"/>
            </a:endParaRPr>
          </a:p>
          <a:p>
            <a:pPr marL="338455" lvl="1" indent="-168910">
              <a:buFont typeface="Wingdings" panose="05000000000000000000" pitchFamily="2" charset="2"/>
              <a:buChar char="l"/>
            </a:pPr>
            <a:endParaRPr lang="en-US" altLang="zh-CN" sz="2400" b="0" dirty="0">
              <a:solidFill>
                <a:schemeClr val="tx1"/>
              </a:solidFill>
              <a:ea typeface="宋体" panose="02010600030101010101" pitchFamily="2" charset="-122"/>
            </a:endParaRPr>
          </a:p>
          <a:p>
            <a:pPr marL="338455" lvl="1" indent="-168910">
              <a:buFont typeface="Wingdings" panose="05000000000000000000" pitchFamily="2" charset="2"/>
              <a:buChar char="l"/>
            </a:pPr>
            <a:endParaRPr lang="en-US" altLang="zh-CN" sz="2400" b="0" dirty="0" smtClean="0">
              <a:solidFill>
                <a:schemeClr val="tx1"/>
              </a:solidFill>
              <a:ea typeface="宋体" panose="02010600030101010101" pitchFamily="2" charset="-122"/>
            </a:endParaRPr>
          </a:p>
          <a:p>
            <a:pPr marL="338455" lvl="1" indent="-168910">
              <a:buFont typeface="Wingdings" panose="05000000000000000000" pitchFamily="2" charset="2"/>
              <a:buChar char="l"/>
            </a:pPr>
            <a:endParaRPr lang="en-US" altLang="zh-CN" sz="2400" b="0" dirty="0" smtClean="0">
              <a:solidFill>
                <a:schemeClr val="tx1"/>
              </a:solidFill>
              <a:ea typeface="宋体" panose="02010600030101010101" pitchFamily="2" charset="-122"/>
            </a:endParaRPr>
          </a:p>
          <a:p>
            <a:pPr marL="338455" lvl="1" indent="-168910">
              <a:buFont typeface="Wingdings" panose="05000000000000000000" pitchFamily="2" charset="2"/>
              <a:buChar char="l"/>
            </a:pPr>
            <a:endParaRPr lang="en-US" altLang="zh-CN" sz="2400" b="0" dirty="0">
              <a:solidFill>
                <a:schemeClr val="tx1"/>
              </a:solidFill>
              <a:ea typeface="宋体" panose="02010600030101010101" pitchFamily="2" charset="-122"/>
            </a:endParaRPr>
          </a:p>
          <a:p>
            <a:pPr marL="338455" lvl="1" indent="-168910">
              <a:buFont typeface="Wingdings" panose="05000000000000000000" pitchFamily="2" charset="2"/>
              <a:buChar char="l"/>
            </a:pPr>
            <a:endParaRPr lang="en-US" altLang="zh-CN" sz="2400" b="0" dirty="0" smtClean="0">
              <a:solidFill>
                <a:schemeClr val="tx1"/>
              </a:solidFill>
              <a:ea typeface="宋体" panose="02010600030101010101" pitchFamily="2" charset="-122"/>
            </a:endParaRPr>
          </a:p>
          <a:p>
            <a:pPr marL="338455" lvl="1" indent="-168910">
              <a:buFont typeface="Wingdings" panose="05000000000000000000" pitchFamily="2" charset="2"/>
              <a:buChar char="l"/>
            </a:pPr>
            <a:endParaRPr lang="en-US" altLang="zh-CN" sz="2400" b="0" dirty="0">
              <a:solidFill>
                <a:schemeClr val="tx1"/>
              </a:solidFill>
              <a:ea typeface="宋体" panose="02010600030101010101" pitchFamily="2" charset="-122"/>
            </a:endParaRPr>
          </a:p>
          <a:p>
            <a:pPr marL="338455" lvl="1" indent="-168910">
              <a:buFont typeface="Wingdings" panose="05000000000000000000" pitchFamily="2" charset="2"/>
              <a:buChar char="l"/>
            </a:pPr>
            <a:r>
              <a:rPr lang="zh-CN" altLang="en-US" sz="2400" b="0" dirty="0" smtClean="0">
                <a:solidFill>
                  <a:schemeClr val="tx1"/>
                </a:solidFill>
                <a:ea typeface="宋体" panose="02010600030101010101" pitchFamily="2" charset="-122"/>
              </a:rPr>
              <a:t>可以直接调用</a:t>
            </a:r>
            <a:r>
              <a:rPr lang="en-US" altLang="zh-CN" sz="2400" b="0" dirty="0" smtClean="0">
                <a:solidFill>
                  <a:schemeClr val="tx1"/>
                </a:solidFill>
                <a:ea typeface="宋体" panose="02010600030101010101" pitchFamily="2" charset="-122"/>
              </a:rPr>
              <a:t>java</a:t>
            </a:r>
            <a:r>
              <a:rPr lang="zh-CN" altLang="en-US" sz="2400" b="0" dirty="0" smtClean="0">
                <a:solidFill>
                  <a:schemeClr val="tx1"/>
                </a:solidFill>
                <a:ea typeface="宋体" panose="02010600030101010101" pitchFamily="2" charset="-122"/>
              </a:rPr>
              <a:t>类</a:t>
            </a:r>
            <a:endParaRPr lang="en-US" altLang="zh-CN" b="0" dirty="0">
              <a:ea typeface="宋体" panose="02010600030101010101" pitchFamily="2" charset="-122"/>
            </a:endParaRPr>
          </a:p>
        </p:txBody>
      </p:sp>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87839" y="5816352"/>
            <a:ext cx="7444519" cy="864096"/>
          </a:xfrm>
          <a:prstGeom prst="rect">
            <a:avLst/>
          </a:prstGeom>
        </p:spPr>
      </p:pic>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7839" y="1740396"/>
            <a:ext cx="5737157" cy="3416796"/>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txBox="1">
            <a:spLocks noChangeArrowheads="1"/>
          </p:cNvSpPr>
          <p:nvPr/>
        </p:nvSpPr>
        <p:spPr bwMode="auto">
          <a:xfrm>
            <a:off x="609600" y="228600"/>
            <a:ext cx="8077200" cy="696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420" tIns="44418" rIns="90420" bIns="44418" numCol="1" anchor="b" anchorCtr="0" compatLnSpc="1"/>
          <a:lstStyle>
            <a:lvl1pPr algn="r" defTabSz="913765" rtl="0" eaLnBrk="0" fontAlgn="base" hangingPunct="0">
              <a:lnSpc>
                <a:spcPct val="87000"/>
              </a:lnSpc>
              <a:spcBef>
                <a:spcPct val="0"/>
              </a:spcBef>
              <a:spcAft>
                <a:spcPct val="0"/>
              </a:spcAft>
              <a:defRPr sz="3000" b="1">
                <a:solidFill>
                  <a:schemeClr val="tx1"/>
                </a:solidFill>
                <a:latin typeface="Arial" panose="020B0604020202020204" pitchFamily="34" charset="0"/>
                <a:ea typeface="+mj-ea"/>
                <a:cs typeface="+mj-cs"/>
              </a:defRPr>
            </a:lvl1pPr>
            <a:lvl2pPr algn="r" defTabSz="913765" rtl="0" eaLnBrk="0" fontAlgn="base" hangingPunct="0">
              <a:lnSpc>
                <a:spcPct val="87000"/>
              </a:lnSpc>
              <a:spcBef>
                <a:spcPct val="0"/>
              </a:spcBef>
              <a:spcAft>
                <a:spcPct val="0"/>
              </a:spcAft>
              <a:defRPr sz="3000" b="1">
                <a:solidFill>
                  <a:schemeClr val="tx1"/>
                </a:solidFill>
                <a:latin typeface="Arial" panose="020B0604020202020204" pitchFamily="34" charset="0"/>
                <a:ea typeface="黑体" panose="02010609060101010101" pitchFamily="2" charset="-122"/>
              </a:defRPr>
            </a:lvl2pPr>
            <a:lvl3pPr algn="r" defTabSz="913765" rtl="0" eaLnBrk="0" fontAlgn="base" hangingPunct="0">
              <a:lnSpc>
                <a:spcPct val="87000"/>
              </a:lnSpc>
              <a:spcBef>
                <a:spcPct val="0"/>
              </a:spcBef>
              <a:spcAft>
                <a:spcPct val="0"/>
              </a:spcAft>
              <a:defRPr sz="3000" b="1">
                <a:solidFill>
                  <a:schemeClr val="tx1"/>
                </a:solidFill>
                <a:latin typeface="Arial" panose="020B0604020202020204" pitchFamily="34" charset="0"/>
                <a:ea typeface="黑体" panose="02010609060101010101" pitchFamily="2" charset="-122"/>
              </a:defRPr>
            </a:lvl3pPr>
            <a:lvl4pPr algn="r" defTabSz="913765" rtl="0" eaLnBrk="0" fontAlgn="base" hangingPunct="0">
              <a:lnSpc>
                <a:spcPct val="87000"/>
              </a:lnSpc>
              <a:spcBef>
                <a:spcPct val="0"/>
              </a:spcBef>
              <a:spcAft>
                <a:spcPct val="0"/>
              </a:spcAft>
              <a:defRPr sz="3000" b="1">
                <a:solidFill>
                  <a:schemeClr val="tx1"/>
                </a:solidFill>
                <a:latin typeface="Arial" panose="020B0604020202020204" pitchFamily="34" charset="0"/>
                <a:ea typeface="黑体" panose="02010609060101010101" pitchFamily="2" charset="-122"/>
              </a:defRPr>
            </a:lvl4pPr>
            <a:lvl5pPr algn="r" defTabSz="913765" rtl="0" eaLnBrk="0" fontAlgn="base" hangingPunct="0">
              <a:lnSpc>
                <a:spcPct val="87000"/>
              </a:lnSpc>
              <a:spcBef>
                <a:spcPct val="0"/>
              </a:spcBef>
              <a:spcAft>
                <a:spcPct val="0"/>
              </a:spcAft>
              <a:defRPr sz="3000" b="1">
                <a:solidFill>
                  <a:schemeClr val="tx1"/>
                </a:solidFill>
                <a:latin typeface="Arial" panose="020B0604020202020204" pitchFamily="34" charset="0"/>
                <a:ea typeface="黑体" panose="02010609060101010101" pitchFamily="2" charset="-122"/>
              </a:defRPr>
            </a:lvl5pPr>
            <a:lvl6pPr marL="450850" algn="r" defTabSz="913765" rtl="0" eaLnBrk="0" fontAlgn="base" hangingPunct="0">
              <a:lnSpc>
                <a:spcPct val="87000"/>
              </a:lnSpc>
              <a:spcBef>
                <a:spcPct val="0"/>
              </a:spcBef>
              <a:spcAft>
                <a:spcPct val="0"/>
              </a:spcAft>
              <a:defRPr sz="3000" b="1">
                <a:solidFill>
                  <a:schemeClr val="tx1"/>
                </a:solidFill>
                <a:latin typeface="Arial" panose="020B0604020202020204" pitchFamily="34" charset="0"/>
                <a:ea typeface="黑体" panose="02010609060101010101" pitchFamily="2" charset="-122"/>
              </a:defRPr>
            </a:lvl6pPr>
            <a:lvl7pPr marL="901700" algn="r" defTabSz="913765" rtl="0" eaLnBrk="0" fontAlgn="base" hangingPunct="0">
              <a:lnSpc>
                <a:spcPct val="87000"/>
              </a:lnSpc>
              <a:spcBef>
                <a:spcPct val="0"/>
              </a:spcBef>
              <a:spcAft>
                <a:spcPct val="0"/>
              </a:spcAft>
              <a:defRPr sz="3000" b="1">
                <a:solidFill>
                  <a:schemeClr val="tx1"/>
                </a:solidFill>
                <a:latin typeface="Arial" panose="020B0604020202020204" pitchFamily="34" charset="0"/>
                <a:ea typeface="黑体" panose="02010609060101010101" pitchFamily="2" charset="-122"/>
              </a:defRPr>
            </a:lvl7pPr>
            <a:lvl8pPr marL="1352550" algn="r" defTabSz="913765" rtl="0" eaLnBrk="0" fontAlgn="base" hangingPunct="0">
              <a:lnSpc>
                <a:spcPct val="87000"/>
              </a:lnSpc>
              <a:spcBef>
                <a:spcPct val="0"/>
              </a:spcBef>
              <a:spcAft>
                <a:spcPct val="0"/>
              </a:spcAft>
              <a:defRPr sz="3000" b="1">
                <a:solidFill>
                  <a:schemeClr val="tx1"/>
                </a:solidFill>
                <a:latin typeface="Arial" panose="020B0604020202020204" pitchFamily="34" charset="0"/>
                <a:ea typeface="黑体" panose="02010609060101010101" pitchFamily="2" charset="-122"/>
              </a:defRPr>
            </a:lvl8pPr>
            <a:lvl9pPr marL="1804035" algn="r" defTabSz="913765" rtl="0" eaLnBrk="0" fontAlgn="base" hangingPunct="0">
              <a:lnSpc>
                <a:spcPct val="87000"/>
              </a:lnSpc>
              <a:spcBef>
                <a:spcPct val="0"/>
              </a:spcBef>
              <a:spcAft>
                <a:spcPct val="0"/>
              </a:spcAft>
              <a:defRPr sz="3000" b="1">
                <a:solidFill>
                  <a:schemeClr val="tx1"/>
                </a:solidFill>
                <a:latin typeface="Arial" panose="020B0604020202020204" pitchFamily="34" charset="0"/>
                <a:ea typeface="黑体" panose="02010609060101010101" pitchFamily="2" charset="-122"/>
              </a:defRPr>
            </a:lvl9pPr>
          </a:lstStyle>
          <a:p>
            <a:endParaRPr lang="zh-CN" altLang="en-US" dirty="0" smtClean="0">
              <a:ea typeface="黑体" panose="02010609060101010101" pitchFamily="2" charset="-122"/>
            </a:endParaRPr>
          </a:p>
        </p:txBody>
      </p:sp>
      <p:sp>
        <p:nvSpPr>
          <p:cNvPr id="3" name="Rectangle 6"/>
          <p:cNvSpPr txBox="1">
            <a:spLocks noChangeArrowheads="1"/>
          </p:cNvSpPr>
          <p:nvPr/>
        </p:nvSpPr>
        <p:spPr bwMode="auto">
          <a:xfrm>
            <a:off x="457200" y="1219200"/>
            <a:ext cx="83058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137" tIns="45070" rIns="90137" bIns="45070" numCol="1" anchor="t" anchorCtr="0" compatLnSpc="1"/>
          <a:lstStyle>
            <a:lvl1pPr marL="338455" indent="-168910" algn="l" defTabSz="913765" rtl="0" eaLnBrk="0" fontAlgn="base" hangingPunct="0">
              <a:spcBef>
                <a:spcPts val="590"/>
              </a:spcBef>
              <a:spcAft>
                <a:spcPts val="590"/>
              </a:spcAft>
              <a:buClr>
                <a:srgbClr val="FF0000"/>
              </a:buClr>
              <a:buSzPct val="80000"/>
              <a:buFont typeface="Wingdings" panose="05000000000000000000" pitchFamily="2" charset="2"/>
              <a:buChar char="l"/>
              <a:defRPr sz="2400" b="1">
                <a:solidFill>
                  <a:schemeClr val="tx1"/>
                </a:solidFill>
                <a:latin typeface="Arial" panose="020B0604020202020204" pitchFamily="34" charset="0"/>
                <a:ea typeface="+mn-ea"/>
                <a:cs typeface="+mn-cs"/>
              </a:defRPr>
            </a:lvl1pPr>
            <a:lvl2pPr marL="713740" indent="-187960" algn="l" defTabSz="913765" rtl="0" eaLnBrk="0" fontAlgn="base" hangingPunct="0">
              <a:spcBef>
                <a:spcPts val="590"/>
              </a:spcBef>
              <a:spcAft>
                <a:spcPts val="590"/>
              </a:spcAft>
              <a:buClr>
                <a:srgbClr val="FF0000"/>
              </a:buClr>
              <a:buSzPct val="80000"/>
              <a:buFont typeface="Wingdings" panose="05000000000000000000" pitchFamily="2" charset="2"/>
              <a:buChar char="§"/>
              <a:defRPr sz="2000" b="1">
                <a:solidFill>
                  <a:schemeClr val="bg1"/>
                </a:solidFill>
                <a:latin typeface="Arial" panose="020B0604020202020204" pitchFamily="34" charset="0"/>
                <a:ea typeface="+mn-ea"/>
              </a:defRPr>
            </a:lvl2pPr>
            <a:lvl3pPr marL="1146175" indent="-168910" algn="l" defTabSz="913765" rtl="0" eaLnBrk="0" fontAlgn="base" hangingPunct="0">
              <a:spcBef>
                <a:spcPts val="590"/>
              </a:spcBef>
              <a:spcAft>
                <a:spcPts val="590"/>
              </a:spcAft>
              <a:buClr>
                <a:srgbClr val="FF0000"/>
              </a:buClr>
              <a:buSzPct val="80000"/>
              <a:buFont typeface="Wingdings" panose="05000000000000000000" pitchFamily="2" charset="2"/>
              <a:buChar char="ü"/>
              <a:defRPr b="1">
                <a:solidFill>
                  <a:schemeClr val="tx1"/>
                </a:solidFill>
                <a:latin typeface="Arial" panose="020B0604020202020204" pitchFamily="34" charset="0"/>
                <a:ea typeface="+mn-ea"/>
              </a:defRPr>
            </a:lvl3pPr>
            <a:lvl4pPr marL="1551940" indent="-228600" algn="l" defTabSz="913765" rtl="0" eaLnBrk="0" fontAlgn="base" hangingPunct="0">
              <a:spcBef>
                <a:spcPts val="590"/>
              </a:spcBef>
              <a:spcAft>
                <a:spcPts val="590"/>
              </a:spcAft>
              <a:buClr>
                <a:schemeClr val="tx2"/>
              </a:buClr>
              <a:defRPr b="1">
                <a:solidFill>
                  <a:schemeClr val="tx1"/>
                </a:solidFill>
                <a:latin typeface="Arial" panose="020B0604020202020204" pitchFamily="34" charset="0"/>
                <a:ea typeface="+mj-ea"/>
              </a:defRPr>
            </a:lvl4pPr>
            <a:lvl5pPr marL="1957070" indent="-228600" algn="l" defTabSz="913765" rtl="0" eaLnBrk="0" fontAlgn="base" hangingPunct="0">
              <a:spcBef>
                <a:spcPct val="50000"/>
              </a:spcBef>
              <a:spcAft>
                <a:spcPct val="50000"/>
              </a:spcAft>
              <a:buClr>
                <a:srgbClr val="FFCC66"/>
              </a:buClr>
              <a:defRPr sz="2200" b="1">
                <a:solidFill>
                  <a:srgbClr val="FFFFFF"/>
                </a:solidFill>
                <a:latin typeface="Arial" panose="020B0604020202020204" pitchFamily="34" charset="0"/>
                <a:ea typeface="+mj-ea"/>
              </a:defRPr>
            </a:lvl5pPr>
            <a:lvl6pPr marL="2407920" indent="-228600" algn="l" defTabSz="913765" rtl="0" eaLnBrk="0" fontAlgn="base" hangingPunct="0">
              <a:spcBef>
                <a:spcPct val="50000"/>
              </a:spcBef>
              <a:spcAft>
                <a:spcPct val="50000"/>
              </a:spcAft>
              <a:buClr>
                <a:srgbClr val="FFCC66"/>
              </a:buClr>
              <a:defRPr sz="2200" b="1">
                <a:solidFill>
                  <a:srgbClr val="FFFFFF"/>
                </a:solidFill>
                <a:latin typeface="+mj-ea"/>
                <a:ea typeface="+mj-ea"/>
              </a:defRPr>
            </a:lvl6pPr>
            <a:lvl7pPr marL="2858770" indent="-228600" algn="l" defTabSz="913765" rtl="0" eaLnBrk="0" fontAlgn="base" hangingPunct="0">
              <a:spcBef>
                <a:spcPct val="50000"/>
              </a:spcBef>
              <a:spcAft>
                <a:spcPct val="50000"/>
              </a:spcAft>
              <a:buClr>
                <a:srgbClr val="FFCC66"/>
              </a:buClr>
              <a:defRPr sz="2200" b="1">
                <a:solidFill>
                  <a:srgbClr val="FFFFFF"/>
                </a:solidFill>
                <a:latin typeface="+mj-ea"/>
                <a:ea typeface="+mj-ea"/>
              </a:defRPr>
            </a:lvl7pPr>
            <a:lvl8pPr marL="3310255" indent="-228600" algn="l" defTabSz="913765" rtl="0" eaLnBrk="0" fontAlgn="base" hangingPunct="0">
              <a:spcBef>
                <a:spcPct val="50000"/>
              </a:spcBef>
              <a:spcAft>
                <a:spcPct val="50000"/>
              </a:spcAft>
              <a:buClr>
                <a:srgbClr val="FFCC66"/>
              </a:buClr>
              <a:defRPr sz="2200" b="1">
                <a:solidFill>
                  <a:srgbClr val="FFFFFF"/>
                </a:solidFill>
                <a:latin typeface="+mj-ea"/>
                <a:ea typeface="+mj-ea"/>
              </a:defRPr>
            </a:lvl8pPr>
            <a:lvl9pPr marL="3761105" indent="-228600" algn="l" defTabSz="913765" rtl="0" eaLnBrk="0" fontAlgn="base" hangingPunct="0">
              <a:spcBef>
                <a:spcPct val="50000"/>
              </a:spcBef>
              <a:spcAft>
                <a:spcPct val="50000"/>
              </a:spcAft>
              <a:buClr>
                <a:srgbClr val="FFCC66"/>
              </a:buClr>
              <a:defRPr sz="2200" b="1">
                <a:solidFill>
                  <a:srgbClr val="FFFFFF"/>
                </a:solidFill>
                <a:latin typeface="+mj-ea"/>
                <a:ea typeface="+mj-ea"/>
              </a:defRPr>
            </a:lvl9pPr>
          </a:lstStyle>
          <a:p>
            <a:r>
              <a:rPr lang="en-US" altLang="zh-CN" dirty="0" smtClean="0">
                <a:ea typeface="宋体" panose="02010600030101010101" pitchFamily="2" charset="-122"/>
              </a:rPr>
              <a:t> </a:t>
            </a:r>
            <a:endParaRPr lang="en-US" altLang="zh-CN" dirty="0" smtClean="0">
              <a:ea typeface="宋体" panose="02010600030101010101" pitchFamily="2"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txBox="1">
            <a:spLocks noChangeArrowheads="1"/>
          </p:cNvSpPr>
          <p:nvPr/>
        </p:nvSpPr>
        <p:spPr bwMode="auto">
          <a:xfrm>
            <a:off x="609600" y="228600"/>
            <a:ext cx="8077200" cy="696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420" tIns="44418" rIns="90420" bIns="44418" numCol="1" anchor="b" anchorCtr="0" compatLnSpc="1"/>
          <a:lstStyle>
            <a:lvl1pPr algn="r" defTabSz="913765" rtl="0" eaLnBrk="0" fontAlgn="base" hangingPunct="0">
              <a:lnSpc>
                <a:spcPct val="87000"/>
              </a:lnSpc>
              <a:spcBef>
                <a:spcPct val="0"/>
              </a:spcBef>
              <a:spcAft>
                <a:spcPct val="0"/>
              </a:spcAft>
              <a:defRPr sz="3000" b="1">
                <a:solidFill>
                  <a:schemeClr val="tx1"/>
                </a:solidFill>
                <a:latin typeface="Arial" panose="020B0604020202020204" pitchFamily="34" charset="0"/>
                <a:ea typeface="+mj-ea"/>
                <a:cs typeface="+mj-cs"/>
              </a:defRPr>
            </a:lvl1pPr>
            <a:lvl2pPr algn="r" defTabSz="913765" rtl="0" eaLnBrk="0" fontAlgn="base" hangingPunct="0">
              <a:lnSpc>
                <a:spcPct val="87000"/>
              </a:lnSpc>
              <a:spcBef>
                <a:spcPct val="0"/>
              </a:spcBef>
              <a:spcAft>
                <a:spcPct val="0"/>
              </a:spcAft>
              <a:defRPr sz="3000" b="1">
                <a:solidFill>
                  <a:schemeClr val="tx1"/>
                </a:solidFill>
                <a:latin typeface="Arial" panose="020B0604020202020204" pitchFamily="34" charset="0"/>
                <a:ea typeface="黑体" panose="02010609060101010101" pitchFamily="2" charset="-122"/>
              </a:defRPr>
            </a:lvl2pPr>
            <a:lvl3pPr algn="r" defTabSz="913765" rtl="0" eaLnBrk="0" fontAlgn="base" hangingPunct="0">
              <a:lnSpc>
                <a:spcPct val="87000"/>
              </a:lnSpc>
              <a:spcBef>
                <a:spcPct val="0"/>
              </a:spcBef>
              <a:spcAft>
                <a:spcPct val="0"/>
              </a:spcAft>
              <a:defRPr sz="3000" b="1">
                <a:solidFill>
                  <a:schemeClr val="tx1"/>
                </a:solidFill>
                <a:latin typeface="Arial" panose="020B0604020202020204" pitchFamily="34" charset="0"/>
                <a:ea typeface="黑体" panose="02010609060101010101" pitchFamily="2" charset="-122"/>
              </a:defRPr>
            </a:lvl3pPr>
            <a:lvl4pPr algn="r" defTabSz="913765" rtl="0" eaLnBrk="0" fontAlgn="base" hangingPunct="0">
              <a:lnSpc>
                <a:spcPct val="87000"/>
              </a:lnSpc>
              <a:spcBef>
                <a:spcPct val="0"/>
              </a:spcBef>
              <a:spcAft>
                <a:spcPct val="0"/>
              </a:spcAft>
              <a:defRPr sz="3000" b="1">
                <a:solidFill>
                  <a:schemeClr val="tx1"/>
                </a:solidFill>
                <a:latin typeface="Arial" panose="020B0604020202020204" pitchFamily="34" charset="0"/>
                <a:ea typeface="黑体" panose="02010609060101010101" pitchFamily="2" charset="-122"/>
              </a:defRPr>
            </a:lvl4pPr>
            <a:lvl5pPr algn="r" defTabSz="913765" rtl="0" eaLnBrk="0" fontAlgn="base" hangingPunct="0">
              <a:lnSpc>
                <a:spcPct val="87000"/>
              </a:lnSpc>
              <a:spcBef>
                <a:spcPct val="0"/>
              </a:spcBef>
              <a:spcAft>
                <a:spcPct val="0"/>
              </a:spcAft>
              <a:defRPr sz="3000" b="1">
                <a:solidFill>
                  <a:schemeClr val="tx1"/>
                </a:solidFill>
                <a:latin typeface="Arial" panose="020B0604020202020204" pitchFamily="34" charset="0"/>
                <a:ea typeface="黑体" panose="02010609060101010101" pitchFamily="2" charset="-122"/>
              </a:defRPr>
            </a:lvl5pPr>
            <a:lvl6pPr marL="450850" algn="r" defTabSz="913765" rtl="0" eaLnBrk="0" fontAlgn="base" hangingPunct="0">
              <a:lnSpc>
                <a:spcPct val="87000"/>
              </a:lnSpc>
              <a:spcBef>
                <a:spcPct val="0"/>
              </a:spcBef>
              <a:spcAft>
                <a:spcPct val="0"/>
              </a:spcAft>
              <a:defRPr sz="3000" b="1">
                <a:solidFill>
                  <a:schemeClr val="tx1"/>
                </a:solidFill>
                <a:latin typeface="Arial" panose="020B0604020202020204" pitchFamily="34" charset="0"/>
                <a:ea typeface="黑体" panose="02010609060101010101" pitchFamily="2" charset="-122"/>
              </a:defRPr>
            </a:lvl6pPr>
            <a:lvl7pPr marL="901700" algn="r" defTabSz="913765" rtl="0" eaLnBrk="0" fontAlgn="base" hangingPunct="0">
              <a:lnSpc>
                <a:spcPct val="87000"/>
              </a:lnSpc>
              <a:spcBef>
                <a:spcPct val="0"/>
              </a:spcBef>
              <a:spcAft>
                <a:spcPct val="0"/>
              </a:spcAft>
              <a:defRPr sz="3000" b="1">
                <a:solidFill>
                  <a:schemeClr val="tx1"/>
                </a:solidFill>
                <a:latin typeface="Arial" panose="020B0604020202020204" pitchFamily="34" charset="0"/>
                <a:ea typeface="黑体" panose="02010609060101010101" pitchFamily="2" charset="-122"/>
              </a:defRPr>
            </a:lvl7pPr>
            <a:lvl8pPr marL="1352550" algn="r" defTabSz="913765" rtl="0" eaLnBrk="0" fontAlgn="base" hangingPunct="0">
              <a:lnSpc>
                <a:spcPct val="87000"/>
              </a:lnSpc>
              <a:spcBef>
                <a:spcPct val="0"/>
              </a:spcBef>
              <a:spcAft>
                <a:spcPct val="0"/>
              </a:spcAft>
              <a:defRPr sz="3000" b="1">
                <a:solidFill>
                  <a:schemeClr val="tx1"/>
                </a:solidFill>
                <a:latin typeface="Arial" panose="020B0604020202020204" pitchFamily="34" charset="0"/>
                <a:ea typeface="黑体" panose="02010609060101010101" pitchFamily="2" charset="-122"/>
              </a:defRPr>
            </a:lvl8pPr>
            <a:lvl9pPr marL="1804035" algn="r" defTabSz="913765" rtl="0" eaLnBrk="0" fontAlgn="base" hangingPunct="0">
              <a:lnSpc>
                <a:spcPct val="87000"/>
              </a:lnSpc>
              <a:spcBef>
                <a:spcPct val="0"/>
              </a:spcBef>
              <a:spcAft>
                <a:spcPct val="0"/>
              </a:spcAft>
              <a:defRPr sz="3000" b="1">
                <a:solidFill>
                  <a:schemeClr val="tx1"/>
                </a:solidFill>
                <a:latin typeface="Arial" panose="020B0604020202020204" pitchFamily="34" charset="0"/>
                <a:ea typeface="黑体" panose="02010609060101010101" pitchFamily="2" charset="-122"/>
              </a:defRPr>
            </a:lvl9pPr>
          </a:lstStyle>
          <a:p>
            <a:r>
              <a:rPr lang="zh-CN" altLang="en-US" smtClean="0">
                <a:ea typeface="黑体" panose="02010609060101010101" pitchFamily="2" charset="-122"/>
              </a:rPr>
              <a:t>目录</a:t>
            </a:r>
            <a:endParaRPr lang="zh-CN" altLang="en-US" dirty="0" smtClean="0">
              <a:ea typeface="黑体" panose="02010609060101010101" pitchFamily="2" charset="-122"/>
            </a:endParaRPr>
          </a:p>
        </p:txBody>
      </p:sp>
      <p:sp>
        <p:nvSpPr>
          <p:cNvPr id="5" name="Rectangle 6"/>
          <p:cNvSpPr txBox="1">
            <a:spLocks noChangeArrowheads="1"/>
          </p:cNvSpPr>
          <p:nvPr/>
        </p:nvSpPr>
        <p:spPr bwMode="auto">
          <a:xfrm>
            <a:off x="457200" y="1219200"/>
            <a:ext cx="83058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137" tIns="45070" rIns="90137" bIns="45070" numCol="1" anchor="t" anchorCtr="0" compatLnSpc="1"/>
          <a:lstStyle>
            <a:lvl1pPr marL="338455" indent="-168910" algn="l" defTabSz="913765" rtl="0" eaLnBrk="0" fontAlgn="base" hangingPunct="0">
              <a:spcBef>
                <a:spcPts val="590"/>
              </a:spcBef>
              <a:spcAft>
                <a:spcPts val="590"/>
              </a:spcAft>
              <a:buClr>
                <a:srgbClr val="FF0000"/>
              </a:buClr>
              <a:buSzPct val="80000"/>
              <a:buFont typeface="Wingdings" panose="05000000000000000000" pitchFamily="2" charset="2"/>
              <a:buChar char="l"/>
              <a:defRPr sz="2400" b="1">
                <a:solidFill>
                  <a:schemeClr val="tx1"/>
                </a:solidFill>
                <a:latin typeface="Arial" panose="020B0604020202020204" pitchFamily="34" charset="0"/>
                <a:ea typeface="+mn-ea"/>
                <a:cs typeface="+mn-cs"/>
              </a:defRPr>
            </a:lvl1pPr>
            <a:lvl2pPr marL="713740" indent="-187960" algn="l" defTabSz="913765" rtl="0" eaLnBrk="0" fontAlgn="base" hangingPunct="0">
              <a:spcBef>
                <a:spcPts val="590"/>
              </a:spcBef>
              <a:spcAft>
                <a:spcPts val="590"/>
              </a:spcAft>
              <a:buClr>
                <a:srgbClr val="FF0000"/>
              </a:buClr>
              <a:buSzPct val="80000"/>
              <a:buFont typeface="Wingdings" panose="05000000000000000000" pitchFamily="2" charset="2"/>
              <a:buChar char="§"/>
              <a:defRPr sz="2000" b="1">
                <a:solidFill>
                  <a:schemeClr val="bg1"/>
                </a:solidFill>
                <a:latin typeface="Arial" panose="020B0604020202020204" pitchFamily="34" charset="0"/>
                <a:ea typeface="+mn-ea"/>
              </a:defRPr>
            </a:lvl2pPr>
            <a:lvl3pPr marL="1146175" indent="-168910" algn="l" defTabSz="913765" rtl="0" eaLnBrk="0" fontAlgn="base" hangingPunct="0">
              <a:spcBef>
                <a:spcPts val="590"/>
              </a:spcBef>
              <a:spcAft>
                <a:spcPts val="590"/>
              </a:spcAft>
              <a:buClr>
                <a:srgbClr val="FF0000"/>
              </a:buClr>
              <a:buSzPct val="80000"/>
              <a:buFont typeface="Wingdings" panose="05000000000000000000" pitchFamily="2" charset="2"/>
              <a:buChar char="ü"/>
              <a:defRPr b="1">
                <a:solidFill>
                  <a:schemeClr val="tx1"/>
                </a:solidFill>
                <a:latin typeface="Arial" panose="020B0604020202020204" pitchFamily="34" charset="0"/>
                <a:ea typeface="+mn-ea"/>
              </a:defRPr>
            </a:lvl3pPr>
            <a:lvl4pPr marL="1551940" indent="-228600" algn="l" defTabSz="913765" rtl="0" eaLnBrk="0" fontAlgn="base" hangingPunct="0">
              <a:spcBef>
                <a:spcPts val="590"/>
              </a:spcBef>
              <a:spcAft>
                <a:spcPts val="590"/>
              </a:spcAft>
              <a:buClr>
                <a:schemeClr val="tx2"/>
              </a:buClr>
              <a:defRPr b="1">
                <a:solidFill>
                  <a:schemeClr val="tx1"/>
                </a:solidFill>
                <a:latin typeface="Arial" panose="020B0604020202020204" pitchFamily="34" charset="0"/>
                <a:ea typeface="+mj-ea"/>
              </a:defRPr>
            </a:lvl4pPr>
            <a:lvl5pPr marL="1957070" indent="-228600" algn="l" defTabSz="913765" rtl="0" eaLnBrk="0" fontAlgn="base" hangingPunct="0">
              <a:spcBef>
                <a:spcPct val="50000"/>
              </a:spcBef>
              <a:spcAft>
                <a:spcPct val="50000"/>
              </a:spcAft>
              <a:buClr>
                <a:srgbClr val="FFCC66"/>
              </a:buClr>
              <a:defRPr sz="2200" b="1">
                <a:solidFill>
                  <a:srgbClr val="FFFFFF"/>
                </a:solidFill>
                <a:latin typeface="Arial" panose="020B0604020202020204" pitchFamily="34" charset="0"/>
                <a:ea typeface="+mj-ea"/>
              </a:defRPr>
            </a:lvl5pPr>
            <a:lvl6pPr marL="2407920" indent="-228600" algn="l" defTabSz="913765" rtl="0" eaLnBrk="0" fontAlgn="base" hangingPunct="0">
              <a:spcBef>
                <a:spcPct val="50000"/>
              </a:spcBef>
              <a:spcAft>
                <a:spcPct val="50000"/>
              </a:spcAft>
              <a:buClr>
                <a:srgbClr val="FFCC66"/>
              </a:buClr>
              <a:defRPr sz="2200" b="1">
                <a:solidFill>
                  <a:srgbClr val="FFFFFF"/>
                </a:solidFill>
                <a:latin typeface="+mj-ea"/>
                <a:ea typeface="+mj-ea"/>
              </a:defRPr>
            </a:lvl6pPr>
            <a:lvl7pPr marL="2858770" indent="-228600" algn="l" defTabSz="913765" rtl="0" eaLnBrk="0" fontAlgn="base" hangingPunct="0">
              <a:spcBef>
                <a:spcPct val="50000"/>
              </a:spcBef>
              <a:spcAft>
                <a:spcPct val="50000"/>
              </a:spcAft>
              <a:buClr>
                <a:srgbClr val="FFCC66"/>
              </a:buClr>
              <a:defRPr sz="2200" b="1">
                <a:solidFill>
                  <a:srgbClr val="FFFFFF"/>
                </a:solidFill>
                <a:latin typeface="+mj-ea"/>
                <a:ea typeface="+mj-ea"/>
              </a:defRPr>
            </a:lvl7pPr>
            <a:lvl8pPr marL="3310255" indent="-228600" algn="l" defTabSz="913765" rtl="0" eaLnBrk="0" fontAlgn="base" hangingPunct="0">
              <a:spcBef>
                <a:spcPct val="50000"/>
              </a:spcBef>
              <a:spcAft>
                <a:spcPct val="50000"/>
              </a:spcAft>
              <a:buClr>
                <a:srgbClr val="FFCC66"/>
              </a:buClr>
              <a:defRPr sz="2200" b="1">
                <a:solidFill>
                  <a:srgbClr val="FFFFFF"/>
                </a:solidFill>
                <a:latin typeface="+mj-ea"/>
                <a:ea typeface="+mj-ea"/>
              </a:defRPr>
            </a:lvl8pPr>
            <a:lvl9pPr marL="3761105" indent="-228600" algn="l" defTabSz="913765" rtl="0" eaLnBrk="0" fontAlgn="base" hangingPunct="0">
              <a:spcBef>
                <a:spcPct val="50000"/>
              </a:spcBef>
              <a:spcAft>
                <a:spcPct val="50000"/>
              </a:spcAft>
              <a:buClr>
                <a:srgbClr val="FFCC66"/>
              </a:buClr>
              <a:defRPr sz="2200" b="1">
                <a:solidFill>
                  <a:srgbClr val="FFFFFF"/>
                </a:solidFill>
                <a:latin typeface="+mj-ea"/>
                <a:ea typeface="+mj-ea"/>
              </a:defRPr>
            </a:lvl9pPr>
          </a:lstStyle>
          <a:p>
            <a:r>
              <a:rPr lang="en-US" altLang="zh-CN" dirty="0" smtClean="0">
                <a:ea typeface="宋体" panose="02010600030101010101" pitchFamily="2" charset="-122"/>
              </a:rPr>
              <a:t> </a:t>
            </a:r>
            <a:r>
              <a:rPr lang="en-US" altLang="zh-CN" dirty="0" err="1" smtClean="0">
                <a:ea typeface="宋体" panose="02010600030101010101" pitchFamily="2" charset="-122"/>
              </a:rPr>
              <a:t>HBase</a:t>
            </a:r>
            <a:r>
              <a:rPr lang="en-US" altLang="zh-CN" dirty="0" smtClean="0">
                <a:ea typeface="宋体" panose="02010600030101010101" pitchFamily="2" charset="-122"/>
              </a:rPr>
              <a:t> shell</a:t>
            </a:r>
            <a:r>
              <a:rPr lang="zh-CN" altLang="en-US" dirty="0" smtClean="0">
                <a:ea typeface="宋体" panose="02010600030101010101" pitchFamily="2" charset="-122"/>
              </a:rPr>
              <a:t>基础</a:t>
            </a:r>
            <a:endParaRPr lang="en-US" altLang="zh-CN" dirty="0" smtClean="0">
              <a:ea typeface="宋体" panose="02010600030101010101" pitchFamily="2" charset="-122"/>
            </a:endParaRPr>
          </a:p>
          <a:p>
            <a:r>
              <a:rPr lang="en-US" altLang="zh-CN" dirty="0" err="1" smtClean="0">
                <a:ea typeface="宋体" panose="02010600030101010101" pitchFamily="2" charset="-122"/>
              </a:rPr>
              <a:t>HBase</a:t>
            </a:r>
            <a:r>
              <a:rPr lang="en-US" altLang="zh-CN" dirty="0" smtClean="0">
                <a:ea typeface="宋体" panose="02010600030101010101" pitchFamily="2" charset="-122"/>
              </a:rPr>
              <a:t> shell</a:t>
            </a:r>
            <a:r>
              <a:rPr lang="zh-CN" altLang="en-US" dirty="0" smtClean="0">
                <a:ea typeface="宋体" panose="02010600030101010101" pitchFamily="2" charset="-122"/>
              </a:rPr>
              <a:t>命令</a:t>
            </a:r>
            <a:endParaRPr lang="en-US" altLang="zh-CN" dirty="0" smtClean="0">
              <a:ea typeface="宋体" panose="02010600030101010101" pitchFamily="2" charset="-122"/>
            </a:endParaRPr>
          </a:p>
          <a:p>
            <a:r>
              <a:rPr lang="en-US" altLang="zh-CN" dirty="0" err="1" smtClean="0">
                <a:ea typeface="宋体" panose="02010600030101010101" pitchFamily="2" charset="-122"/>
              </a:rPr>
              <a:t>HBase</a:t>
            </a:r>
            <a:r>
              <a:rPr lang="en-US" altLang="zh-CN" dirty="0" smtClean="0">
                <a:ea typeface="宋体" panose="02010600030101010101" pitchFamily="2" charset="-122"/>
              </a:rPr>
              <a:t> shell</a:t>
            </a:r>
            <a:r>
              <a:rPr lang="zh-CN" altLang="en-US" dirty="0" smtClean="0">
                <a:ea typeface="宋体" panose="02010600030101010101" pitchFamily="2" charset="-122"/>
              </a:rPr>
              <a:t>执行</a:t>
            </a:r>
            <a:r>
              <a:rPr lang="en-US" altLang="zh-CN" dirty="0" smtClean="0">
                <a:ea typeface="宋体" panose="02010600030101010101" pitchFamily="2" charset="-122"/>
              </a:rPr>
              <a:t>shell</a:t>
            </a:r>
            <a:r>
              <a:rPr lang="zh-CN" altLang="en-US" dirty="0" smtClean="0">
                <a:ea typeface="宋体" panose="02010600030101010101" pitchFamily="2" charset="-122"/>
              </a:rPr>
              <a:t>文件</a:t>
            </a:r>
            <a:endParaRPr lang="en-US" altLang="zh-CN" dirty="0" smtClean="0">
              <a:ea typeface="宋体" panose="02010600030101010101" pitchFamily="2"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txBox="1">
            <a:spLocks noChangeArrowheads="1"/>
          </p:cNvSpPr>
          <p:nvPr/>
        </p:nvSpPr>
        <p:spPr bwMode="auto">
          <a:xfrm>
            <a:off x="609600" y="228600"/>
            <a:ext cx="8077200" cy="696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420" tIns="44418" rIns="90420" bIns="44418" numCol="1" anchor="b" anchorCtr="0" compatLnSpc="1"/>
          <a:lstStyle>
            <a:lvl1pPr algn="r" defTabSz="913765" rtl="0" eaLnBrk="0" fontAlgn="base" hangingPunct="0">
              <a:lnSpc>
                <a:spcPct val="87000"/>
              </a:lnSpc>
              <a:spcBef>
                <a:spcPct val="0"/>
              </a:spcBef>
              <a:spcAft>
                <a:spcPct val="0"/>
              </a:spcAft>
              <a:defRPr sz="3000" b="1">
                <a:solidFill>
                  <a:schemeClr val="tx1"/>
                </a:solidFill>
                <a:latin typeface="Arial" panose="020B0604020202020204" pitchFamily="34" charset="0"/>
                <a:ea typeface="+mj-ea"/>
                <a:cs typeface="+mj-cs"/>
              </a:defRPr>
            </a:lvl1pPr>
            <a:lvl2pPr algn="r" defTabSz="913765" rtl="0" eaLnBrk="0" fontAlgn="base" hangingPunct="0">
              <a:lnSpc>
                <a:spcPct val="87000"/>
              </a:lnSpc>
              <a:spcBef>
                <a:spcPct val="0"/>
              </a:spcBef>
              <a:spcAft>
                <a:spcPct val="0"/>
              </a:spcAft>
              <a:defRPr sz="3000" b="1">
                <a:solidFill>
                  <a:schemeClr val="tx1"/>
                </a:solidFill>
                <a:latin typeface="Arial" panose="020B0604020202020204" pitchFamily="34" charset="0"/>
                <a:ea typeface="黑体" panose="02010609060101010101" pitchFamily="2" charset="-122"/>
              </a:defRPr>
            </a:lvl2pPr>
            <a:lvl3pPr algn="r" defTabSz="913765" rtl="0" eaLnBrk="0" fontAlgn="base" hangingPunct="0">
              <a:lnSpc>
                <a:spcPct val="87000"/>
              </a:lnSpc>
              <a:spcBef>
                <a:spcPct val="0"/>
              </a:spcBef>
              <a:spcAft>
                <a:spcPct val="0"/>
              </a:spcAft>
              <a:defRPr sz="3000" b="1">
                <a:solidFill>
                  <a:schemeClr val="tx1"/>
                </a:solidFill>
                <a:latin typeface="Arial" panose="020B0604020202020204" pitchFamily="34" charset="0"/>
                <a:ea typeface="黑体" panose="02010609060101010101" pitchFamily="2" charset="-122"/>
              </a:defRPr>
            </a:lvl3pPr>
            <a:lvl4pPr algn="r" defTabSz="913765" rtl="0" eaLnBrk="0" fontAlgn="base" hangingPunct="0">
              <a:lnSpc>
                <a:spcPct val="87000"/>
              </a:lnSpc>
              <a:spcBef>
                <a:spcPct val="0"/>
              </a:spcBef>
              <a:spcAft>
                <a:spcPct val="0"/>
              </a:spcAft>
              <a:defRPr sz="3000" b="1">
                <a:solidFill>
                  <a:schemeClr val="tx1"/>
                </a:solidFill>
                <a:latin typeface="Arial" panose="020B0604020202020204" pitchFamily="34" charset="0"/>
                <a:ea typeface="黑体" panose="02010609060101010101" pitchFamily="2" charset="-122"/>
              </a:defRPr>
            </a:lvl4pPr>
            <a:lvl5pPr algn="r" defTabSz="913765" rtl="0" eaLnBrk="0" fontAlgn="base" hangingPunct="0">
              <a:lnSpc>
                <a:spcPct val="87000"/>
              </a:lnSpc>
              <a:spcBef>
                <a:spcPct val="0"/>
              </a:spcBef>
              <a:spcAft>
                <a:spcPct val="0"/>
              </a:spcAft>
              <a:defRPr sz="3000" b="1">
                <a:solidFill>
                  <a:schemeClr val="tx1"/>
                </a:solidFill>
                <a:latin typeface="Arial" panose="020B0604020202020204" pitchFamily="34" charset="0"/>
                <a:ea typeface="黑体" panose="02010609060101010101" pitchFamily="2" charset="-122"/>
              </a:defRPr>
            </a:lvl5pPr>
            <a:lvl6pPr marL="450850" algn="r" defTabSz="913765" rtl="0" eaLnBrk="0" fontAlgn="base" hangingPunct="0">
              <a:lnSpc>
                <a:spcPct val="87000"/>
              </a:lnSpc>
              <a:spcBef>
                <a:spcPct val="0"/>
              </a:spcBef>
              <a:spcAft>
                <a:spcPct val="0"/>
              </a:spcAft>
              <a:defRPr sz="3000" b="1">
                <a:solidFill>
                  <a:schemeClr val="tx1"/>
                </a:solidFill>
                <a:latin typeface="Arial" panose="020B0604020202020204" pitchFamily="34" charset="0"/>
                <a:ea typeface="黑体" panose="02010609060101010101" pitchFamily="2" charset="-122"/>
              </a:defRPr>
            </a:lvl6pPr>
            <a:lvl7pPr marL="901700" algn="r" defTabSz="913765" rtl="0" eaLnBrk="0" fontAlgn="base" hangingPunct="0">
              <a:lnSpc>
                <a:spcPct val="87000"/>
              </a:lnSpc>
              <a:spcBef>
                <a:spcPct val="0"/>
              </a:spcBef>
              <a:spcAft>
                <a:spcPct val="0"/>
              </a:spcAft>
              <a:defRPr sz="3000" b="1">
                <a:solidFill>
                  <a:schemeClr val="tx1"/>
                </a:solidFill>
                <a:latin typeface="Arial" panose="020B0604020202020204" pitchFamily="34" charset="0"/>
                <a:ea typeface="黑体" panose="02010609060101010101" pitchFamily="2" charset="-122"/>
              </a:defRPr>
            </a:lvl7pPr>
            <a:lvl8pPr marL="1352550" algn="r" defTabSz="913765" rtl="0" eaLnBrk="0" fontAlgn="base" hangingPunct="0">
              <a:lnSpc>
                <a:spcPct val="87000"/>
              </a:lnSpc>
              <a:spcBef>
                <a:spcPct val="0"/>
              </a:spcBef>
              <a:spcAft>
                <a:spcPct val="0"/>
              </a:spcAft>
              <a:defRPr sz="3000" b="1">
                <a:solidFill>
                  <a:schemeClr val="tx1"/>
                </a:solidFill>
                <a:latin typeface="Arial" panose="020B0604020202020204" pitchFamily="34" charset="0"/>
                <a:ea typeface="黑体" panose="02010609060101010101" pitchFamily="2" charset="-122"/>
              </a:defRPr>
            </a:lvl8pPr>
            <a:lvl9pPr marL="1804035" algn="r" defTabSz="913765" rtl="0" eaLnBrk="0" fontAlgn="base" hangingPunct="0">
              <a:lnSpc>
                <a:spcPct val="87000"/>
              </a:lnSpc>
              <a:spcBef>
                <a:spcPct val="0"/>
              </a:spcBef>
              <a:spcAft>
                <a:spcPct val="0"/>
              </a:spcAft>
              <a:defRPr sz="3000" b="1">
                <a:solidFill>
                  <a:schemeClr val="tx1"/>
                </a:solidFill>
                <a:latin typeface="Arial" panose="020B0604020202020204" pitchFamily="34" charset="0"/>
                <a:ea typeface="黑体" panose="02010609060101010101" pitchFamily="2" charset="-122"/>
              </a:defRPr>
            </a:lvl9pPr>
          </a:lstStyle>
          <a:p>
            <a:r>
              <a:rPr lang="en-US" altLang="zh-CN" dirty="0" err="1" smtClean="0">
                <a:ea typeface="黑体" panose="02010609060101010101" pitchFamily="2" charset="-122"/>
              </a:rPr>
              <a:t>HBase</a:t>
            </a:r>
            <a:r>
              <a:rPr lang="en-US" altLang="zh-CN" dirty="0" smtClean="0">
                <a:ea typeface="黑体" panose="02010609060101010101" pitchFamily="2" charset="-122"/>
              </a:rPr>
              <a:t> shell</a:t>
            </a:r>
            <a:r>
              <a:rPr lang="zh-CN" altLang="en-US" dirty="0" smtClean="0">
                <a:ea typeface="黑体" panose="02010609060101010101" pitchFamily="2" charset="-122"/>
              </a:rPr>
              <a:t>基础</a:t>
            </a:r>
            <a:endParaRPr lang="zh-CN" altLang="en-US" dirty="0" smtClean="0">
              <a:ea typeface="黑体" panose="02010609060101010101" pitchFamily="2" charset="-122"/>
            </a:endParaRPr>
          </a:p>
        </p:txBody>
      </p:sp>
      <p:sp>
        <p:nvSpPr>
          <p:cNvPr id="3" name="Rectangle 6"/>
          <p:cNvSpPr txBox="1">
            <a:spLocks noChangeArrowheads="1"/>
          </p:cNvSpPr>
          <p:nvPr/>
        </p:nvSpPr>
        <p:spPr bwMode="auto">
          <a:xfrm>
            <a:off x="457200" y="1219200"/>
            <a:ext cx="8305800" cy="5522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137" tIns="45070" rIns="90137" bIns="45070" numCol="1" anchor="t" anchorCtr="0" compatLnSpc="1"/>
          <a:lstStyle>
            <a:lvl1pPr marL="338455" indent="-168910" algn="l" defTabSz="913765" rtl="0" eaLnBrk="0" fontAlgn="base" hangingPunct="0">
              <a:spcBef>
                <a:spcPts val="590"/>
              </a:spcBef>
              <a:spcAft>
                <a:spcPts val="590"/>
              </a:spcAft>
              <a:buClr>
                <a:srgbClr val="FF0000"/>
              </a:buClr>
              <a:buSzPct val="80000"/>
              <a:buFont typeface="Wingdings" panose="05000000000000000000" pitchFamily="2" charset="2"/>
              <a:buChar char="l"/>
              <a:defRPr sz="2400" b="1">
                <a:solidFill>
                  <a:schemeClr val="tx1"/>
                </a:solidFill>
                <a:latin typeface="Arial" panose="020B0604020202020204" pitchFamily="34" charset="0"/>
                <a:ea typeface="+mn-ea"/>
                <a:cs typeface="+mn-cs"/>
              </a:defRPr>
            </a:lvl1pPr>
            <a:lvl2pPr marL="713740" indent="-187960" algn="l" defTabSz="913765" rtl="0" eaLnBrk="0" fontAlgn="base" hangingPunct="0">
              <a:spcBef>
                <a:spcPts val="590"/>
              </a:spcBef>
              <a:spcAft>
                <a:spcPts val="590"/>
              </a:spcAft>
              <a:buClr>
                <a:srgbClr val="FF0000"/>
              </a:buClr>
              <a:buSzPct val="80000"/>
              <a:buFont typeface="Wingdings" panose="05000000000000000000" pitchFamily="2" charset="2"/>
              <a:buChar char="§"/>
              <a:defRPr sz="2000" b="1">
                <a:solidFill>
                  <a:schemeClr val="bg1"/>
                </a:solidFill>
                <a:latin typeface="Arial" panose="020B0604020202020204" pitchFamily="34" charset="0"/>
                <a:ea typeface="+mn-ea"/>
              </a:defRPr>
            </a:lvl2pPr>
            <a:lvl3pPr marL="1146175" indent="-168910" algn="l" defTabSz="913765" rtl="0" eaLnBrk="0" fontAlgn="base" hangingPunct="0">
              <a:spcBef>
                <a:spcPts val="590"/>
              </a:spcBef>
              <a:spcAft>
                <a:spcPts val="590"/>
              </a:spcAft>
              <a:buClr>
                <a:srgbClr val="FF0000"/>
              </a:buClr>
              <a:buSzPct val="80000"/>
              <a:buFont typeface="Wingdings" panose="05000000000000000000" pitchFamily="2" charset="2"/>
              <a:buChar char="ü"/>
              <a:defRPr b="1">
                <a:solidFill>
                  <a:schemeClr val="tx1"/>
                </a:solidFill>
                <a:latin typeface="Arial" panose="020B0604020202020204" pitchFamily="34" charset="0"/>
                <a:ea typeface="+mn-ea"/>
              </a:defRPr>
            </a:lvl3pPr>
            <a:lvl4pPr marL="1551940" indent="-228600" algn="l" defTabSz="913765" rtl="0" eaLnBrk="0" fontAlgn="base" hangingPunct="0">
              <a:spcBef>
                <a:spcPts val="590"/>
              </a:spcBef>
              <a:spcAft>
                <a:spcPts val="590"/>
              </a:spcAft>
              <a:buClr>
                <a:schemeClr val="tx2"/>
              </a:buClr>
              <a:defRPr b="1">
                <a:solidFill>
                  <a:schemeClr val="tx1"/>
                </a:solidFill>
                <a:latin typeface="Arial" panose="020B0604020202020204" pitchFamily="34" charset="0"/>
                <a:ea typeface="+mj-ea"/>
              </a:defRPr>
            </a:lvl4pPr>
            <a:lvl5pPr marL="1957070" indent="-228600" algn="l" defTabSz="913765" rtl="0" eaLnBrk="0" fontAlgn="base" hangingPunct="0">
              <a:spcBef>
                <a:spcPct val="50000"/>
              </a:spcBef>
              <a:spcAft>
                <a:spcPct val="50000"/>
              </a:spcAft>
              <a:buClr>
                <a:srgbClr val="FFCC66"/>
              </a:buClr>
              <a:defRPr sz="2200" b="1">
                <a:solidFill>
                  <a:srgbClr val="FFFFFF"/>
                </a:solidFill>
                <a:latin typeface="Arial" panose="020B0604020202020204" pitchFamily="34" charset="0"/>
                <a:ea typeface="+mj-ea"/>
              </a:defRPr>
            </a:lvl5pPr>
            <a:lvl6pPr marL="2407920" indent="-228600" algn="l" defTabSz="913765" rtl="0" eaLnBrk="0" fontAlgn="base" hangingPunct="0">
              <a:spcBef>
                <a:spcPct val="50000"/>
              </a:spcBef>
              <a:spcAft>
                <a:spcPct val="50000"/>
              </a:spcAft>
              <a:buClr>
                <a:srgbClr val="FFCC66"/>
              </a:buClr>
              <a:defRPr sz="2200" b="1">
                <a:solidFill>
                  <a:srgbClr val="FFFFFF"/>
                </a:solidFill>
                <a:latin typeface="+mj-ea"/>
                <a:ea typeface="+mj-ea"/>
              </a:defRPr>
            </a:lvl6pPr>
            <a:lvl7pPr marL="2858770" indent="-228600" algn="l" defTabSz="913765" rtl="0" eaLnBrk="0" fontAlgn="base" hangingPunct="0">
              <a:spcBef>
                <a:spcPct val="50000"/>
              </a:spcBef>
              <a:spcAft>
                <a:spcPct val="50000"/>
              </a:spcAft>
              <a:buClr>
                <a:srgbClr val="FFCC66"/>
              </a:buClr>
              <a:defRPr sz="2200" b="1">
                <a:solidFill>
                  <a:srgbClr val="FFFFFF"/>
                </a:solidFill>
                <a:latin typeface="+mj-ea"/>
                <a:ea typeface="+mj-ea"/>
              </a:defRPr>
            </a:lvl7pPr>
            <a:lvl8pPr marL="3310255" indent="-228600" algn="l" defTabSz="913765" rtl="0" eaLnBrk="0" fontAlgn="base" hangingPunct="0">
              <a:spcBef>
                <a:spcPct val="50000"/>
              </a:spcBef>
              <a:spcAft>
                <a:spcPct val="50000"/>
              </a:spcAft>
              <a:buClr>
                <a:srgbClr val="FFCC66"/>
              </a:buClr>
              <a:defRPr sz="2200" b="1">
                <a:solidFill>
                  <a:srgbClr val="FFFFFF"/>
                </a:solidFill>
                <a:latin typeface="+mj-ea"/>
                <a:ea typeface="+mj-ea"/>
              </a:defRPr>
            </a:lvl8pPr>
            <a:lvl9pPr marL="3761105" indent="-228600" algn="l" defTabSz="913765" rtl="0" eaLnBrk="0" fontAlgn="base" hangingPunct="0">
              <a:spcBef>
                <a:spcPct val="50000"/>
              </a:spcBef>
              <a:spcAft>
                <a:spcPct val="50000"/>
              </a:spcAft>
              <a:buClr>
                <a:srgbClr val="FFCC66"/>
              </a:buClr>
              <a:defRPr sz="2200" b="1">
                <a:solidFill>
                  <a:srgbClr val="FFFFFF"/>
                </a:solidFill>
                <a:latin typeface="+mj-ea"/>
                <a:ea typeface="+mj-ea"/>
              </a:defRPr>
            </a:lvl9pPr>
          </a:lstStyle>
          <a:p>
            <a:r>
              <a:rPr lang="en-US" altLang="zh-CN" dirty="0" smtClean="0">
                <a:ea typeface="宋体" panose="02010600030101010101" pitchFamily="2" charset="-122"/>
              </a:rPr>
              <a:t> </a:t>
            </a:r>
            <a:r>
              <a:rPr lang="en-US" altLang="zh-CN" b="0" dirty="0" err="1" smtClean="0">
                <a:ea typeface="宋体" panose="02010600030101010101" pitchFamily="2" charset="-122"/>
              </a:rPr>
              <a:t>HBase</a:t>
            </a:r>
            <a:r>
              <a:rPr lang="en-US" altLang="zh-CN" b="0" dirty="0" smtClean="0">
                <a:ea typeface="宋体" panose="02010600030101010101" pitchFamily="2" charset="-122"/>
              </a:rPr>
              <a:t> Shell</a:t>
            </a:r>
            <a:r>
              <a:rPr lang="zh-CN" altLang="en-US" b="0" dirty="0" smtClean="0">
                <a:ea typeface="宋体" panose="02010600030101010101" pitchFamily="2" charset="-122"/>
              </a:rPr>
              <a:t>是</a:t>
            </a:r>
            <a:r>
              <a:rPr lang="en-US" altLang="zh-CN" b="0" dirty="0" err="1" smtClean="0">
                <a:ea typeface="宋体" panose="02010600030101010101" pitchFamily="2" charset="-122"/>
              </a:rPr>
              <a:t>HBase</a:t>
            </a:r>
            <a:r>
              <a:rPr lang="zh-CN" altLang="en-US" b="0" dirty="0" smtClean="0">
                <a:ea typeface="宋体" panose="02010600030101010101" pitchFamily="2" charset="-122"/>
              </a:rPr>
              <a:t>集群的命令行接口，用户可以使用</a:t>
            </a:r>
            <a:r>
              <a:rPr lang="en-US" altLang="zh-CN" b="0" dirty="0" smtClean="0">
                <a:ea typeface="宋体" panose="02010600030101010101" pitchFamily="2" charset="-122"/>
              </a:rPr>
              <a:t>Shell</a:t>
            </a:r>
            <a:r>
              <a:rPr lang="zh-CN" altLang="en-US" b="0" dirty="0" smtClean="0">
                <a:ea typeface="宋体" panose="02010600030101010101" pitchFamily="2" charset="-122"/>
              </a:rPr>
              <a:t>访问本地和远程服务器并与其交互，</a:t>
            </a:r>
            <a:r>
              <a:rPr lang="en-US" altLang="zh-CN" b="0" dirty="0" smtClean="0">
                <a:ea typeface="宋体" panose="02010600030101010101" pitchFamily="2" charset="-122"/>
              </a:rPr>
              <a:t>Shell</a:t>
            </a:r>
            <a:r>
              <a:rPr lang="zh-CN" altLang="en-US" b="0" dirty="0" smtClean="0">
                <a:ea typeface="宋体" panose="02010600030101010101" pitchFamily="2" charset="-122"/>
              </a:rPr>
              <a:t>同时提供了客户端和管理功能的操作</a:t>
            </a:r>
            <a:endParaRPr lang="en-US" altLang="zh-CN" b="0" dirty="0" smtClean="0">
              <a:ea typeface="宋体" panose="02010600030101010101" pitchFamily="2" charset="-122"/>
            </a:endParaRPr>
          </a:p>
          <a:p>
            <a:pPr lvl="1"/>
            <a:r>
              <a:rPr lang="zh-CN" altLang="en-US" b="0" dirty="0" smtClean="0">
                <a:ea typeface="宋体" panose="02010600030101010101" pitchFamily="2" charset="-122"/>
              </a:rPr>
              <a:t>进入</a:t>
            </a:r>
            <a:r>
              <a:rPr lang="en-US" altLang="zh-CN" b="0" dirty="0" smtClean="0">
                <a:ea typeface="宋体" panose="02010600030101010101" pitchFamily="2" charset="-122"/>
              </a:rPr>
              <a:t>Shell</a:t>
            </a:r>
            <a:r>
              <a:rPr lang="zh-CN" altLang="en-US" b="0" dirty="0" smtClean="0">
                <a:ea typeface="宋体" panose="02010600030101010101" pitchFamily="2" charset="-122"/>
              </a:rPr>
              <a:t>：</a:t>
            </a:r>
            <a:r>
              <a:rPr lang="en-US" altLang="zh-CN" b="0" dirty="0" smtClean="0">
                <a:ea typeface="宋体" panose="02010600030101010101" pitchFamily="2" charset="-122"/>
              </a:rPr>
              <a:t>$HBASE_HOME/bin/</a:t>
            </a:r>
            <a:r>
              <a:rPr lang="en-US" altLang="zh-CN" b="0" dirty="0" err="1" smtClean="0">
                <a:ea typeface="宋体" panose="02010600030101010101" pitchFamily="2" charset="-122"/>
              </a:rPr>
              <a:t>hbase</a:t>
            </a:r>
            <a:r>
              <a:rPr lang="en-US" altLang="zh-CN" b="0" dirty="0" smtClean="0">
                <a:ea typeface="宋体" panose="02010600030101010101" pitchFamily="2" charset="-122"/>
              </a:rPr>
              <a:t> shell</a:t>
            </a:r>
            <a:endParaRPr lang="en-US" altLang="zh-CN" b="0" dirty="0" smtClean="0">
              <a:ea typeface="宋体" panose="02010600030101010101" pitchFamily="2" charset="-122"/>
            </a:endParaRPr>
          </a:p>
          <a:p>
            <a:pPr lvl="1"/>
            <a:r>
              <a:rPr lang="zh-CN" altLang="en-US" b="0" dirty="0" smtClean="0">
                <a:ea typeface="宋体" panose="02010600030101010101" pitchFamily="2" charset="-122"/>
              </a:rPr>
              <a:t>启动后，输入</a:t>
            </a:r>
            <a:r>
              <a:rPr lang="en-US" altLang="zh-CN" b="0" dirty="0" smtClean="0">
                <a:ea typeface="宋体" panose="02010600030101010101" pitchFamily="2" charset="-122"/>
              </a:rPr>
              <a:t>help</a:t>
            </a:r>
            <a:r>
              <a:rPr lang="zh-CN" altLang="en-US" b="0" dirty="0" smtClean="0">
                <a:ea typeface="宋体" panose="02010600030101010101" pitchFamily="2" charset="-122"/>
              </a:rPr>
              <a:t>命令显示帮助信息</a:t>
            </a:r>
            <a:endParaRPr lang="en-US" altLang="zh-CN" b="0" dirty="0" smtClean="0">
              <a:ea typeface="宋体" panose="02010600030101010101" pitchFamily="2" charset="-122"/>
            </a:endParaRPr>
          </a:p>
          <a:p>
            <a:pPr lvl="1"/>
            <a:r>
              <a:rPr lang="en-US" altLang="zh-CN" b="0" dirty="0" smtClean="0">
                <a:ea typeface="宋体" panose="02010600030101010101" pitchFamily="2" charset="-122"/>
              </a:rPr>
              <a:t>exit</a:t>
            </a:r>
            <a:r>
              <a:rPr lang="zh-CN" altLang="en-US" b="0" dirty="0" smtClean="0">
                <a:ea typeface="宋体" panose="02010600030101010101" pitchFamily="2" charset="-122"/>
              </a:rPr>
              <a:t>退出</a:t>
            </a:r>
            <a:r>
              <a:rPr lang="en-US" altLang="zh-CN" b="0" dirty="0" err="1" smtClean="0">
                <a:ea typeface="宋体" panose="02010600030101010101" pitchFamily="2" charset="-122"/>
              </a:rPr>
              <a:t>HBase</a:t>
            </a:r>
            <a:r>
              <a:rPr lang="en-US" altLang="zh-CN" b="0" dirty="0" smtClean="0">
                <a:ea typeface="宋体" panose="02010600030101010101" pitchFamily="2" charset="-122"/>
              </a:rPr>
              <a:t> Shell</a:t>
            </a:r>
            <a:endParaRPr lang="en-US" altLang="zh-CN" b="0" dirty="0">
              <a:ea typeface="宋体" panose="02010600030101010101" pitchFamily="2" charset="-122"/>
            </a:endParaRPr>
          </a:p>
          <a:p>
            <a:pPr marL="338455" lvl="1" indent="-168910">
              <a:buFont typeface="Wingdings" panose="05000000000000000000" pitchFamily="2" charset="2"/>
              <a:buChar char="l"/>
            </a:pPr>
            <a:r>
              <a:rPr lang="en-US" altLang="zh-CN" sz="2400" b="0" dirty="0">
                <a:solidFill>
                  <a:schemeClr val="tx1"/>
                </a:solidFill>
                <a:ea typeface="宋体" panose="02010600030101010101" pitchFamily="2" charset="-122"/>
              </a:rPr>
              <a:t>Shell</a:t>
            </a:r>
            <a:r>
              <a:rPr lang="zh-CN" altLang="en-US" sz="2400" b="0" dirty="0">
                <a:solidFill>
                  <a:schemeClr val="tx1"/>
                </a:solidFill>
                <a:ea typeface="宋体" panose="02010600030101010101" pitchFamily="2" charset="-122"/>
              </a:rPr>
              <a:t>在启动时可以添加特定的命令行</a:t>
            </a:r>
            <a:r>
              <a:rPr lang="zh-CN" altLang="en-US" sz="2400" b="0" dirty="0" smtClean="0">
                <a:solidFill>
                  <a:schemeClr val="tx1"/>
                </a:solidFill>
                <a:ea typeface="宋体" panose="02010600030101010101" pitchFamily="2" charset="-122"/>
              </a:rPr>
              <a:t>选项</a:t>
            </a:r>
            <a:endParaRPr lang="en-US" altLang="zh-CN" sz="2400" b="0" dirty="0" smtClean="0">
              <a:solidFill>
                <a:schemeClr val="tx1"/>
              </a:solidFill>
              <a:ea typeface="宋体" panose="02010600030101010101" pitchFamily="2" charset="-122"/>
            </a:endParaRPr>
          </a:p>
          <a:p>
            <a:pPr lvl="1"/>
            <a:r>
              <a:rPr lang="zh-CN" altLang="en-US" b="0" dirty="0">
                <a:ea typeface="宋体" panose="02010600030101010101" pitchFamily="2" charset="-122"/>
              </a:rPr>
              <a:t>显示帮助信息：</a:t>
            </a:r>
            <a:r>
              <a:rPr lang="en-US" altLang="zh-CN" b="0" dirty="0" err="1">
                <a:ea typeface="宋体" panose="02010600030101010101" pitchFamily="2" charset="-122"/>
              </a:rPr>
              <a:t>Hbase</a:t>
            </a:r>
            <a:r>
              <a:rPr lang="en-US" altLang="zh-CN" b="0" dirty="0">
                <a:ea typeface="宋体" panose="02010600030101010101" pitchFamily="2" charset="-122"/>
              </a:rPr>
              <a:t> shell -h</a:t>
            </a:r>
            <a:endParaRPr lang="en-US" altLang="zh-CN" b="0" dirty="0">
              <a:ea typeface="宋体" panose="02010600030101010101" pitchFamily="2" charset="-122"/>
            </a:endParaRPr>
          </a:p>
        </p:txBody>
      </p:sp>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619672" y="4753214"/>
            <a:ext cx="6061278" cy="1916146"/>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txBox="1">
            <a:spLocks noChangeArrowheads="1"/>
          </p:cNvSpPr>
          <p:nvPr/>
        </p:nvSpPr>
        <p:spPr bwMode="auto">
          <a:xfrm>
            <a:off x="609600" y="228600"/>
            <a:ext cx="8077200" cy="696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420" tIns="44418" rIns="90420" bIns="44418" numCol="1" anchor="b" anchorCtr="0" compatLnSpc="1"/>
          <a:lstStyle>
            <a:lvl1pPr algn="r" defTabSz="913765" rtl="0" eaLnBrk="0" fontAlgn="base" hangingPunct="0">
              <a:lnSpc>
                <a:spcPct val="87000"/>
              </a:lnSpc>
              <a:spcBef>
                <a:spcPct val="0"/>
              </a:spcBef>
              <a:spcAft>
                <a:spcPct val="0"/>
              </a:spcAft>
              <a:defRPr sz="3000" b="1">
                <a:solidFill>
                  <a:schemeClr val="tx1"/>
                </a:solidFill>
                <a:latin typeface="Arial" panose="020B0604020202020204" pitchFamily="34" charset="0"/>
                <a:ea typeface="+mj-ea"/>
                <a:cs typeface="+mj-cs"/>
              </a:defRPr>
            </a:lvl1pPr>
            <a:lvl2pPr algn="r" defTabSz="913765" rtl="0" eaLnBrk="0" fontAlgn="base" hangingPunct="0">
              <a:lnSpc>
                <a:spcPct val="87000"/>
              </a:lnSpc>
              <a:spcBef>
                <a:spcPct val="0"/>
              </a:spcBef>
              <a:spcAft>
                <a:spcPct val="0"/>
              </a:spcAft>
              <a:defRPr sz="3000" b="1">
                <a:solidFill>
                  <a:schemeClr val="tx1"/>
                </a:solidFill>
                <a:latin typeface="Arial" panose="020B0604020202020204" pitchFamily="34" charset="0"/>
                <a:ea typeface="黑体" panose="02010609060101010101" pitchFamily="2" charset="-122"/>
              </a:defRPr>
            </a:lvl2pPr>
            <a:lvl3pPr algn="r" defTabSz="913765" rtl="0" eaLnBrk="0" fontAlgn="base" hangingPunct="0">
              <a:lnSpc>
                <a:spcPct val="87000"/>
              </a:lnSpc>
              <a:spcBef>
                <a:spcPct val="0"/>
              </a:spcBef>
              <a:spcAft>
                <a:spcPct val="0"/>
              </a:spcAft>
              <a:defRPr sz="3000" b="1">
                <a:solidFill>
                  <a:schemeClr val="tx1"/>
                </a:solidFill>
                <a:latin typeface="Arial" panose="020B0604020202020204" pitchFamily="34" charset="0"/>
                <a:ea typeface="黑体" panose="02010609060101010101" pitchFamily="2" charset="-122"/>
              </a:defRPr>
            </a:lvl3pPr>
            <a:lvl4pPr algn="r" defTabSz="913765" rtl="0" eaLnBrk="0" fontAlgn="base" hangingPunct="0">
              <a:lnSpc>
                <a:spcPct val="87000"/>
              </a:lnSpc>
              <a:spcBef>
                <a:spcPct val="0"/>
              </a:spcBef>
              <a:spcAft>
                <a:spcPct val="0"/>
              </a:spcAft>
              <a:defRPr sz="3000" b="1">
                <a:solidFill>
                  <a:schemeClr val="tx1"/>
                </a:solidFill>
                <a:latin typeface="Arial" panose="020B0604020202020204" pitchFamily="34" charset="0"/>
                <a:ea typeface="黑体" panose="02010609060101010101" pitchFamily="2" charset="-122"/>
              </a:defRPr>
            </a:lvl4pPr>
            <a:lvl5pPr algn="r" defTabSz="913765" rtl="0" eaLnBrk="0" fontAlgn="base" hangingPunct="0">
              <a:lnSpc>
                <a:spcPct val="87000"/>
              </a:lnSpc>
              <a:spcBef>
                <a:spcPct val="0"/>
              </a:spcBef>
              <a:spcAft>
                <a:spcPct val="0"/>
              </a:spcAft>
              <a:defRPr sz="3000" b="1">
                <a:solidFill>
                  <a:schemeClr val="tx1"/>
                </a:solidFill>
                <a:latin typeface="Arial" panose="020B0604020202020204" pitchFamily="34" charset="0"/>
                <a:ea typeface="黑体" panose="02010609060101010101" pitchFamily="2" charset="-122"/>
              </a:defRPr>
            </a:lvl5pPr>
            <a:lvl6pPr marL="450850" algn="r" defTabSz="913765" rtl="0" eaLnBrk="0" fontAlgn="base" hangingPunct="0">
              <a:lnSpc>
                <a:spcPct val="87000"/>
              </a:lnSpc>
              <a:spcBef>
                <a:spcPct val="0"/>
              </a:spcBef>
              <a:spcAft>
                <a:spcPct val="0"/>
              </a:spcAft>
              <a:defRPr sz="3000" b="1">
                <a:solidFill>
                  <a:schemeClr val="tx1"/>
                </a:solidFill>
                <a:latin typeface="Arial" panose="020B0604020202020204" pitchFamily="34" charset="0"/>
                <a:ea typeface="黑体" panose="02010609060101010101" pitchFamily="2" charset="-122"/>
              </a:defRPr>
            </a:lvl6pPr>
            <a:lvl7pPr marL="901700" algn="r" defTabSz="913765" rtl="0" eaLnBrk="0" fontAlgn="base" hangingPunct="0">
              <a:lnSpc>
                <a:spcPct val="87000"/>
              </a:lnSpc>
              <a:spcBef>
                <a:spcPct val="0"/>
              </a:spcBef>
              <a:spcAft>
                <a:spcPct val="0"/>
              </a:spcAft>
              <a:defRPr sz="3000" b="1">
                <a:solidFill>
                  <a:schemeClr val="tx1"/>
                </a:solidFill>
                <a:latin typeface="Arial" panose="020B0604020202020204" pitchFamily="34" charset="0"/>
                <a:ea typeface="黑体" panose="02010609060101010101" pitchFamily="2" charset="-122"/>
              </a:defRPr>
            </a:lvl7pPr>
            <a:lvl8pPr marL="1352550" algn="r" defTabSz="913765" rtl="0" eaLnBrk="0" fontAlgn="base" hangingPunct="0">
              <a:lnSpc>
                <a:spcPct val="87000"/>
              </a:lnSpc>
              <a:spcBef>
                <a:spcPct val="0"/>
              </a:spcBef>
              <a:spcAft>
                <a:spcPct val="0"/>
              </a:spcAft>
              <a:defRPr sz="3000" b="1">
                <a:solidFill>
                  <a:schemeClr val="tx1"/>
                </a:solidFill>
                <a:latin typeface="Arial" panose="020B0604020202020204" pitchFamily="34" charset="0"/>
                <a:ea typeface="黑体" panose="02010609060101010101" pitchFamily="2" charset="-122"/>
              </a:defRPr>
            </a:lvl8pPr>
            <a:lvl9pPr marL="1804035" algn="r" defTabSz="913765" rtl="0" eaLnBrk="0" fontAlgn="base" hangingPunct="0">
              <a:lnSpc>
                <a:spcPct val="87000"/>
              </a:lnSpc>
              <a:spcBef>
                <a:spcPct val="0"/>
              </a:spcBef>
              <a:spcAft>
                <a:spcPct val="0"/>
              </a:spcAft>
              <a:defRPr sz="3000" b="1">
                <a:solidFill>
                  <a:schemeClr val="tx1"/>
                </a:solidFill>
                <a:latin typeface="Arial" panose="020B0604020202020204" pitchFamily="34" charset="0"/>
                <a:ea typeface="黑体" panose="02010609060101010101" pitchFamily="2" charset="-122"/>
              </a:defRPr>
            </a:lvl9pPr>
          </a:lstStyle>
          <a:p>
            <a:r>
              <a:rPr lang="en-US" altLang="zh-CN" dirty="0" err="1" smtClean="0">
                <a:ea typeface="黑体" panose="02010609060101010101" pitchFamily="2" charset="-122"/>
              </a:rPr>
              <a:t>HBase</a:t>
            </a:r>
            <a:r>
              <a:rPr lang="en-US" altLang="zh-CN" dirty="0" smtClean="0">
                <a:ea typeface="黑体" panose="02010609060101010101" pitchFamily="2" charset="-122"/>
              </a:rPr>
              <a:t> shell</a:t>
            </a:r>
            <a:r>
              <a:rPr lang="zh-CN" altLang="en-US" dirty="0" smtClean="0">
                <a:ea typeface="黑体" panose="02010609060101010101" pitchFamily="2" charset="-122"/>
              </a:rPr>
              <a:t>基础</a:t>
            </a:r>
            <a:endParaRPr lang="zh-CN" altLang="en-US" dirty="0" smtClean="0">
              <a:ea typeface="黑体" panose="02010609060101010101" pitchFamily="2" charset="-122"/>
            </a:endParaRPr>
          </a:p>
        </p:txBody>
      </p:sp>
      <p:sp>
        <p:nvSpPr>
          <p:cNvPr id="3" name="Rectangle 6"/>
          <p:cNvSpPr txBox="1">
            <a:spLocks noChangeArrowheads="1"/>
          </p:cNvSpPr>
          <p:nvPr/>
        </p:nvSpPr>
        <p:spPr bwMode="auto">
          <a:xfrm>
            <a:off x="457200" y="1219200"/>
            <a:ext cx="83058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137" tIns="45070" rIns="90137" bIns="45070" numCol="1" anchor="t" anchorCtr="0" compatLnSpc="1"/>
          <a:lstStyle>
            <a:lvl1pPr marL="338455" indent="-168910" algn="l" defTabSz="913765" rtl="0" eaLnBrk="0" fontAlgn="base" hangingPunct="0">
              <a:spcBef>
                <a:spcPts val="590"/>
              </a:spcBef>
              <a:spcAft>
                <a:spcPts val="590"/>
              </a:spcAft>
              <a:buClr>
                <a:srgbClr val="FF0000"/>
              </a:buClr>
              <a:buSzPct val="80000"/>
              <a:buFont typeface="Wingdings" panose="05000000000000000000" pitchFamily="2" charset="2"/>
              <a:buChar char="l"/>
              <a:defRPr sz="2400" b="1">
                <a:solidFill>
                  <a:schemeClr val="tx1"/>
                </a:solidFill>
                <a:latin typeface="Arial" panose="020B0604020202020204" pitchFamily="34" charset="0"/>
                <a:ea typeface="+mn-ea"/>
                <a:cs typeface="+mn-cs"/>
              </a:defRPr>
            </a:lvl1pPr>
            <a:lvl2pPr marL="713740" indent="-187960" algn="l" defTabSz="913765" rtl="0" eaLnBrk="0" fontAlgn="base" hangingPunct="0">
              <a:spcBef>
                <a:spcPts val="590"/>
              </a:spcBef>
              <a:spcAft>
                <a:spcPts val="590"/>
              </a:spcAft>
              <a:buClr>
                <a:srgbClr val="FF0000"/>
              </a:buClr>
              <a:buSzPct val="80000"/>
              <a:buFont typeface="Wingdings" panose="05000000000000000000" pitchFamily="2" charset="2"/>
              <a:buChar char="§"/>
              <a:defRPr sz="2000" b="1">
                <a:solidFill>
                  <a:schemeClr val="bg1"/>
                </a:solidFill>
                <a:latin typeface="Arial" panose="020B0604020202020204" pitchFamily="34" charset="0"/>
                <a:ea typeface="+mn-ea"/>
              </a:defRPr>
            </a:lvl2pPr>
            <a:lvl3pPr marL="1146175" indent="-168910" algn="l" defTabSz="913765" rtl="0" eaLnBrk="0" fontAlgn="base" hangingPunct="0">
              <a:spcBef>
                <a:spcPts val="590"/>
              </a:spcBef>
              <a:spcAft>
                <a:spcPts val="590"/>
              </a:spcAft>
              <a:buClr>
                <a:srgbClr val="FF0000"/>
              </a:buClr>
              <a:buSzPct val="80000"/>
              <a:buFont typeface="Wingdings" panose="05000000000000000000" pitchFamily="2" charset="2"/>
              <a:buChar char="ü"/>
              <a:defRPr b="1">
                <a:solidFill>
                  <a:schemeClr val="tx1"/>
                </a:solidFill>
                <a:latin typeface="Arial" panose="020B0604020202020204" pitchFamily="34" charset="0"/>
                <a:ea typeface="+mn-ea"/>
              </a:defRPr>
            </a:lvl3pPr>
            <a:lvl4pPr marL="1551940" indent="-228600" algn="l" defTabSz="913765" rtl="0" eaLnBrk="0" fontAlgn="base" hangingPunct="0">
              <a:spcBef>
                <a:spcPts val="590"/>
              </a:spcBef>
              <a:spcAft>
                <a:spcPts val="590"/>
              </a:spcAft>
              <a:buClr>
                <a:schemeClr val="tx2"/>
              </a:buClr>
              <a:defRPr b="1">
                <a:solidFill>
                  <a:schemeClr val="tx1"/>
                </a:solidFill>
                <a:latin typeface="Arial" panose="020B0604020202020204" pitchFamily="34" charset="0"/>
                <a:ea typeface="+mj-ea"/>
              </a:defRPr>
            </a:lvl4pPr>
            <a:lvl5pPr marL="1957070" indent="-228600" algn="l" defTabSz="913765" rtl="0" eaLnBrk="0" fontAlgn="base" hangingPunct="0">
              <a:spcBef>
                <a:spcPct val="50000"/>
              </a:spcBef>
              <a:spcAft>
                <a:spcPct val="50000"/>
              </a:spcAft>
              <a:buClr>
                <a:srgbClr val="FFCC66"/>
              </a:buClr>
              <a:defRPr sz="2200" b="1">
                <a:solidFill>
                  <a:srgbClr val="FFFFFF"/>
                </a:solidFill>
                <a:latin typeface="Arial" panose="020B0604020202020204" pitchFamily="34" charset="0"/>
                <a:ea typeface="+mj-ea"/>
              </a:defRPr>
            </a:lvl5pPr>
            <a:lvl6pPr marL="2407920" indent="-228600" algn="l" defTabSz="913765" rtl="0" eaLnBrk="0" fontAlgn="base" hangingPunct="0">
              <a:spcBef>
                <a:spcPct val="50000"/>
              </a:spcBef>
              <a:spcAft>
                <a:spcPct val="50000"/>
              </a:spcAft>
              <a:buClr>
                <a:srgbClr val="FFCC66"/>
              </a:buClr>
              <a:defRPr sz="2200" b="1">
                <a:solidFill>
                  <a:srgbClr val="FFFFFF"/>
                </a:solidFill>
                <a:latin typeface="+mj-ea"/>
                <a:ea typeface="+mj-ea"/>
              </a:defRPr>
            </a:lvl6pPr>
            <a:lvl7pPr marL="2858770" indent="-228600" algn="l" defTabSz="913765" rtl="0" eaLnBrk="0" fontAlgn="base" hangingPunct="0">
              <a:spcBef>
                <a:spcPct val="50000"/>
              </a:spcBef>
              <a:spcAft>
                <a:spcPct val="50000"/>
              </a:spcAft>
              <a:buClr>
                <a:srgbClr val="FFCC66"/>
              </a:buClr>
              <a:defRPr sz="2200" b="1">
                <a:solidFill>
                  <a:srgbClr val="FFFFFF"/>
                </a:solidFill>
                <a:latin typeface="+mj-ea"/>
                <a:ea typeface="+mj-ea"/>
              </a:defRPr>
            </a:lvl7pPr>
            <a:lvl8pPr marL="3310255" indent="-228600" algn="l" defTabSz="913765" rtl="0" eaLnBrk="0" fontAlgn="base" hangingPunct="0">
              <a:spcBef>
                <a:spcPct val="50000"/>
              </a:spcBef>
              <a:spcAft>
                <a:spcPct val="50000"/>
              </a:spcAft>
              <a:buClr>
                <a:srgbClr val="FFCC66"/>
              </a:buClr>
              <a:defRPr sz="2200" b="1">
                <a:solidFill>
                  <a:srgbClr val="FFFFFF"/>
                </a:solidFill>
                <a:latin typeface="+mj-ea"/>
                <a:ea typeface="+mj-ea"/>
              </a:defRPr>
            </a:lvl8pPr>
            <a:lvl9pPr marL="3761105" indent="-228600" algn="l" defTabSz="913765" rtl="0" eaLnBrk="0" fontAlgn="base" hangingPunct="0">
              <a:spcBef>
                <a:spcPct val="50000"/>
              </a:spcBef>
              <a:spcAft>
                <a:spcPct val="50000"/>
              </a:spcAft>
              <a:buClr>
                <a:srgbClr val="FFCC66"/>
              </a:buClr>
              <a:defRPr sz="2200" b="1">
                <a:solidFill>
                  <a:srgbClr val="FFFFFF"/>
                </a:solidFill>
                <a:latin typeface="+mj-ea"/>
                <a:ea typeface="+mj-ea"/>
              </a:defRPr>
            </a:lvl9pPr>
          </a:lstStyle>
          <a:p>
            <a:r>
              <a:rPr lang="zh-CN" altLang="en-US" b="0" dirty="0" smtClean="0">
                <a:ea typeface="宋体" panose="02010600030101010101" pitchFamily="2" charset="-122"/>
              </a:rPr>
              <a:t>调试模式，主要将日志级别设置为</a:t>
            </a:r>
            <a:r>
              <a:rPr lang="en-US" altLang="zh-CN" b="0" dirty="0" smtClean="0">
                <a:ea typeface="宋体" panose="02010600030101010101" pitchFamily="2" charset="-122"/>
              </a:rPr>
              <a:t>DEBUG</a:t>
            </a:r>
            <a:r>
              <a:rPr lang="zh-CN" altLang="en-US" b="0" dirty="0" smtClean="0">
                <a:ea typeface="宋体" panose="02010600030101010101" pitchFamily="2" charset="-122"/>
              </a:rPr>
              <a:t>级别，并让</a:t>
            </a:r>
            <a:r>
              <a:rPr lang="en-US" altLang="zh-CN" b="0" dirty="0" smtClean="0">
                <a:ea typeface="宋体" panose="02010600030101010101" pitchFamily="2" charset="-122"/>
              </a:rPr>
              <a:t>Shell</a:t>
            </a:r>
            <a:r>
              <a:rPr lang="zh-CN" altLang="en-US" b="0" dirty="0" smtClean="0">
                <a:ea typeface="宋体" panose="02010600030101010101" pitchFamily="2" charset="-122"/>
              </a:rPr>
              <a:t>打印出与</a:t>
            </a:r>
            <a:r>
              <a:rPr lang="en-US" altLang="zh-CN" b="0" dirty="0" smtClean="0">
                <a:ea typeface="宋体" panose="02010600030101010101" pitchFamily="2" charset="-122"/>
              </a:rPr>
              <a:t>java </a:t>
            </a:r>
            <a:r>
              <a:rPr lang="en-US" altLang="zh-CN" b="0" dirty="0" err="1" smtClean="0">
                <a:ea typeface="宋体" panose="02010600030101010101" pitchFamily="2" charset="-122"/>
              </a:rPr>
              <a:t>stacktraces</a:t>
            </a:r>
            <a:r>
              <a:rPr lang="zh-CN" altLang="en-US" b="0" dirty="0" smtClean="0">
                <a:ea typeface="宋体" panose="02010600030101010101" pitchFamily="2" charset="-122"/>
              </a:rPr>
              <a:t>信息相似的</a:t>
            </a:r>
            <a:r>
              <a:rPr lang="en-US" altLang="zh-CN" b="0" dirty="0" err="1" smtClean="0">
                <a:ea typeface="宋体" panose="02010600030101010101" pitchFamily="2" charset="-122"/>
              </a:rPr>
              <a:t>backtrace</a:t>
            </a:r>
            <a:r>
              <a:rPr lang="zh-CN" altLang="en-US" b="0" dirty="0" smtClean="0">
                <a:ea typeface="宋体" panose="02010600030101010101" pitchFamily="2" charset="-122"/>
              </a:rPr>
              <a:t>信息</a:t>
            </a:r>
            <a:endParaRPr lang="en-US" altLang="zh-CN" b="0" dirty="0" smtClean="0">
              <a:ea typeface="宋体" panose="02010600030101010101" pitchFamily="2" charset="-122"/>
            </a:endParaRPr>
          </a:p>
          <a:p>
            <a:pPr lvl="1"/>
            <a:r>
              <a:rPr lang="zh-CN" altLang="en-US" b="0" dirty="0" smtClean="0">
                <a:ea typeface="宋体" panose="02010600030101010101" pitchFamily="2" charset="-122"/>
              </a:rPr>
              <a:t>进入</a:t>
            </a:r>
            <a:r>
              <a:rPr lang="en-US" altLang="zh-CN" b="0" dirty="0" smtClean="0">
                <a:ea typeface="宋体" panose="02010600030101010101" pitchFamily="2" charset="-122"/>
              </a:rPr>
              <a:t>Shell</a:t>
            </a:r>
            <a:r>
              <a:rPr lang="zh-CN" altLang="en-US" b="0" dirty="0" smtClean="0">
                <a:ea typeface="宋体" panose="02010600030101010101" pitchFamily="2" charset="-122"/>
              </a:rPr>
              <a:t>：</a:t>
            </a:r>
            <a:r>
              <a:rPr lang="en-US" altLang="zh-CN" b="0" dirty="0" smtClean="0">
                <a:ea typeface="宋体" panose="02010600030101010101" pitchFamily="2" charset="-122"/>
              </a:rPr>
              <a:t>$HBASE_HOME/bin/</a:t>
            </a:r>
            <a:r>
              <a:rPr lang="en-US" altLang="zh-CN" b="0" dirty="0" err="1" smtClean="0">
                <a:ea typeface="宋体" panose="02010600030101010101" pitchFamily="2" charset="-122"/>
              </a:rPr>
              <a:t>hbase</a:t>
            </a:r>
            <a:r>
              <a:rPr lang="en-US" altLang="zh-CN" b="0" dirty="0" smtClean="0">
                <a:ea typeface="宋体" panose="02010600030101010101" pitchFamily="2" charset="-122"/>
              </a:rPr>
              <a:t> shell </a:t>
            </a:r>
            <a:r>
              <a:rPr lang="en-US" altLang="zh-CN" b="0" dirty="0" smtClean="0">
                <a:solidFill>
                  <a:srgbClr val="FF0000"/>
                </a:solidFill>
                <a:ea typeface="宋体" panose="02010600030101010101" pitchFamily="2" charset="-122"/>
              </a:rPr>
              <a:t>-d</a:t>
            </a:r>
            <a:endParaRPr lang="en-US" altLang="zh-CN" b="0" dirty="0" smtClean="0">
              <a:solidFill>
                <a:srgbClr val="FF0000"/>
              </a:solidFill>
              <a:ea typeface="宋体" panose="02010600030101010101" pitchFamily="2" charset="-122"/>
            </a:endParaRPr>
          </a:p>
          <a:p>
            <a:pPr lvl="1"/>
            <a:r>
              <a:rPr lang="zh-CN" altLang="en-US" b="0" dirty="0" smtClean="0">
                <a:ea typeface="宋体" panose="02010600030101010101" pitchFamily="2" charset="-122"/>
              </a:rPr>
              <a:t>启动后，输入</a:t>
            </a:r>
            <a:r>
              <a:rPr lang="en-US" altLang="zh-CN" b="0" dirty="0" smtClean="0">
                <a:ea typeface="宋体" panose="02010600030101010101" pitchFamily="2" charset="-122"/>
              </a:rPr>
              <a:t>debug</a:t>
            </a:r>
            <a:r>
              <a:rPr lang="zh-CN" altLang="en-US" b="0" dirty="0" smtClean="0">
                <a:ea typeface="宋体" panose="02010600030101010101" pitchFamily="2" charset="-122"/>
              </a:rPr>
              <a:t>命令切换调试开启与关闭</a:t>
            </a:r>
            <a:endParaRPr lang="en-US" altLang="zh-CN" b="0" dirty="0" smtClean="0">
              <a:ea typeface="宋体" panose="02010600030101010101" pitchFamily="2" charset="-122"/>
            </a:endParaRPr>
          </a:p>
          <a:p>
            <a:pPr lvl="1"/>
            <a:r>
              <a:rPr lang="en-US" altLang="zh-CN" b="0" dirty="0" smtClean="0">
                <a:ea typeface="宋体" panose="02010600030101010101" pitchFamily="2" charset="-122"/>
              </a:rPr>
              <a:t>debug?</a:t>
            </a:r>
            <a:r>
              <a:rPr lang="zh-CN" altLang="en-US" b="0" dirty="0" smtClean="0">
                <a:ea typeface="宋体" panose="02010600030101010101" pitchFamily="2" charset="-122"/>
              </a:rPr>
              <a:t>查看</a:t>
            </a:r>
            <a:r>
              <a:rPr lang="en-US" altLang="zh-CN" b="0" dirty="0" smtClean="0">
                <a:ea typeface="宋体" panose="02010600030101010101" pitchFamily="2" charset="-122"/>
              </a:rPr>
              <a:t>debug</a:t>
            </a:r>
            <a:r>
              <a:rPr lang="zh-CN" altLang="en-US" b="0" dirty="0" smtClean="0">
                <a:ea typeface="宋体" panose="02010600030101010101" pitchFamily="2" charset="-122"/>
              </a:rPr>
              <a:t>状态</a:t>
            </a:r>
            <a:endParaRPr lang="en-US" altLang="zh-CN" b="0" dirty="0">
              <a:ea typeface="宋体" panose="02010600030101010101" pitchFamily="2" charset="-122"/>
            </a:endParaRPr>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92178" y="3561928"/>
            <a:ext cx="3592634" cy="2963416"/>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txBox="1">
            <a:spLocks noChangeArrowheads="1"/>
          </p:cNvSpPr>
          <p:nvPr/>
        </p:nvSpPr>
        <p:spPr bwMode="auto">
          <a:xfrm>
            <a:off x="609600" y="228600"/>
            <a:ext cx="8077200" cy="696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420" tIns="44418" rIns="90420" bIns="44418" numCol="1" anchor="b" anchorCtr="0" compatLnSpc="1"/>
          <a:lstStyle>
            <a:lvl1pPr algn="r" defTabSz="913765" rtl="0" eaLnBrk="0" fontAlgn="base" hangingPunct="0">
              <a:lnSpc>
                <a:spcPct val="87000"/>
              </a:lnSpc>
              <a:spcBef>
                <a:spcPct val="0"/>
              </a:spcBef>
              <a:spcAft>
                <a:spcPct val="0"/>
              </a:spcAft>
              <a:defRPr sz="3000" b="1">
                <a:solidFill>
                  <a:schemeClr val="tx1"/>
                </a:solidFill>
                <a:latin typeface="Arial" panose="020B0604020202020204" pitchFamily="34" charset="0"/>
                <a:ea typeface="+mj-ea"/>
                <a:cs typeface="+mj-cs"/>
              </a:defRPr>
            </a:lvl1pPr>
            <a:lvl2pPr algn="r" defTabSz="913765" rtl="0" eaLnBrk="0" fontAlgn="base" hangingPunct="0">
              <a:lnSpc>
                <a:spcPct val="87000"/>
              </a:lnSpc>
              <a:spcBef>
                <a:spcPct val="0"/>
              </a:spcBef>
              <a:spcAft>
                <a:spcPct val="0"/>
              </a:spcAft>
              <a:defRPr sz="3000" b="1">
                <a:solidFill>
                  <a:schemeClr val="tx1"/>
                </a:solidFill>
                <a:latin typeface="Arial" panose="020B0604020202020204" pitchFamily="34" charset="0"/>
                <a:ea typeface="黑体" panose="02010609060101010101" pitchFamily="2" charset="-122"/>
              </a:defRPr>
            </a:lvl2pPr>
            <a:lvl3pPr algn="r" defTabSz="913765" rtl="0" eaLnBrk="0" fontAlgn="base" hangingPunct="0">
              <a:lnSpc>
                <a:spcPct val="87000"/>
              </a:lnSpc>
              <a:spcBef>
                <a:spcPct val="0"/>
              </a:spcBef>
              <a:spcAft>
                <a:spcPct val="0"/>
              </a:spcAft>
              <a:defRPr sz="3000" b="1">
                <a:solidFill>
                  <a:schemeClr val="tx1"/>
                </a:solidFill>
                <a:latin typeface="Arial" panose="020B0604020202020204" pitchFamily="34" charset="0"/>
                <a:ea typeface="黑体" panose="02010609060101010101" pitchFamily="2" charset="-122"/>
              </a:defRPr>
            </a:lvl3pPr>
            <a:lvl4pPr algn="r" defTabSz="913765" rtl="0" eaLnBrk="0" fontAlgn="base" hangingPunct="0">
              <a:lnSpc>
                <a:spcPct val="87000"/>
              </a:lnSpc>
              <a:spcBef>
                <a:spcPct val="0"/>
              </a:spcBef>
              <a:spcAft>
                <a:spcPct val="0"/>
              </a:spcAft>
              <a:defRPr sz="3000" b="1">
                <a:solidFill>
                  <a:schemeClr val="tx1"/>
                </a:solidFill>
                <a:latin typeface="Arial" panose="020B0604020202020204" pitchFamily="34" charset="0"/>
                <a:ea typeface="黑体" panose="02010609060101010101" pitchFamily="2" charset="-122"/>
              </a:defRPr>
            </a:lvl4pPr>
            <a:lvl5pPr algn="r" defTabSz="913765" rtl="0" eaLnBrk="0" fontAlgn="base" hangingPunct="0">
              <a:lnSpc>
                <a:spcPct val="87000"/>
              </a:lnSpc>
              <a:spcBef>
                <a:spcPct val="0"/>
              </a:spcBef>
              <a:spcAft>
                <a:spcPct val="0"/>
              </a:spcAft>
              <a:defRPr sz="3000" b="1">
                <a:solidFill>
                  <a:schemeClr val="tx1"/>
                </a:solidFill>
                <a:latin typeface="Arial" panose="020B0604020202020204" pitchFamily="34" charset="0"/>
                <a:ea typeface="黑体" panose="02010609060101010101" pitchFamily="2" charset="-122"/>
              </a:defRPr>
            </a:lvl5pPr>
            <a:lvl6pPr marL="450850" algn="r" defTabSz="913765" rtl="0" eaLnBrk="0" fontAlgn="base" hangingPunct="0">
              <a:lnSpc>
                <a:spcPct val="87000"/>
              </a:lnSpc>
              <a:spcBef>
                <a:spcPct val="0"/>
              </a:spcBef>
              <a:spcAft>
                <a:spcPct val="0"/>
              </a:spcAft>
              <a:defRPr sz="3000" b="1">
                <a:solidFill>
                  <a:schemeClr val="tx1"/>
                </a:solidFill>
                <a:latin typeface="Arial" panose="020B0604020202020204" pitchFamily="34" charset="0"/>
                <a:ea typeface="黑体" panose="02010609060101010101" pitchFamily="2" charset="-122"/>
              </a:defRPr>
            </a:lvl6pPr>
            <a:lvl7pPr marL="901700" algn="r" defTabSz="913765" rtl="0" eaLnBrk="0" fontAlgn="base" hangingPunct="0">
              <a:lnSpc>
                <a:spcPct val="87000"/>
              </a:lnSpc>
              <a:spcBef>
                <a:spcPct val="0"/>
              </a:spcBef>
              <a:spcAft>
                <a:spcPct val="0"/>
              </a:spcAft>
              <a:defRPr sz="3000" b="1">
                <a:solidFill>
                  <a:schemeClr val="tx1"/>
                </a:solidFill>
                <a:latin typeface="Arial" panose="020B0604020202020204" pitchFamily="34" charset="0"/>
                <a:ea typeface="黑体" panose="02010609060101010101" pitchFamily="2" charset="-122"/>
              </a:defRPr>
            </a:lvl7pPr>
            <a:lvl8pPr marL="1352550" algn="r" defTabSz="913765" rtl="0" eaLnBrk="0" fontAlgn="base" hangingPunct="0">
              <a:lnSpc>
                <a:spcPct val="87000"/>
              </a:lnSpc>
              <a:spcBef>
                <a:spcPct val="0"/>
              </a:spcBef>
              <a:spcAft>
                <a:spcPct val="0"/>
              </a:spcAft>
              <a:defRPr sz="3000" b="1">
                <a:solidFill>
                  <a:schemeClr val="tx1"/>
                </a:solidFill>
                <a:latin typeface="Arial" panose="020B0604020202020204" pitchFamily="34" charset="0"/>
                <a:ea typeface="黑体" panose="02010609060101010101" pitchFamily="2" charset="-122"/>
              </a:defRPr>
            </a:lvl8pPr>
            <a:lvl9pPr marL="1804035" algn="r" defTabSz="913765" rtl="0" eaLnBrk="0" fontAlgn="base" hangingPunct="0">
              <a:lnSpc>
                <a:spcPct val="87000"/>
              </a:lnSpc>
              <a:spcBef>
                <a:spcPct val="0"/>
              </a:spcBef>
              <a:spcAft>
                <a:spcPct val="0"/>
              </a:spcAft>
              <a:defRPr sz="3000" b="1">
                <a:solidFill>
                  <a:schemeClr val="tx1"/>
                </a:solidFill>
                <a:latin typeface="Arial" panose="020B0604020202020204" pitchFamily="34" charset="0"/>
                <a:ea typeface="黑体" panose="02010609060101010101" pitchFamily="2" charset="-122"/>
              </a:defRPr>
            </a:lvl9pPr>
          </a:lstStyle>
          <a:p>
            <a:r>
              <a:rPr lang="en-US" altLang="zh-CN" dirty="0" err="1" smtClean="0">
                <a:ea typeface="黑体" panose="02010609060101010101" pitchFamily="2" charset="-122"/>
              </a:rPr>
              <a:t>HBase</a:t>
            </a:r>
            <a:r>
              <a:rPr lang="en-US" altLang="zh-CN" dirty="0" smtClean="0">
                <a:ea typeface="黑体" panose="02010609060101010101" pitchFamily="2" charset="-122"/>
              </a:rPr>
              <a:t> Shell</a:t>
            </a:r>
            <a:r>
              <a:rPr lang="zh-CN" altLang="en-US" dirty="0" smtClean="0">
                <a:ea typeface="黑体" panose="02010609060101010101" pitchFamily="2" charset="-122"/>
              </a:rPr>
              <a:t>命令</a:t>
            </a:r>
            <a:endParaRPr lang="zh-CN" altLang="en-US" dirty="0" smtClean="0">
              <a:ea typeface="黑体" panose="02010609060101010101" pitchFamily="2" charset="-122"/>
            </a:endParaRPr>
          </a:p>
        </p:txBody>
      </p:sp>
      <p:sp>
        <p:nvSpPr>
          <p:cNvPr id="3" name="Rectangle 6"/>
          <p:cNvSpPr txBox="1">
            <a:spLocks noChangeArrowheads="1"/>
          </p:cNvSpPr>
          <p:nvPr/>
        </p:nvSpPr>
        <p:spPr bwMode="auto">
          <a:xfrm>
            <a:off x="457200" y="1219200"/>
            <a:ext cx="83058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137" tIns="45070" rIns="90137" bIns="45070" numCol="1" anchor="t" anchorCtr="0" compatLnSpc="1"/>
          <a:lstStyle>
            <a:lvl1pPr marL="338455" indent="-168910" algn="l" defTabSz="913765" rtl="0" eaLnBrk="0" fontAlgn="base" hangingPunct="0">
              <a:spcBef>
                <a:spcPts val="590"/>
              </a:spcBef>
              <a:spcAft>
                <a:spcPts val="590"/>
              </a:spcAft>
              <a:buClr>
                <a:srgbClr val="FF0000"/>
              </a:buClr>
              <a:buSzPct val="80000"/>
              <a:buFont typeface="Wingdings" panose="05000000000000000000" pitchFamily="2" charset="2"/>
              <a:buChar char="l"/>
              <a:defRPr sz="2400" b="1">
                <a:solidFill>
                  <a:schemeClr val="tx1"/>
                </a:solidFill>
                <a:latin typeface="Arial" panose="020B0604020202020204" pitchFamily="34" charset="0"/>
                <a:ea typeface="+mn-ea"/>
                <a:cs typeface="+mn-cs"/>
              </a:defRPr>
            </a:lvl1pPr>
            <a:lvl2pPr marL="713740" indent="-187960" algn="l" defTabSz="913765" rtl="0" eaLnBrk="0" fontAlgn="base" hangingPunct="0">
              <a:spcBef>
                <a:spcPts val="590"/>
              </a:spcBef>
              <a:spcAft>
                <a:spcPts val="590"/>
              </a:spcAft>
              <a:buClr>
                <a:srgbClr val="FF0000"/>
              </a:buClr>
              <a:buSzPct val="80000"/>
              <a:buFont typeface="Wingdings" panose="05000000000000000000" pitchFamily="2" charset="2"/>
              <a:buChar char="§"/>
              <a:defRPr sz="2000" b="1">
                <a:solidFill>
                  <a:schemeClr val="bg1"/>
                </a:solidFill>
                <a:latin typeface="Arial" panose="020B0604020202020204" pitchFamily="34" charset="0"/>
                <a:ea typeface="+mn-ea"/>
              </a:defRPr>
            </a:lvl2pPr>
            <a:lvl3pPr marL="1146175" indent="-168910" algn="l" defTabSz="913765" rtl="0" eaLnBrk="0" fontAlgn="base" hangingPunct="0">
              <a:spcBef>
                <a:spcPts val="590"/>
              </a:spcBef>
              <a:spcAft>
                <a:spcPts val="590"/>
              </a:spcAft>
              <a:buClr>
                <a:srgbClr val="FF0000"/>
              </a:buClr>
              <a:buSzPct val="80000"/>
              <a:buFont typeface="Wingdings" panose="05000000000000000000" pitchFamily="2" charset="2"/>
              <a:buChar char="ü"/>
              <a:defRPr b="1">
                <a:solidFill>
                  <a:schemeClr val="tx1"/>
                </a:solidFill>
                <a:latin typeface="Arial" panose="020B0604020202020204" pitchFamily="34" charset="0"/>
                <a:ea typeface="+mn-ea"/>
              </a:defRPr>
            </a:lvl3pPr>
            <a:lvl4pPr marL="1551940" indent="-228600" algn="l" defTabSz="913765" rtl="0" eaLnBrk="0" fontAlgn="base" hangingPunct="0">
              <a:spcBef>
                <a:spcPts val="590"/>
              </a:spcBef>
              <a:spcAft>
                <a:spcPts val="590"/>
              </a:spcAft>
              <a:buClr>
                <a:schemeClr val="tx2"/>
              </a:buClr>
              <a:defRPr b="1">
                <a:solidFill>
                  <a:schemeClr val="tx1"/>
                </a:solidFill>
                <a:latin typeface="Arial" panose="020B0604020202020204" pitchFamily="34" charset="0"/>
                <a:ea typeface="+mj-ea"/>
              </a:defRPr>
            </a:lvl4pPr>
            <a:lvl5pPr marL="1957070" indent="-228600" algn="l" defTabSz="913765" rtl="0" eaLnBrk="0" fontAlgn="base" hangingPunct="0">
              <a:spcBef>
                <a:spcPct val="50000"/>
              </a:spcBef>
              <a:spcAft>
                <a:spcPct val="50000"/>
              </a:spcAft>
              <a:buClr>
                <a:srgbClr val="FFCC66"/>
              </a:buClr>
              <a:defRPr sz="2200" b="1">
                <a:solidFill>
                  <a:srgbClr val="FFFFFF"/>
                </a:solidFill>
                <a:latin typeface="Arial" panose="020B0604020202020204" pitchFamily="34" charset="0"/>
                <a:ea typeface="+mj-ea"/>
              </a:defRPr>
            </a:lvl5pPr>
            <a:lvl6pPr marL="2407920" indent="-228600" algn="l" defTabSz="913765" rtl="0" eaLnBrk="0" fontAlgn="base" hangingPunct="0">
              <a:spcBef>
                <a:spcPct val="50000"/>
              </a:spcBef>
              <a:spcAft>
                <a:spcPct val="50000"/>
              </a:spcAft>
              <a:buClr>
                <a:srgbClr val="FFCC66"/>
              </a:buClr>
              <a:defRPr sz="2200" b="1">
                <a:solidFill>
                  <a:srgbClr val="FFFFFF"/>
                </a:solidFill>
                <a:latin typeface="+mj-ea"/>
                <a:ea typeface="+mj-ea"/>
              </a:defRPr>
            </a:lvl6pPr>
            <a:lvl7pPr marL="2858770" indent="-228600" algn="l" defTabSz="913765" rtl="0" eaLnBrk="0" fontAlgn="base" hangingPunct="0">
              <a:spcBef>
                <a:spcPct val="50000"/>
              </a:spcBef>
              <a:spcAft>
                <a:spcPct val="50000"/>
              </a:spcAft>
              <a:buClr>
                <a:srgbClr val="FFCC66"/>
              </a:buClr>
              <a:defRPr sz="2200" b="1">
                <a:solidFill>
                  <a:srgbClr val="FFFFFF"/>
                </a:solidFill>
                <a:latin typeface="+mj-ea"/>
                <a:ea typeface="+mj-ea"/>
              </a:defRPr>
            </a:lvl7pPr>
            <a:lvl8pPr marL="3310255" indent="-228600" algn="l" defTabSz="913765" rtl="0" eaLnBrk="0" fontAlgn="base" hangingPunct="0">
              <a:spcBef>
                <a:spcPct val="50000"/>
              </a:spcBef>
              <a:spcAft>
                <a:spcPct val="50000"/>
              </a:spcAft>
              <a:buClr>
                <a:srgbClr val="FFCC66"/>
              </a:buClr>
              <a:defRPr sz="2200" b="1">
                <a:solidFill>
                  <a:srgbClr val="FFFFFF"/>
                </a:solidFill>
                <a:latin typeface="+mj-ea"/>
                <a:ea typeface="+mj-ea"/>
              </a:defRPr>
            </a:lvl8pPr>
            <a:lvl9pPr marL="3761105" indent="-228600" algn="l" defTabSz="913765" rtl="0" eaLnBrk="0" fontAlgn="base" hangingPunct="0">
              <a:spcBef>
                <a:spcPct val="50000"/>
              </a:spcBef>
              <a:spcAft>
                <a:spcPct val="50000"/>
              </a:spcAft>
              <a:buClr>
                <a:srgbClr val="FFCC66"/>
              </a:buClr>
              <a:defRPr sz="2200" b="1">
                <a:solidFill>
                  <a:srgbClr val="FFFFFF"/>
                </a:solidFill>
                <a:latin typeface="+mj-ea"/>
                <a:ea typeface="+mj-ea"/>
              </a:defRPr>
            </a:lvl9pPr>
          </a:lstStyle>
          <a:p>
            <a:r>
              <a:rPr lang="zh-CN" altLang="en-US" b="0" dirty="0" smtClean="0">
                <a:ea typeface="宋体" panose="02010600030101010101" pitchFamily="2" charset="-122"/>
              </a:rPr>
              <a:t>引用名：命令行要求在使用表名和列名时必须通过单引号和双引号对其进行引用</a:t>
            </a:r>
            <a:endParaRPr lang="en-US" altLang="zh-CN" b="0" dirty="0" smtClean="0">
              <a:ea typeface="宋体" panose="02010600030101010101" pitchFamily="2" charset="-122"/>
            </a:endParaRPr>
          </a:p>
          <a:p>
            <a:r>
              <a:rPr lang="zh-CN" altLang="en-US" b="0" dirty="0">
                <a:ea typeface="宋体" panose="02010600030101010101" pitchFamily="2" charset="-122"/>
              </a:rPr>
              <a:t>引用</a:t>
            </a:r>
            <a:r>
              <a:rPr lang="zh-CN" altLang="en-US" b="0" dirty="0" smtClean="0">
                <a:ea typeface="宋体" panose="02010600030101010101" pitchFamily="2" charset="-122"/>
              </a:rPr>
              <a:t>值：命令行支持二进制，八进制，十六进制的输入和输出。用户在引用时必须使用双引号，否则</a:t>
            </a:r>
            <a:r>
              <a:rPr lang="en-US" altLang="zh-CN" b="0" dirty="0" smtClean="0">
                <a:ea typeface="宋体" panose="02010600030101010101" pitchFamily="2" charset="-122"/>
              </a:rPr>
              <a:t>shell</a:t>
            </a:r>
            <a:r>
              <a:rPr lang="zh-CN" altLang="en-US" b="0" dirty="0" smtClean="0">
                <a:ea typeface="宋体" panose="02010600030101010101" pitchFamily="2" charset="-122"/>
              </a:rPr>
              <a:t>将把他们解释成文本</a:t>
            </a:r>
            <a:endParaRPr lang="en-US" altLang="zh-CN" b="0" dirty="0" smtClean="0">
              <a:ea typeface="宋体" panose="02010600030101010101" pitchFamily="2" charset="-122"/>
            </a:endParaRPr>
          </a:p>
          <a:p>
            <a:endParaRPr lang="en-US" altLang="zh-CN" b="0" dirty="0" smtClean="0">
              <a:ea typeface="宋体" panose="02010600030101010101" pitchFamily="2" charset="-122"/>
            </a:endParaRPr>
          </a:p>
          <a:p>
            <a:endParaRPr lang="en-US" altLang="zh-CN" b="0" dirty="0">
              <a:ea typeface="宋体" panose="02010600030101010101" pitchFamily="2" charset="-122"/>
            </a:endParaRPr>
          </a:p>
          <a:p>
            <a:r>
              <a:rPr lang="zh-CN" altLang="en-US" b="0" dirty="0" smtClean="0">
                <a:ea typeface="宋体" panose="02010600030101010101" pitchFamily="2" charset="-122"/>
              </a:rPr>
              <a:t>使用逗号分隔参数</a:t>
            </a:r>
            <a:r>
              <a:rPr lang="en-US" altLang="zh-CN" dirty="0" smtClean="0">
                <a:ea typeface="宋体" panose="02010600030101010101" pitchFamily="2" charset="-122"/>
              </a:rPr>
              <a:t> </a:t>
            </a:r>
            <a:endParaRPr lang="en-US" altLang="zh-CN" dirty="0" smtClean="0">
              <a:ea typeface="宋体" panose="02010600030101010101" pitchFamily="2" charset="-122"/>
            </a:endParaRPr>
          </a:p>
        </p:txBody>
      </p:sp>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43608" y="3281362"/>
            <a:ext cx="5505450" cy="904875"/>
          </a:xfrm>
          <a:prstGeom prst="rect">
            <a:avLst/>
          </a:prstGeom>
        </p:spPr>
      </p:pic>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3608" y="4941168"/>
            <a:ext cx="4619625" cy="695325"/>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txBox="1">
            <a:spLocks noChangeArrowheads="1"/>
          </p:cNvSpPr>
          <p:nvPr/>
        </p:nvSpPr>
        <p:spPr bwMode="auto">
          <a:xfrm>
            <a:off x="609600" y="228600"/>
            <a:ext cx="8077200" cy="696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420" tIns="44418" rIns="90420" bIns="44418" numCol="1" anchor="b" anchorCtr="0" compatLnSpc="1"/>
          <a:lstStyle>
            <a:lvl1pPr algn="r" defTabSz="913765" rtl="0" eaLnBrk="0" fontAlgn="base" hangingPunct="0">
              <a:lnSpc>
                <a:spcPct val="87000"/>
              </a:lnSpc>
              <a:spcBef>
                <a:spcPct val="0"/>
              </a:spcBef>
              <a:spcAft>
                <a:spcPct val="0"/>
              </a:spcAft>
              <a:defRPr sz="3000" b="1">
                <a:solidFill>
                  <a:schemeClr val="tx1"/>
                </a:solidFill>
                <a:latin typeface="Arial" panose="020B0604020202020204" pitchFamily="34" charset="0"/>
                <a:ea typeface="+mj-ea"/>
                <a:cs typeface="+mj-cs"/>
              </a:defRPr>
            </a:lvl1pPr>
            <a:lvl2pPr algn="r" defTabSz="913765" rtl="0" eaLnBrk="0" fontAlgn="base" hangingPunct="0">
              <a:lnSpc>
                <a:spcPct val="87000"/>
              </a:lnSpc>
              <a:spcBef>
                <a:spcPct val="0"/>
              </a:spcBef>
              <a:spcAft>
                <a:spcPct val="0"/>
              </a:spcAft>
              <a:defRPr sz="3000" b="1">
                <a:solidFill>
                  <a:schemeClr val="tx1"/>
                </a:solidFill>
                <a:latin typeface="Arial" panose="020B0604020202020204" pitchFamily="34" charset="0"/>
                <a:ea typeface="黑体" panose="02010609060101010101" pitchFamily="2" charset="-122"/>
              </a:defRPr>
            </a:lvl2pPr>
            <a:lvl3pPr algn="r" defTabSz="913765" rtl="0" eaLnBrk="0" fontAlgn="base" hangingPunct="0">
              <a:lnSpc>
                <a:spcPct val="87000"/>
              </a:lnSpc>
              <a:spcBef>
                <a:spcPct val="0"/>
              </a:spcBef>
              <a:spcAft>
                <a:spcPct val="0"/>
              </a:spcAft>
              <a:defRPr sz="3000" b="1">
                <a:solidFill>
                  <a:schemeClr val="tx1"/>
                </a:solidFill>
                <a:latin typeface="Arial" panose="020B0604020202020204" pitchFamily="34" charset="0"/>
                <a:ea typeface="黑体" panose="02010609060101010101" pitchFamily="2" charset="-122"/>
              </a:defRPr>
            </a:lvl3pPr>
            <a:lvl4pPr algn="r" defTabSz="913765" rtl="0" eaLnBrk="0" fontAlgn="base" hangingPunct="0">
              <a:lnSpc>
                <a:spcPct val="87000"/>
              </a:lnSpc>
              <a:spcBef>
                <a:spcPct val="0"/>
              </a:spcBef>
              <a:spcAft>
                <a:spcPct val="0"/>
              </a:spcAft>
              <a:defRPr sz="3000" b="1">
                <a:solidFill>
                  <a:schemeClr val="tx1"/>
                </a:solidFill>
                <a:latin typeface="Arial" panose="020B0604020202020204" pitchFamily="34" charset="0"/>
                <a:ea typeface="黑体" panose="02010609060101010101" pitchFamily="2" charset="-122"/>
              </a:defRPr>
            </a:lvl4pPr>
            <a:lvl5pPr algn="r" defTabSz="913765" rtl="0" eaLnBrk="0" fontAlgn="base" hangingPunct="0">
              <a:lnSpc>
                <a:spcPct val="87000"/>
              </a:lnSpc>
              <a:spcBef>
                <a:spcPct val="0"/>
              </a:spcBef>
              <a:spcAft>
                <a:spcPct val="0"/>
              </a:spcAft>
              <a:defRPr sz="3000" b="1">
                <a:solidFill>
                  <a:schemeClr val="tx1"/>
                </a:solidFill>
                <a:latin typeface="Arial" panose="020B0604020202020204" pitchFamily="34" charset="0"/>
                <a:ea typeface="黑体" panose="02010609060101010101" pitchFamily="2" charset="-122"/>
              </a:defRPr>
            </a:lvl5pPr>
            <a:lvl6pPr marL="450850" algn="r" defTabSz="913765" rtl="0" eaLnBrk="0" fontAlgn="base" hangingPunct="0">
              <a:lnSpc>
                <a:spcPct val="87000"/>
              </a:lnSpc>
              <a:spcBef>
                <a:spcPct val="0"/>
              </a:spcBef>
              <a:spcAft>
                <a:spcPct val="0"/>
              </a:spcAft>
              <a:defRPr sz="3000" b="1">
                <a:solidFill>
                  <a:schemeClr val="tx1"/>
                </a:solidFill>
                <a:latin typeface="Arial" panose="020B0604020202020204" pitchFamily="34" charset="0"/>
                <a:ea typeface="黑体" panose="02010609060101010101" pitchFamily="2" charset="-122"/>
              </a:defRPr>
            </a:lvl6pPr>
            <a:lvl7pPr marL="901700" algn="r" defTabSz="913765" rtl="0" eaLnBrk="0" fontAlgn="base" hangingPunct="0">
              <a:lnSpc>
                <a:spcPct val="87000"/>
              </a:lnSpc>
              <a:spcBef>
                <a:spcPct val="0"/>
              </a:spcBef>
              <a:spcAft>
                <a:spcPct val="0"/>
              </a:spcAft>
              <a:defRPr sz="3000" b="1">
                <a:solidFill>
                  <a:schemeClr val="tx1"/>
                </a:solidFill>
                <a:latin typeface="Arial" panose="020B0604020202020204" pitchFamily="34" charset="0"/>
                <a:ea typeface="黑体" panose="02010609060101010101" pitchFamily="2" charset="-122"/>
              </a:defRPr>
            </a:lvl7pPr>
            <a:lvl8pPr marL="1352550" algn="r" defTabSz="913765" rtl="0" eaLnBrk="0" fontAlgn="base" hangingPunct="0">
              <a:lnSpc>
                <a:spcPct val="87000"/>
              </a:lnSpc>
              <a:spcBef>
                <a:spcPct val="0"/>
              </a:spcBef>
              <a:spcAft>
                <a:spcPct val="0"/>
              </a:spcAft>
              <a:defRPr sz="3000" b="1">
                <a:solidFill>
                  <a:schemeClr val="tx1"/>
                </a:solidFill>
                <a:latin typeface="Arial" panose="020B0604020202020204" pitchFamily="34" charset="0"/>
                <a:ea typeface="黑体" panose="02010609060101010101" pitchFamily="2" charset="-122"/>
              </a:defRPr>
            </a:lvl8pPr>
            <a:lvl9pPr marL="1804035" algn="r" defTabSz="913765" rtl="0" eaLnBrk="0" fontAlgn="base" hangingPunct="0">
              <a:lnSpc>
                <a:spcPct val="87000"/>
              </a:lnSpc>
              <a:spcBef>
                <a:spcPct val="0"/>
              </a:spcBef>
              <a:spcAft>
                <a:spcPct val="0"/>
              </a:spcAft>
              <a:defRPr sz="3000" b="1">
                <a:solidFill>
                  <a:schemeClr val="tx1"/>
                </a:solidFill>
                <a:latin typeface="Arial" panose="020B0604020202020204" pitchFamily="34" charset="0"/>
                <a:ea typeface="黑体" panose="02010609060101010101" pitchFamily="2" charset="-122"/>
              </a:defRPr>
            </a:lvl9pPr>
          </a:lstStyle>
          <a:p>
            <a:r>
              <a:rPr lang="zh-CN" altLang="en-US" dirty="0" smtClean="0">
                <a:ea typeface="黑体" panose="02010609060101010101" pitchFamily="2" charset="-122"/>
              </a:rPr>
              <a:t>命令分类</a:t>
            </a:r>
            <a:endParaRPr lang="zh-CN" altLang="en-US" dirty="0" smtClean="0">
              <a:ea typeface="黑体" panose="02010609060101010101" pitchFamily="2" charset="-122"/>
            </a:endParaRPr>
          </a:p>
        </p:txBody>
      </p:sp>
      <p:sp>
        <p:nvSpPr>
          <p:cNvPr id="3" name="Rectangle 6"/>
          <p:cNvSpPr txBox="1">
            <a:spLocks noChangeArrowheads="1"/>
          </p:cNvSpPr>
          <p:nvPr/>
        </p:nvSpPr>
        <p:spPr bwMode="auto">
          <a:xfrm>
            <a:off x="457200" y="1219200"/>
            <a:ext cx="8305800" cy="913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137" tIns="45070" rIns="90137" bIns="45070" numCol="1" anchor="t" anchorCtr="0" compatLnSpc="1"/>
          <a:lstStyle>
            <a:lvl1pPr marL="338455" indent="-168910" algn="l" defTabSz="913765" rtl="0" eaLnBrk="0" fontAlgn="base" hangingPunct="0">
              <a:spcBef>
                <a:spcPts val="590"/>
              </a:spcBef>
              <a:spcAft>
                <a:spcPts val="590"/>
              </a:spcAft>
              <a:buClr>
                <a:srgbClr val="FF0000"/>
              </a:buClr>
              <a:buSzPct val="80000"/>
              <a:buFont typeface="Wingdings" panose="05000000000000000000" pitchFamily="2" charset="2"/>
              <a:buChar char="l"/>
              <a:defRPr sz="2400" b="1">
                <a:solidFill>
                  <a:schemeClr val="tx1"/>
                </a:solidFill>
                <a:latin typeface="Arial" panose="020B0604020202020204" pitchFamily="34" charset="0"/>
                <a:ea typeface="+mn-ea"/>
                <a:cs typeface="+mn-cs"/>
              </a:defRPr>
            </a:lvl1pPr>
            <a:lvl2pPr marL="713740" indent="-187960" algn="l" defTabSz="913765" rtl="0" eaLnBrk="0" fontAlgn="base" hangingPunct="0">
              <a:spcBef>
                <a:spcPts val="590"/>
              </a:spcBef>
              <a:spcAft>
                <a:spcPts val="590"/>
              </a:spcAft>
              <a:buClr>
                <a:srgbClr val="FF0000"/>
              </a:buClr>
              <a:buSzPct val="80000"/>
              <a:buFont typeface="Wingdings" panose="05000000000000000000" pitchFamily="2" charset="2"/>
              <a:buChar char="§"/>
              <a:defRPr sz="2000" b="1">
                <a:solidFill>
                  <a:schemeClr val="bg1"/>
                </a:solidFill>
                <a:latin typeface="Arial" panose="020B0604020202020204" pitchFamily="34" charset="0"/>
                <a:ea typeface="+mn-ea"/>
              </a:defRPr>
            </a:lvl2pPr>
            <a:lvl3pPr marL="1146175" indent="-168910" algn="l" defTabSz="913765" rtl="0" eaLnBrk="0" fontAlgn="base" hangingPunct="0">
              <a:spcBef>
                <a:spcPts val="590"/>
              </a:spcBef>
              <a:spcAft>
                <a:spcPts val="590"/>
              </a:spcAft>
              <a:buClr>
                <a:srgbClr val="FF0000"/>
              </a:buClr>
              <a:buSzPct val="80000"/>
              <a:buFont typeface="Wingdings" panose="05000000000000000000" pitchFamily="2" charset="2"/>
              <a:buChar char="ü"/>
              <a:defRPr b="1">
                <a:solidFill>
                  <a:schemeClr val="tx1"/>
                </a:solidFill>
                <a:latin typeface="Arial" panose="020B0604020202020204" pitchFamily="34" charset="0"/>
                <a:ea typeface="+mn-ea"/>
              </a:defRPr>
            </a:lvl3pPr>
            <a:lvl4pPr marL="1551940" indent="-228600" algn="l" defTabSz="913765" rtl="0" eaLnBrk="0" fontAlgn="base" hangingPunct="0">
              <a:spcBef>
                <a:spcPts val="590"/>
              </a:spcBef>
              <a:spcAft>
                <a:spcPts val="590"/>
              </a:spcAft>
              <a:buClr>
                <a:schemeClr val="tx2"/>
              </a:buClr>
              <a:defRPr b="1">
                <a:solidFill>
                  <a:schemeClr val="tx1"/>
                </a:solidFill>
                <a:latin typeface="Arial" panose="020B0604020202020204" pitchFamily="34" charset="0"/>
                <a:ea typeface="+mj-ea"/>
              </a:defRPr>
            </a:lvl4pPr>
            <a:lvl5pPr marL="1957070" indent="-228600" algn="l" defTabSz="913765" rtl="0" eaLnBrk="0" fontAlgn="base" hangingPunct="0">
              <a:spcBef>
                <a:spcPct val="50000"/>
              </a:spcBef>
              <a:spcAft>
                <a:spcPct val="50000"/>
              </a:spcAft>
              <a:buClr>
                <a:srgbClr val="FFCC66"/>
              </a:buClr>
              <a:defRPr sz="2200" b="1">
                <a:solidFill>
                  <a:srgbClr val="FFFFFF"/>
                </a:solidFill>
                <a:latin typeface="Arial" panose="020B0604020202020204" pitchFamily="34" charset="0"/>
                <a:ea typeface="+mj-ea"/>
              </a:defRPr>
            </a:lvl5pPr>
            <a:lvl6pPr marL="2407920" indent="-228600" algn="l" defTabSz="913765" rtl="0" eaLnBrk="0" fontAlgn="base" hangingPunct="0">
              <a:spcBef>
                <a:spcPct val="50000"/>
              </a:spcBef>
              <a:spcAft>
                <a:spcPct val="50000"/>
              </a:spcAft>
              <a:buClr>
                <a:srgbClr val="FFCC66"/>
              </a:buClr>
              <a:defRPr sz="2200" b="1">
                <a:solidFill>
                  <a:srgbClr val="FFFFFF"/>
                </a:solidFill>
                <a:latin typeface="+mj-ea"/>
                <a:ea typeface="+mj-ea"/>
              </a:defRPr>
            </a:lvl6pPr>
            <a:lvl7pPr marL="2858770" indent="-228600" algn="l" defTabSz="913765" rtl="0" eaLnBrk="0" fontAlgn="base" hangingPunct="0">
              <a:spcBef>
                <a:spcPct val="50000"/>
              </a:spcBef>
              <a:spcAft>
                <a:spcPct val="50000"/>
              </a:spcAft>
              <a:buClr>
                <a:srgbClr val="FFCC66"/>
              </a:buClr>
              <a:defRPr sz="2200" b="1">
                <a:solidFill>
                  <a:srgbClr val="FFFFFF"/>
                </a:solidFill>
                <a:latin typeface="+mj-ea"/>
                <a:ea typeface="+mj-ea"/>
              </a:defRPr>
            </a:lvl7pPr>
            <a:lvl8pPr marL="3310255" indent="-228600" algn="l" defTabSz="913765" rtl="0" eaLnBrk="0" fontAlgn="base" hangingPunct="0">
              <a:spcBef>
                <a:spcPct val="50000"/>
              </a:spcBef>
              <a:spcAft>
                <a:spcPct val="50000"/>
              </a:spcAft>
              <a:buClr>
                <a:srgbClr val="FFCC66"/>
              </a:buClr>
              <a:defRPr sz="2200" b="1">
                <a:solidFill>
                  <a:srgbClr val="FFFFFF"/>
                </a:solidFill>
                <a:latin typeface="+mj-ea"/>
                <a:ea typeface="+mj-ea"/>
              </a:defRPr>
            </a:lvl8pPr>
            <a:lvl9pPr marL="3761105" indent="-228600" algn="l" defTabSz="913765" rtl="0" eaLnBrk="0" fontAlgn="base" hangingPunct="0">
              <a:spcBef>
                <a:spcPct val="50000"/>
              </a:spcBef>
              <a:spcAft>
                <a:spcPct val="50000"/>
              </a:spcAft>
              <a:buClr>
                <a:srgbClr val="FFCC66"/>
              </a:buClr>
              <a:defRPr sz="2200" b="1">
                <a:solidFill>
                  <a:srgbClr val="FFFFFF"/>
                </a:solidFill>
                <a:latin typeface="+mj-ea"/>
                <a:ea typeface="+mj-ea"/>
              </a:defRPr>
            </a:lvl9pPr>
          </a:lstStyle>
          <a:p>
            <a:r>
              <a:rPr lang="zh-CN" altLang="en-US" b="0" dirty="0" smtClean="0">
                <a:ea typeface="宋体" panose="02010600030101010101" pitchFamily="2" charset="-122"/>
              </a:rPr>
              <a:t>普通命令</a:t>
            </a:r>
            <a:endParaRPr lang="en-US" altLang="zh-CN" b="0" dirty="0" smtClean="0">
              <a:ea typeface="宋体" panose="02010600030101010101" pitchFamily="2" charset="-122"/>
            </a:endParaRPr>
          </a:p>
        </p:txBody>
      </p:sp>
      <p:graphicFrame>
        <p:nvGraphicFramePr>
          <p:cNvPr id="2" name="表格 1"/>
          <p:cNvGraphicFramePr>
            <a:graphicFrameLocks noGrp="1"/>
          </p:cNvGraphicFramePr>
          <p:nvPr/>
        </p:nvGraphicFramePr>
        <p:xfrm>
          <a:off x="1119808" y="2132856"/>
          <a:ext cx="7056784" cy="1112520"/>
        </p:xfrm>
        <a:graphic>
          <a:graphicData uri="http://schemas.openxmlformats.org/drawingml/2006/table">
            <a:tbl>
              <a:tblPr firstRow="1" bandRow="1"/>
              <a:tblGrid>
                <a:gridCol w="2012032"/>
                <a:gridCol w="5044752"/>
              </a:tblGrid>
              <a:tr h="370840">
                <a:tc>
                  <a:txBody>
                    <a:bodyPr/>
                    <a:lstStyle/>
                    <a:p>
                      <a:pPr algn="ctr"/>
                      <a:r>
                        <a:rPr lang="zh-CN" altLang="en-US" dirty="0" smtClean="0"/>
                        <a:t>命令</a:t>
                      </a:r>
                      <a:endParaRPr lang="zh-CN" altLang="en-US" dirty="0"/>
                    </a:p>
                  </a:txBody>
                  <a:tcPr/>
                </a:tc>
                <a:tc>
                  <a:txBody>
                    <a:bodyPr/>
                    <a:lstStyle/>
                    <a:p>
                      <a:pPr algn="ctr"/>
                      <a:r>
                        <a:rPr lang="zh-CN" altLang="en-US" dirty="0" smtClean="0"/>
                        <a:t>描述</a:t>
                      </a:r>
                      <a:endParaRPr lang="zh-CN" altLang="en-US" dirty="0"/>
                    </a:p>
                  </a:txBody>
                  <a:tcPr/>
                </a:tc>
              </a:tr>
              <a:tr h="370840">
                <a:tc>
                  <a:txBody>
                    <a:bodyPr/>
                    <a:lstStyle/>
                    <a:p>
                      <a:pPr algn="ctr"/>
                      <a:r>
                        <a:rPr lang="en-US" altLang="zh-CN" dirty="0" smtClean="0"/>
                        <a:t>status</a:t>
                      </a:r>
                      <a:endParaRPr lang="zh-CN" altLang="en-US" dirty="0"/>
                    </a:p>
                  </a:txBody>
                  <a:tcPr/>
                </a:tc>
                <a:tc>
                  <a:txBody>
                    <a:bodyPr/>
                    <a:lstStyle/>
                    <a:p>
                      <a:pPr algn="ctr"/>
                      <a:r>
                        <a:rPr lang="zh-CN" altLang="en-US" dirty="0" smtClean="0"/>
                        <a:t>返回</a:t>
                      </a:r>
                      <a:r>
                        <a:rPr lang="en-US" altLang="zh-CN" dirty="0" err="1" smtClean="0"/>
                        <a:t>ClusterStatus</a:t>
                      </a:r>
                      <a:r>
                        <a:rPr lang="zh-CN" altLang="en-US" dirty="0" smtClean="0"/>
                        <a:t>类中各种级别的信息</a:t>
                      </a:r>
                      <a:endParaRPr lang="zh-CN" altLang="en-US" dirty="0"/>
                    </a:p>
                  </a:txBody>
                  <a:tcPr/>
                </a:tc>
              </a:tr>
              <a:tr h="370840">
                <a:tc>
                  <a:txBody>
                    <a:bodyPr/>
                    <a:lstStyle/>
                    <a:p>
                      <a:pPr algn="ctr"/>
                      <a:r>
                        <a:rPr lang="en-US" altLang="zh-CN" dirty="0" smtClean="0"/>
                        <a:t>version</a:t>
                      </a:r>
                      <a:endParaRPr lang="zh-CN" altLang="en-US" dirty="0"/>
                    </a:p>
                  </a:txBody>
                  <a:tcPr/>
                </a:tc>
                <a:tc>
                  <a:txBody>
                    <a:bodyPr/>
                    <a:lstStyle/>
                    <a:p>
                      <a:pPr algn="ctr"/>
                      <a:r>
                        <a:rPr lang="zh-CN" altLang="en-US" dirty="0" smtClean="0"/>
                        <a:t>返回当前版本信息，仓库版本和编译信息</a:t>
                      </a:r>
                      <a:endParaRPr lang="zh-CN" altLang="en-US" dirty="0"/>
                    </a:p>
                  </a:txBody>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txBox="1">
            <a:spLocks noChangeArrowheads="1"/>
          </p:cNvSpPr>
          <p:nvPr/>
        </p:nvSpPr>
        <p:spPr bwMode="auto">
          <a:xfrm>
            <a:off x="609600" y="228600"/>
            <a:ext cx="8077200" cy="696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420" tIns="44418" rIns="90420" bIns="44418" numCol="1" anchor="b" anchorCtr="0" compatLnSpc="1"/>
          <a:lstStyle>
            <a:lvl1pPr algn="r" defTabSz="913765" rtl="0" eaLnBrk="0" fontAlgn="base" hangingPunct="0">
              <a:lnSpc>
                <a:spcPct val="87000"/>
              </a:lnSpc>
              <a:spcBef>
                <a:spcPct val="0"/>
              </a:spcBef>
              <a:spcAft>
                <a:spcPct val="0"/>
              </a:spcAft>
              <a:defRPr sz="3000" b="1">
                <a:solidFill>
                  <a:schemeClr val="tx1"/>
                </a:solidFill>
                <a:latin typeface="Arial" panose="020B0604020202020204" pitchFamily="34" charset="0"/>
                <a:ea typeface="+mj-ea"/>
                <a:cs typeface="+mj-cs"/>
              </a:defRPr>
            </a:lvl1pPr>
            <a:lvl2pPr algn="r" defTabSz="913765" rtl="0" eaLnBrk="0" fontAlgn="base" hangingPunct="0">
              <a:lnSpc>
                <a:spcPct val="87000"/>
              </a:lnSpc>
              <a:spcBef>
                <a:spcPct val="0"/>
              </a:spcBef>
              <a:spcAft>
                <a:spcPct val="0"/>
              </a:spcAft>
              <a:defRPr sz="3000" b="1">
                <a:solidFill>
                  <a:schemeClr val="tx1"/>
                </a:solidFill>
                <a:latin typeface="Arial" panose="020B0604020202020204" pitchFamily="34" charset="0"/>
                <a:ea typeface="黑体" panose="02010609060101010101" pitchFamily="2" charset="-122"/>
              </a:defRPr>
            </a:lvl2pPr>
            <a:lvl3pPr algn="r" defTabSz="913765" rtl="0" eaLnBrk="0" fontAlgn="base" hangingPunct="0">
              <a:lnSpc>
                <a:spcPct val="87000"/>
              </a:lnSpc>
              <a:spcBef>
                <a:spcPct val="0"/>
              </a:spcBef>
              <a:spcAft>
                <a:spcPct val="0"/>
              </a:spcAft>
              <a:defRPr sz="3000" b="1">
                <a:solidFill>
                  <a:schemeClr val="tx1"/>
                </a:solidFill>
                <a:latin typeface="Arial" panose="020B0604020202020204" pitchFamily="34" charset="0"/>
                <a:ea typeface="黑体" panose="02010609060101010101" pitchFamily="2" charset="-122"/>
              </a:defRPr>
            </a:lvl3pPr>
            <a:lvl4pPr algn="r" defTabSz="913765" rtl="0" eaLnBrk="0" fontAlgn="base" hangingPunct="0">
              <a:lnSpc>
                <a:spcPct val="87000"/>
              </a:lnSpc>
              <a:spcBef>
                <a:spcPct val="0"/>
              </a:spcBef>
              <a:spcAft>
                <a:spcPct val="0"/>
              </a:spcAft>
              <a:defRPr sz="3000" b="1">
                <a:solidFill>
                  <a:schemeClr val="tx1"/>
                </a:solidFill>
                <a:latin typeface="Arial" panose="020B0604020202020204" pitchFamily="34" charset="0"/>
                <a:ea typeface="黑体" panose="02010609060101010101" pitchFamily="2" charset="-122"/>
              </a:defRPr>
            </a:lvl4pPr>
            <a:lvl5pPr algn="r" defTabSz="913765" rtl="0" eaLnBrk="0" fontAlgn="base" hangingPunct="0">
              <a:lnSpc>
                <a:spcPct val="87000"/>
              </a:lnSpc>
              <a:spcBef>
                <a:spcPct val="0"/>
              </a:spcBef>
              <a:spcAft>
                <a:spcPct val="0"/>
              </a:spcAft>
              <a:defRPr sz="3000" b="1">
                <a:solidFill>
                  <a:schemeClr val="tx1"/>
                </a:solidFill>
                <a:latin typeface="Arial" panose="020B0604020202020204" pitchFamily="34" charset="0"/>
                <a:ea typeface="黑体" panose="02010609060101010101" pitchFamily="2" charset="-122"/>
              </a:defRPr>
            </a:lvl5pPr>
            <a:lvl6pPr marL="450850" algn="r" defTabSz="913765" rtl="0" eaLnBrk="0" fontAlgn="base" hangingPunct="0">
              <a:lnSpc>
                <a:spcPct val="87000"/>
              </a:lnSpc>
              <a:spcBef>
                <a:spcPct val="0"/>
              </a:spcBef>
              <a:spcAft>
                <a:spcPct val="0"/>
              </a:spcAft>
              <a:defRPr sz="3000" b="1">
                <a:solidFill>
                  <a:schemeClr val="tx1"/>
                </a:solidFill>
                <a:latin typeface="Arial" panose="020B0604020202020204" pitchFamily="34" charset="0"/>
                <a:ea typeface="黑体" panose="02010609060101010101" pitchFamily="2" charset="-122"/>
              </a:defRPr>
            </a:lvl6pPr>
            <a:lvl7pPr marL="901700" algn="r" defTabSz="913765" rtl="0" eaLnBrk="0" fontAlgn="base" hangingPunct="0">
              <a:lnSpc>
                <a:spcPct val="87000"/>
              </a:lnSpc>
              <a:spcBef>
                <a:spcPct val="0"/>
              </a:spcBef>
              <a:spcAft>
                <a:spcPct val="0"/>
              </a:spcAft>
              <a:defRPr sz="3000" b="1">
                <a:solidFill>
                  <a:schemeClr val="tx1"/>
                </a:solidFill>
                <a:latin typeface="Arial" panose="020B0604020202020204" pitchFamily="34" charset="0"/>
                <a:ea typeface="黑体" panose="02010609060101010101" pitchFamily="2" charset="-122"/>
              </a:defRPr>
            </a:lvl7pPr>
            <a:lvl8pPr marL="1352550" algn="r" defTabSz="913765" rtl="0" eaLnBrk="0" fontAlgn="base" hangingPunct="0">
              <a:lnSpc>
                <a:spcPct val="87000"/>
              </a:lnSpc>
              <a:spcBef>
                <a:spcPct val="0"/>
              </a:spcBef>
              <a:spcAft>
                <a:spcPct val="0"/>
              </a:spcAft>
              <a:defRPr sz="3000" b="1">
                <a:solidFill>
                  <a:schemeClr val="tx1"/>
                </a:solidFill>
                <a:latin typeface="Arial" panose="020B0604020202020204" pitchFamily="34" charset="0"/>
                <a:ea typeface="黑体" panose="02010609060101010101" pitchFamily="2" charset="-122"/>
              </a:defRPr>
            </a:lvl8pPr>
            <a:lvl9pPr marL="1804035" algn="r" defTabSz="913765" rtl="0" eaLnBrk="0" fontAlgn="base" hangingPunct="0">
              <a:lnSpc>
                <a:spcPct val="87000"/>
              </a:lnSpc>
              <a:spcBef>
                <a:spcPct val="0"/>
              </a:spcBef>
              <a:spcAft>
                <a:spcPct val="0"/>
              </a:spcAft>
              <a:defRPr sz="3000" b="1">
                <a:solidFill>
                  <a:schemeClr val="tx1"/>
                </a:solidFill>
                <a:latin typeface="Arial" panose="020B0604020202020204" pitchFamily="34" charset="0"/>
                <a:ea typeface="黑体" panose="02010609060101010101" pitchFamily="2" charset="-122"/>
              </a:defRPr>
            </a:lvl9pPr>
          </a:lstStyle>
          <a:p>
            <a:r>
              <a:rPr lang="zh-CN" altLang="en-US" dirty="0" smtClean="0">
                <a:ea typeface="黑体" panose="02010609060101010101" pitchFamily="2" charset="-122"/>
              </a:rPr>
              <a:t>命令分类</a:t>
            </a:r>
            <a:endParaRPr lang="zh-CN" altLang="en-US" dirty="0" smtClean="0">
              <a:ea typeface="黑体" panose="02010609060101010101" pitchFamily="2" charset="-122"/>
            </a:endParaRPr>
          </a:p>
        </p:txBody>
      </p:sp>
      <p:sp>
        <p:nvSpPr>
          <p:cNvPr id="3" name="Rectangle 6"/>
          <p:cNvSpPr txBox="1">
            <a:spLocks noChangeArrowheads="1"/>
          </p:cNvSpPr>
          <p:nvPr/>
        </p:nvSpPr>
        <p:spPr bwMode="auto">
          <a:xfrm>
            <a:off x="457200" y="1219200"/>
            <a:ext cx="8305800" cy="913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137" tIns="45070" rIns="90137" bIns="45070" numCol="1" anchor="t" anchorCtr="0" compatLnSpc="1"/>
          <a:lstStyle>
            <a:lvl1pPr marL="338455" indent="-168910" algn="l" defTabSz="913765" rtl="0" eaLnBrk="0" fontAlgn="base" hangingPunct="0">
              <a:spcBef>
                <a:spcPts val="590"/>
              </a:spcBef>
              <a:spcAft>
                <a:spcPts val="590"/>
              </a:spcAft>
              <a:buClr>
                <a:srgbClr val="FF0000"/>
              </a:buClr>
              <a:buSzPct val="80000"/>
              <a:buFont typeface="Wingdings" panose="05000000000000000000" pitchFamily="2" charset="2"/>
              <a:buChar char="l"/>
              <a:defRPr sz="2400" b="1">
                <a:solidFill>
                  <a:schemeClr val="tx1"/>
                </a:solidFill>
                <a:latin typeface="Arial" panose="020B0604020202020204" pitchFamily="34" charset="0"/>
                <a:ea typeface="+mn-ea"/>
                <a:cs typeface="+mn-cs"/>
              </a:defRPr>
            </a:lvl1pPr>
            <a:lvl2pPr marL="713740" indent="-187960" algn="l" defTabSz="913765" rtl="0" eaLnBrk="0" fontAlgn="base" hangingPunct="0">
              <a:spcBef>
                <a:spcPts val="590"/>
              </a:spcBef>
              <a:spcAft>
                <a:spcPts val="590"/>
              </a:spcAft>
              <a:buClr>
                <a:srgbClr val="FF0000"/>
              </a:buClr>
              <a:buSzPct val="80000"/>
              <a:buFont typeface="Wingdings" panose="05000000000000000000" pitchFamily="2" charset="2"/>
              <a:buChar char="§"/>
              <a:defRPr sz="2000" b="1">
                <a:solidFill>
                  <a:schemeClr val="bg1"/>
                </a:solidFill>
                <a:latin typeface="Arial" panose="020B0604020202020204" pitchFamily="34" charset="0"/>
                <a:ea typeface="+mn-ea"/>
              </a:defRPr>
            </a:lvl2pPr>
            <a:lvl3pPr marL="1146175" indent="-168910" algn="l" defTabSz="913765" rtl="0" eaLnBrk="0" fontAlgn="base" hangingPunct="0">
              <a:spcBef>
                <a:spcPts val="590"/>
              </a:spcBef>
              <a:spcAft>
                <a:spcPts val="590"/>
              </a:spcAft>
              <a:buClr>
                <a:srgbClr val="FF0000"/>
              </a:buClr>
              <a:buSzPct val="80000"/>
              <a:buFont typeface="Wingdings" panose="05000000000000000000" pitchFamily="2" charset="2"/>
              <a:buChar char="ü"/>
              <a:defRPr b="1">
                <a:solidFill>
                  <a:schemeClr val="tx1"/>
                </a:solidFill>
                <a:latin typeface="Arial" panose="020B0604020202020204" pitchFamily="34" charset="0"/>
                <a:ea typeface="+mn-ea"/>
              </a:defRPr>
            </a:lvl3pPr>
            <a:lvl4pPr marL="1551940" indent="-228600" algn="l" defTabSz="913765" rtl="0" eaLnBrk="0" fontAlgn="base" hangingPunct="0">
              <a:spcBef>
                <a:spcPts val="590"/>
              </a:spcBef>
              <a:spcAft>
                <a:spcPts val="590"/>
              </a:spcAft>
              <a:buClr>
                <a:schemeClr val="tx2"/>
              </a:buClr>
              <a:defRPr b="1">
                <a:solidFill>
                  <a:schemeClr val="tx1"/>
                </a:solidFill>
                <a:latin typeface="Arial" panose="020B0604020202020204" pitchFamily="34" charset="0"/>
                <a:ea typeface="+mj-ea"/>
              </a:defRPr>
            </a:lvl4pPr>
            <a:lvl5pPr marL="1957070" indent="-228600" algn="l" defTabSz="913765" rtl="0" eaLnBrk="0" fontAlgn="base" hangingPunct="0">
              <a:spcBef>
                <a:spcPct val="50000"/>
              </a:spcBef>
              <a:spcAft>
                <a:spcPct val="50000"/>
              </a:spcAft>
              <a:buClr>
                <a:srgbClr val="FFCC66"/>
              </a:buClr>
              <a:defRPr sz="2200" b="1">
                <a:solidFill>
                  <a:srgbClr val="FFFFFF"/>
                </a:solidFill>
                <a:latin typeface="Arial" panose="020B0604020202020204" pitchFamily="34" charset="0"/>
                <a:ea typeface="+mj-ea"/>
              </a:defRPr>
            </a:lvl5pPr>
            <a:lvl6pPr marL="2407920" indent="-228600" algn="l" defTabSz="913765" rtl="0" eaLnBrk="0" fontAlgn="base" hangingPunct="0">
              <a:spcBef>
                <a:spcPct val="50000"/>
              </a:spcBef>
              <a:spcAft>
                <a:spcPct val="50000"/>
              </a:spcAft>
              <a:buClr>
                <a:srgbClr val="FFCC66"/>
              </a:buClr>
              <a:defRPr sz="2200" b="1">
                <a:solidFill>
                  <a:srgbClr val="FFFFFF"/>
                </a:solidFill>
                <a:latin typeface="+mj-ea"/>
                <a:ea typeface="+mj-ea"/>
              </a:defRPr>
            </a:lvl6pPr>
            <a:lvl7pPr marL="2858770" indent="-228600" algn="l" defTabSz="913765" rtl="0" eaLnBrk="0" fontAlgn="base" hangingPunct="0">
              <a:spcBef>
                <a:spcPct val="50000"/>
              </a:spcBef>
              <a:spcAft>
                <a:spcPct val="50000"/>
              </a:spcAft>
              <a:buClr>
                <a:srgbClr val="FFCC66"/>
              </a:buClr>
              <a:defRPr sz="2200" b="1">
                <a:solidFill>
                  <a:srgbClr val="FFFFFF"/>
                </a:solidFill>
                <a:latin typeface="+mj-ea"/>
                <a:ea typeface="+mj-ea"/>
              </a:defRPr>
            </a:lvl7pPr>
            <a:lvl8pPr marL="3310255" indent="-228600" algn="l" defTabSz="913765" rtl="0" eaLnBrk="0" fontAlgn="base" hangingPunct="0">
              <a:spcBef>
                <a:spcPct val="50000"/>
              </a:spcBef>
              <a:spcAft>
                <a:spcPct val="50000"/>
              </a:spcAft>
              <a:buClr>
                <a:srgbClr val="FFCC66"/>
              </a:buClr>
              <a:defRPr sz="2200" b="1">
                <a:solidFill>
                  <a:srgbClr val="FFFFFF"/>
                </a:solidFill>
                <a:latin typeface="+mj-ea"/>
                <a:ea typeface="+mj-ea"/>
              </a:defRPr>
            </a:lvl8pPr>
            <a:lvl9pPr marL="3761105" indent="-228600" algn="l" defTabSz="913765" rtl="0" eaLnBrk="0" fontAlgn="base" hangingPunct="0">
              <a:spcBef>
                <a:spcPct val="50000"/>
              </a:spcBef>
              <a:spcAft>
                <a:spcPct val="50000"/>
              </a:spcAft>
              <a:buClr>
                <a:srgbClr val="FFCC66"/>
              </a:buClr>
              <a:defRPr sz="2200" b="1">
                <a:solidFill>
                  <a:srgbClr val="FFFFFF"/>
                </a:solidFill>
                <a:latin typeface="+mj-ea"/>
                <a:ea typeface="+mj-ea"/>
              </a:defRPr>
            </a:lvl9pPr>
          </a:lstStyle>
          <a:p>
            <a:r>
              <a:rPr lang="zh-CN" altLang="en-US" b="0" dirty="0" smtClean="0">
                <a:ea typeface="宋体" panose="02010600030101010101" pitchFamily="2" charset="-122"/>
              </a:rPr>
              <a:t>数据定义，</a:t>
            </a:r>
            <a:r>
              <a:rPr lang="en-US" altLang="zh-CN" b="0" dirty="0" smtClean="0">
                <a:ea typeface="宋体" panose="02010600030101010101" pitchFamily="2" charset="-122"/>
              </a:rPr>
              <a:t>DDL</a:t>
            </a:r>
            <a:r>
              <a:rPr lang="zh-CN" altLang="en-US" b="0" dirty="0" smtClean="0">
                <a:ea typeface="宋体" panose="02010600030101010101" pitchFamily="2" charset="-122"/>
              </a:rPr>
              <a:t>命令，大多数来自具有管理功能的</a:t>
            </a:r>
            <a:r>
              <a:rPr lang="en-US" altLang="zh-CN" b="0" dirty="0" smtClean="0">
                <a:ea typeface="宋体" panose="02010600030101010101" pitchFamily="2" charset="-122"/>
              </a:rPr>
              <a:t>API</a:t>
            </a:r>
            <a:endParaRPr lang="en-US" altLang="zh-CN" b="0" dirty="0" smtClean="0">
              <a:ea typeface="宋体" panose="02010600030101010101" pitchFamily="2" charset="-122"/>
            </a:endParaRPr>
          </a:p>
        </p:txBody>
      </p:sp>
      <p:graphicFrame>
        <p:nvGraphicFramePr>
          <p:cNvPr id="2" name="表格 1"/>
          <p:cNvGraphicFramePr>
            <a:graphicFrameLocks noGrp="1"/>
          </p:cNvGraphicFramePr>
          <p:nvPr/>
        </p:nvGraphicFramePr>
        <p:xfrm>
          <a:off x="827584" y="1733341"/>
          <a:ext cx="7056784" cy="4651579"/>
        </p:xfrm>
        <a:graphic>
          <a:graphicData uri="http://schemas.openxmlformats.org/drawingml/2006/table">
            <a:tbl>
              <a:tblPr firstRow="1" bandRow="1"/>
              <a:tblGrid>
                <a:gridCol w="2012032"/>
                <a:gridCol w="5044752"/>
              </a:tblGrid>
              <a:tr h="370840">
                <a:tc>
                  <a:txBody>
                    <a:bodyPr/>
                    <a:lstStyle/>
                    <a:p>
                      <a:pPr algn="ctr"/>
                      <a:r>
                        <a:rPr lang="zh-CN" altLang="en-US" dirty="0" smtClean="0"/>
                        <a:t>命令</a:t>
                      </a:r>
                      <a:endParaRPr lang="zh-CN" altLang="en-US" dirty="0"/>
                    </a:p>
                  </a:txBody>
                  <a:tcPr/>
                </a:tc>
                <a:tc>
                  <a:txBody>
                    <a:bodyPr/>
                    <a:lstStyle/>
                    <a:p>
                      <a:pPr algn="ctr"/>
                      <a:r>
                        <a:rPr lang="zh-CN" altLang="en-US" dirty="0" smtClean="0"/>
                        <a:t>描述</a:t>
                      </a:r>
                      <a:endParaRPr lang="zh-CN" altLang="en-US" dirty="0"/>
                    </a:p>
                  </a:txBody>
                  <a:tcPr/>
                </a:tc>
              </a:tr>
              <a:tr h="370840">
                <a:tc>
                  <a:txBody>
                    <a:bodyPr/>
                    <a:lstStyle/>
                    <a:p>
                      <a:pPr algn="ctr"/>
                      <a:r>
                        <a:rPr lang="en-US" altLang="zh-CN" dirty="0" smtClean="0"/>
                        <a:t>alter</a:t>
                      </a:r>
                      <a:endParaRPr lang="zh-CN" altLang="en-US" dirty="0"/>
                    </a:p>
                  </a:txBody>
                  <a:tcPr/>
                </a:tc>
                <a:tc>
                  <a:txBody>
                    <a:bodyPr/>
                    <a:lstStyle/>
                    <a:p>
                      <a:pPr algn="ctr"/>
                      <a:r>
                        <a:rPr lang="zh-CN" altLang="en-US" dirty="0" smtClean="0"/>
                        <a:t>使用</a:t>
                      </a:r>
                      <a:r>
                        <a:rPr lang="en-US" altLang="zh-CN" dirty="0" err="1" smtClean="0"/>
                        <a:t>modifyTable</a:t>
                      </a:r>
                      <a:r>
                        <a:rPr lang="en-US" altLang="zh-CN" dirty="0" smtClean="0"/>
                        <a:t>()</a:t>
                      </a:r>
                      <a:r>
                        <a:rPr lang="zh-CN" altLang="en-US" dirty="0" smtClean="0"/>
                        <a:t>修改现有表结构</a:t>
                      </a:r>
                      <a:endParaRPr lang="zh-CN" altLang="en-US" dirty="0"/>
                    </a:p>
                  </a:txBody>
                  <a:tcPr/>
                </a:tc>
              </a:tr>
              <a:tr h="914400">
                <a:tc>
                  <a:txBody>
                    <a:bodyPr/>
                    <a:lstStyle/>
                    <a:p>
                      <a:pPr algn="ctr"/>
                      <a:r>
                        <a:rPr lang="en-US" altLang="zh-CN" dirty="0" smtClean="0"/>
                        <a:t>create</a:t>
                      </a:r>
                      <a:endParaRPr lang="zh-CN" altLang="en-US" dirty="0"/>
                    </a:p>
                  </a:txBody>
                  <a:tcPr/>
                </a:tc>
                <a:tc>
                  <a:txBody>
                    <a:bodyPr/>
                    <a:lstStyle/>
                    <a:p>
                      <a:pPr>
                        <a:buFont typeface="Wingdings" panose="05000000000000000000" pitchFamily="2" charset="2"/>
                        <a:buNone/>
                      </a:pPr>
                      <a:r>
                        <a:rPr lang="zh-CN" altLang="en-US" dirty="0" smtClean="0"/>
                        <a:t>创建新表</a:t>
                      </a:r>
                      <a:endParaRPr lang="en-US" altLang="zh-CN" dirty="0" smtClean="0"/>
                    </a:p>
                    <a:p>
                      <a:pPr>
                        <a:buFont typeface="Wingdings" panose="05000000000000000000" pitchFamily="2" charset="2"/>
                        <a:buNone/>
                      </a:pPr>
                      <a:r>
                        <a:rPr lang="zh-CN" altLang="en-US" sz="1800" dirty="0" smtClean="0">
                          <a:latin typeface="微软雅黑" panose="020B0503020204020204" pitchFamily="34" charset="-122"/>
                          <a:ea typeface="微软雅黑" panose="020B0503020204020204" pitchFamily="34" charset="-122"/>
                        </a:rPr>
                        <a:t>create 'users','user_id','address','info'</a:t>
                      </a:r>
                      <a:endParaRPr lang="zh-CN" altLang="en-US" sz="1800" dirty="0" smtClean="0">
                        <a:latin typeface="微软雅黑" panose="020B0503020204020204" pitchFamily="34" charset="-122"/>
                        <a:ea typeface="微软雅黑" panose="020B0503020204020204" pitchFamily="34" charset="-122"/>
                      </a:endParaRPr>
                    </a:p>
                    <a:p>
                      <a:pPr>
                        <a:buFont typeface="Wingdings" panose="05000000000000000000" pitchFamily="2" charset="2"/>
                        <a:buNone/>
                      </a:pPr>
                      <a:r>
                        <a:rPr lang="zh-CN" altLang="en-US" sz="1800" i="1" dirty="0" smtClean="0">
                          <a:solidFill>
                            <a:srgbClr val="FF3300"/>
                          </a:solidFill>
                          <a:latin typeface="微软雅黑" panose="020B0503020204020204" pitchFamily="34" charset="-122"/>
                          <a:ea typeface="微软雅黑" panose="020B0503020204020204" pitchFamily="34" charset="-122"/>
                        </a:rPr>
                        <a:t>表users,有三个列族user_id,address,info</a:t>
                      </a:r>
                      <a:endParaRPr lang="zh-CN" altLang="en-US" dirty="0"/>
                    </a:p>
                  </a:txBody>
                  <a:tcPr/>
                </a:tc>
              </a:tr>
              <a:tr h="399619">
                <a:tc>
                  <a:txBody>
                    <a:bodyPr/>
                    <a:lstStyle/>
                    <a:p>
                      <a:pPr algn="ctr"/>
                      <a:r>
                        <a:rPr lang="en-US" altLang="zh-CN" dirty="0" smtClean="0"/>
                        <a:t>describe</a:t>
                      </a:r>
                      <a:endParaRPr lang="zh-CN" altLang="en-US" dirty="0"/>
                    </a:p>
                  </a:txBody>
                  <a:tcPr/>
                </a:tc>
                <a:tc>
                  <a:txBody>
                    <a:bodyPr/>
                    <a:lstStyle/>
                    <a:p>
                      <a:pPr algn="ctr"/>
                      <a:r>
                        <a:rPr lang="zh-CN" altLang="en-US" dirty="0" smtClean="0"/>
                        <a:t>打印</a:t>
                      </a:r>
                      <a:r>
                        <a:rPr lang="en-US" altLang="zh-CN" dirty="0" err="1" smtClean="0"/>
                        <a:t>HTableDescriptor</a:t>
                      </a:r>
                      <a:r>
                        <a:rPr lang="zh-CN" altLang="en-US" dirty="0" smtClean="0"/>
                        <a:t>对象</a:t>
                      </a:r>
                      <a:endParaRPr lang="zh-CN" altLang="en-US" dirty="0"/>
                    </a:p>
                  </a:txBody>
                  <a:tcPr/>
                </a:tc>
              </a:tr>
              <a:tr h="370840">
                <a:tc>
                  <a:txBody>
                    <a:bodyPr/>
                    <a:lstStyle/>
                    <a:p>
                      <a:pPr algn="ctr"/>
                      <a:r>
                        <a:rPr lang="en-US" altLang="zh-CN" dirty="0" smtClean="0"/>
                        <a:t>disable</a:t>
                      </a:r>
                      <a:endParaRPr lang="zh-CN" altLang="en-US" dirty="0"/>
                    </a:p>
                  </a:txBody>
                  <a:tcPr/>
                </a:tc>
                <a:tc>
                  <a:txBody>
                    <a:bodyPr/>
                    <a:lstStyle/>
                    <a:p>
                      <a:pPr algn="ctr"/>
                      <a:r>
                        <a:rPr lang="zh-CN" altLang="en-US" dirty="0" smtClean="0"/>
                        <a:t>禁用表</a:t>
                      </a:r>
                      <a:endParaRPr lang="zh-CN" altLang="en-US" dirty="0"/>
                    </a:p>
                  </a:txBody>
                  <a:tcPr/>
                </a:tc>
              </a:tr>
              <a:tr h="370840">
                <a:tc>
                  <a:txBody>
                    <a:bodyPr/>
                    <a:lstStyle/>
                    <a:p>
                      <a:pPr algn="ctr"/>
                      <a:r>
                        <a:rPr lang="en-US" altLang="zh-CN" dirty="0" smtClean="0"/>
                        <a:t>drop</a:t>
                      </a:r>
                      <a:endParaRPr lang="zh-CN" altLang="en-US" dirty="0"/>
                    </a:p>
                  </a:txBody>
                  <a:tcPr/>
                </a:tc>
                <a:tc>
                  <a:txBody>
                    <a:bodyPr/>
                    <a:lstStyle/>
                    <a:p>
                      <a:pPr algn="ctr"/>
                      <a:r>
                        <a:rPr lang="zh-CN" altLang="en-US" dirty="0" smtClean="0"/>
                        <a:t>删除表</a:t>
                      </a:r>
                      <a:endParaRPr lang="zh-CN" altLang="en-US" dirty="0"/>
                    </a:p>
                  </a:txBody>
                  <a:tcPr/>
                </a:tc>
              </a:tr>
              <a:tr h="370840">
                <a:tc>
                  <a:txBody>
                    <a:bodyPr/>
                    <a:lstStyle/>
                    <a:p>
                      <a:pPr algn="ctr"/>
                      <a:r>
                        <a:rPr lang="en-US" altLang="zh-CN" dirty="0" smtClean="0"/>
                        <a:t>enable</a:t>
                      </a:r>
                      <a:endParaRPr lang="zh-CN" altLang="en-US" dirty="0"/>
                    </a:p>
                  </a:txBody>
                  <a:tcPr/>
                </a:tc>
                <a:tc>
                  <a:txBody>
                    <a:bodyPr/>
                    <a:lstStyle/>
                    <a:p>
                      <a:pPr algn="ctr"/>
                      <a:r>
                        <a:rPr lang="zh-CN" altLang="en-US" dirty="0" smtClean="0"/>
                        <a:t>启用表</a:t>
                      </a:r>
                      <a:endParaRPr lang="zh-CN" altLang="en-US" dirty="0"/>
                    </a:p>
                  </a:txBody>
                  <a:tcPr/>
                </a:tc>
              </a:tr>
              <a:tr h="370840">
                <a:tc>
                  <a:txBody>
                    <a:bodyPr/>
                    <a:lstStyle/>
                    <a:p>
                      <a:pPr algn="ctr"/>
                      <a:r>
                        <a:rPr lang="en-US" altLang="zh-CN" dirty="0" smtClean="0"/>
                        <a:t>exists</a:t>
                      </a:r>
                      <a:endParaRPr lang="zh-CN" altLang="en-US" dirty="0"/>
                    </a:p>
                  </a:txBody>
                  <a:tcPr/>
                </a:tc>
                <a:tc>
                  <a:txBody>
                    <a:bodyPr/>
                    <a:lstStyle/>
                    <a:p>
                      <a:pPr algn="ctr"/>
                      <a:r>
                        <a:rPr lang="zh-CN" altLang="en-US" dirty="0" smtClean="0"/>
                        <a:t>检查表是否存在</a:t>
                      </a:r>
                      <a:endParaRPr lang="zh-CN" altLang="en-US" dirty="0"/>
                    </a:p>
                  </a:txBody>
                  <a:tcPr/>
                </a:tc>
              </a:tr>
              <a:tr h="370840">
                <a:tc>
                  <a:txBody>
                    <a:bodyPr/>
                    <a:lstStyle/>
                    <a:p>
                      <a:pPr algn="ctr"/>
                      <a:r>
                        <a:rPr lang="en-US" altLang="zh-CN" dirty="0" err="1" smtClean="0"/>
                        <a:t>is_disabled</a:t>
                      </a:r>
                      <a:endParaRPr lang="zh-CN" altLang="en-US" dirty="0"/>
                    </a:p>
                  </a:txBody>
                  <a:tcPr/>
                </a:tc>
                <a:tc>
                  <a:txBody>
                    <a:bodyPr/>
                    <a:lstStyle/>
                    <a:p>
                      <a:pPr algn="ctr"/>
                      <a:r>
                        <a:rPr lang="zh-CN" altLang="en-US" dirty="0" smtClean="0"/>
                        <a:t>检查表是否已经禁用</a:t>
                      </a:r>
                      <a:endParaRPr lang="zh-CN" altLang="en-US" dirty="0"/>
                    </a:p>
                  </a:txBody>
                  <a:tcPr/>
                </a:tc>
              </a:tr>
              <a:tr h="370840">
                <a:tc>
                  <a:txBody>
                    <a:bodyPr/>
                    <a:lstStyle/>
                    <a:p>
                      <a:pPr algn="ctr"/>
                      <a:r>
                        <a:rPr lang="en-US" altLang="zh-CN" dirty="0" err="1" smtClean="0"/>
                        <a:t>is_enabled</a:t>
                      </a:r>
                      <a:endParaRPr lang="zh-CN" altLang="en-US" dirty="0"/>
                    </a:p>
                  </a:txBody>
                  <a:tcPr/>
                </a:tc>
                <a:tc>
                  <a:txBody>
                    <a:bodyPr/>
                    <a:lstStyle/>
                    <a:p>
                      <a:pPr algn="ctr"/>
                      <a:r>
                        <a:rPr lang="zh-CN" altLang="en-US" dirty="0" smtClean="0"/>
                        <a:t>检查表是否已经启用</a:t>
                      </a:r>
                      <a:endParaRPr lang="zh-CN" altLang="en-US" dirty="0"/>
                    </a:p>
                  </a:txBody>
                  <a:tcPr/>
                </a:tc>
              </a:tr>
              <a:tr h="370840">
                <a:tc>
                  <a:txBody>
                    <a:bodyPr/>
                    <a:lstStyle/>
                    <a:p>
                      <a:pPr algn="ctr"/>
                      <a:r>
                        <a:rPr lang="en-US" altLang="zh-CN" dirty="0" smtClean="0"/>
                        <a:t>list</a:t>
                      </a:r>
                      <a:endParaRPr lang="zh-CN" altLang="en-US" dirty="0"/>
                    </a:p>
                  </a:txBody>
                  <a:tcPr/>
                </a:tc>
                <a:tc>
                  <a:txBody>
                    <a:bodyPr/>
                    <a:lstStyle/>
                    <a:p>
                      <a:pPr algn="ctr"/>
                      <a:r>
                        <a:rPr lang="zh-CN" altLang="en-US" dirty="0" smtClean="0"/>
                        <a:t>返回所有的表</a:t>
                      </a:r>
                      <a:endParaRPr lang="zh-CN" altLang="en-US" dirty="0"/>
                    </a:p>
                  </a:txBody>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txBox="1">
            <a:spLocks noChangeArrowheads="1"/>
          </p:cNvSpPr>
          <p:nvPr/>
        </p:nvSpPr>
        <p:spPr bwMode="auto">
          <a:xfrm>
            <a:off x="609600" y="228600"/>
            <a:ext cx="8077200" cy="696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420" tIns="44418" rIns="90420" bIns="44418" numCol="1" anchor="b" anchorCtr="0" compatLnSpc="1"/>
          <a:lstStyle>
            <a:lvl1pPr algn="r" defTabSz="913765" rtl="0" eaLnBrk="0" fontAlgn="base" hangingPunct="0">
              <a:lnSpc>
                <a:spcPct val="87000"/>
              </a:lnSpc>
              <a:spcBef>
                <a:spcPct val="0"/>
              </a:spcBef>
              <a:spcAft>
                <a:spcPct val="0"/>
              </a:spcAft>
              <a:defRPr sz="3000" b="1">
                <a:solidFill>
                  <a:schemeClr val="tx1"/>
                </a:solidFill>
                <a:latin typeface="Arial" panose="020B0604020202020204" pitchFamily="34" charset="0"/>
                <a:ea typeface="+mj-ea"/>
                <a:cs typeface="+mj-cs"/>
              </a:defRPr>
            </a:lvl1pPr>
            <a:lvl2pPr algn="r" defTabSz="913765" rtl="0" eaLnBrk="0" fontAlgn="base" hangingPunct="0">
              <a:lnSpc>
                <a:spcPct val="87000"/>
              </a:lnSpc>
              <a:spcBef>
                <a:spcPct val="0"/>
              </a:spcBef>
              <a:spcAft>
                <a:spcPct val="0"/>
              </a:spcAft>
              <a:defRPr sz="3000" b="1">
                <a:solidFill>
                  <a:schemeClr val="tx1"/>
                </a:solidFill>
                <a:latin typeface="Arial" panose="020B0604020202020204" pitchFamily="34" charset="0"/>
                <a:ea typeface="黑体" panose="02010609060101010101" pitchFamily="2" charset="-122"/>
              </a:defRPr>
            </a:lvl2pPr>
            <a:lvl3pPr algn="r" defTabSz="913765" rtl="0" eaLnBrk="0" fontAlgn="base" hangingPunct="0">
              <a:lnSpc>
                <a:spcPct val="87000"/>
              </a:lnSpc>
              <a:spcBef>
                <a:spcPct val="0"/>
              </a:spcBef>
              <a:spcAft>
                <a:spcPct val="0"/>
              </a:spcAft>
              <a:defRPr sz="3000" b="1">
                <a:solidFill>
                  <a:schemeClr val="tx1"/>
                </a:solidFill>
                <a:latin typeface="Arial" panose="020B0604020202020204" pitchFamily="34" charset="0"/>
                <a:ea typeface="黑体" panose="02010609060101010101" pitchFamily="2" charset="-122"/>
              </a:defRPr>
            </a:lvl3pPr>
            <a:lvl4pPr algn="r" defTabSz="913765" rtl="0" eaLnBrk="0" fontAlgn="base" hangingPunct="0">
              <a:lnSpc>
                <a:spcPct val="87000"/>
              </a:lnSpc>
              <a:spcBef>
                <a:spcPct val="0"/>
              </a:spcBef>
              <a:spcAft>
                <a:spcPct val="0"/>
              </a:spcAft>
              <a:defRPr sz="3000" b="1">
                <a:solidFill>
                  <a:schemeClr val="tx1"/>
                </a:solidFill>
                <a:latin typeface="Arial" panose="020B0604020202020204" pitchFamily="34" charset="0"/>
                <a:ea typeface="黑体" panose="02010609060101010101" pitchFamily="2" charset="-122"/>
              </a:defRPr>
            </a:lvl4pPr>
            <a:lvl5pPr algn="r" defTabSz="913765" rtl="0" eaLnBrk="0" fontAlgn="base" hangingPunct="0">
              <a:lnSpc>
                <a:spcPct val="87000"/>
              </a:lnSpc>
              <a:spcBef>
                <a:spcPct val="0"/>
              </a:spcBef>
              <a:spcAft>
                <a:spcPct val="0"/>
              </a:spcAft>
              <a:defRPr sz="3000" b="1">
                <a:solidFill>
                  <a:schemeClr val="tx1"/>
                </a:solidFill>
                <a:latin typeface="Arial" panose="020B0604020202020204" pitchFamily="34" charset="0"/>
                <a:ea typeface="黑体" panose="02010609060101010101" pitchFamily="2" charset="-122"/>
              </a:defRPr>
            </a:lvl5pPr>
            <a:lvl6pPr marL="450850" algn="r" defTabSz="913765" rtl="0" eaLnBrk="0" fontAlgn="base" hangingPunct="0">
              <a:lnSpc>
                <a:spcPct val="87000"/>
              </a:lnSpc>
              <a:spcBef>
                <a:spcPct val="0"/>
              </a:spcBef>
              <a:spcAft>
                <a:spcPct val="0"/>
              </a:spcAft>
              <a:defRPr sz="3000" b="1">
                <a:solidFill>
                  <a:schemeClr val="tx1"/>
                </a:solidFill>
                <a:latin typeface="Arial" panose="020B0604020202020204" pitchFamily="34" charset="0"/>
                <a:ea typeface="黑体" panose="02010609060101010101" pitchFamily="2" charset="-122"/>
              </a:defRPr>
            </a:lvl6pPr>
            <a:lvl7pPr marL="901700" algn="r" defTabSz="913765" rtl="0" eaLnBrk="0" fontAlgn="base" hangingPunct="0">
              <a:lnSpc>
                <a:spcPct val="87000"/>
              </a:lnSpc>
              <a:spcBef>
                <a:spcPct val="0"/>
              </a:spcBef>
              <a:spcAft>
                <a:spcPct val="0"/>
              </a:spcAft>
              <a:defRPr sz="3000" b="1">
                <a:solidFill>
                  <a:schemeClr val="tx1"/>
                </a:solidFill>
                <a:latin typeface="Arial" panose="020B0604020202020204" pitchFamily="34" charset="0"/>
                <a:ea typeface="黑体" panose="02010609060101010101" pitchFamily="2" charset="-122"/>
              </a:defRPr>
            </a:lvl7pPr>
            <a:lvl8pPr marL="1352550" algn="r" defTabSz="913765" rtl="0" eaLnBrk="0" fontAlgn="base" hangingPunct="0">
              <a:lnSpc>
                <a:spcPct val="87000"/>
              </a:lnSpc>
              <a:spcBef>
                <a:spcPct val="0"/>
              </a:spcBef>
              <a:spcAft>
                <a:spcPct val="0"/>
              </a:spcAft>
              <a:defRPr sz="3000" b="1">
                <a:solidFill>
                  <a:schemeClr val="tx1"/>
                </a:solidFill>
                <a:latin typeface="Arial" panose="020B0604020202020204" pitchFamily="34" charset="0"/>
                <a:ea typeface="黑体" panose="02010609060101010101" pitchFamily="2" charset="-122"/>
              </a:defRPr>
            </a:lvl8pPr>
            <a:lvl9pPr marL="1804035" algn="r" defTabSz="913765" rtl="0" eaLnBrk="0" fontAlgn="base" hangingPunct="0">
              <a:lnSpc>
                <a:spcPct val="87000"/>
              </a:lnSpc>
              <a:spcBef>
                <a:spcPct val="0"/>
              </a:spcBef>
              <a:spcAft>
                <a:spcPct val="0"/>
              </a:spcAft>
              <a:defRPr sz="3000" b="1">
                <a:solidFill>
                  <a:schemeClr val="tx1"/>
                </a:solidFill>
                <a:latin typeface="Arial" panose="020B0604020202020204" pitchFamily="34" charset="0"/>
                <a:ea typeface="黑体" panose="02010609060101010101" pitchFamily="2" charset="-122"/>
              </a:defRPr>
            </a:lvl9pPr>
          </a:lstStyle>
          <a:p>
            <a:r>
              <a:rPr lang="zh-CN" altLang="en-US" dirty="0" smtClean="0">
                <a:ea typeface="黑体" panose="02010609060101010101" pitchFamily="2" charset="-122"/>
              </a:rPr>
              <a:t>命令分类</a:t>
            </a:r>
            <a:endParaRPr lang="zh-CN" altLang="en-US" dirty="0" smtClean="0">
              <a:ea typeface="黑体" panose="02010609060101010101" pitchFamily="2" charset="-122"/>
            </a:endParaRPr>
          </a:p>
        </p:txBody>
      </p:sp>
      <p:sp>
        <p:nvSpPr>
          <p:cNvPr id="3" name="Rectangle 6"/>
          <p:cNvSpPr txBox="1">
            <a:spLocks noChangeArrowheads="1"/>
          </p:cNvSpPr>
          <p:nvPr/>
        </p:nvSpPr>
        <p:spPr bwMode="auto">
          <a:xfrm>
            <a:off x="457200" y="1219200"/>
            <a:ext cx="8305800" cy="913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137" tIns="45070" rIns="90137" bIns="45070" numCol="1" anchor="t" anchorCtr="0" compatLnSpc="1"/>
          <a:lstStyle>
            <a:lvl1pPr marL="338455" indent="-168910" algn="l" defTabSz="913765" rtl="0" eaLnBrk="0" fontAlgn="base" hangingPunct="0">
              <a:spcBef>
                <a:spcPts val="590"/>
              </a:spcBef>
              <a:spcAft>
                <a:spcPts val="590"/>
              </a:spcAft>
              <a:buClr>
                <a:srgbClr val="FF0000"/>
              </a:buClr>
              <a:buSzPct val="80000"/>
              <a:buFont typeface="Wingdings" panose="05000000000000000000" pitchFamily="2" charset="2"/>
              <a:buChar char="l"/>
              <a:defRPr sz="2400" b="1">
                <a:solidFill>
                  <a:schemeClr val="tx1"/>
                </a:solidFill>
                <a:latin typeface="Arial" panose="020B0604020202020204" pitchFamily="34" charset="0"/>
                <a:ea typeface="+mn-ea"/>
                <a:cs typeface="+mn-cs"/>
              </a:defRPr>
            </a:lvl1pPr>
            <a:lvl2pPr marL="713740" indent="-187960" algn="l" defTabSz="913765" rtl="0" eaLnBrk="0" fontAlgn="base" hangingPunct="0">
              <a:spcBef>
                <a:spcPts val="590"/>
              </a:spcBef>
              <a:spcAft>
                <a:spcPts val="590"/>
              </a:spcAft>
              <a:buClr>
                <a:srgbClr val="FF0000"/>
              </a:buClr>
              <a:buSzPct val="80000"/>
              <a:buFont typeface="Wingdings" panose="05000000000000000000" pitchFamily="2" charset="2"/>
              <a:buChar char="§"/>
              <a:defRPr sz="2000" b="1">
                <a:solidFill>
                  <a:schemeClr val="bg1"/>
                </a:solidFill>
                <a:latin typeface="Arial" panose="020B0604020202020204" pitchFamily="34" charset="0"/>
                <a:ea typeface="+mn-ea"/>
              </a:defRPr>
            </a:lvl2pPr>
            <a:lvl3pPr marL="1146175" indent="-168910" algn="l" defTabSz="913765" rtl="0" eaLnBrk="0" fontAlgn="base" hangingPunct="0">
              <a:spcBef>
                <a:spcPts val="590"/>
              </a:spcBef>
              <a:spcAft>
                <a:spcPts val="590"/>
              </a:spcAft>
              <a:buClr>
                <a:srgbClr val="FF0000"/>
              </a:buClr>
              <a:buSzPct val="80000"/>
              <a:buFont typeface="Wingdings" panose="05000000000000000000" pitchFamily="2" charset="2"/>
              <a:buChar char="ü"/>
              <a:defRPr b="1">
                <a:solidFill>
                  <a:schemeClr val="tx1"/>
                </a:solidFill>
                <a:latin typeface="Arial" panose="020B0604020202020204" pitchFamily="34" charset="0"/>
                <a:ea typeface="+mn-ea"/>
              </a:defRPr>
            </a:lvl3pPr>
            <a:lvl4pPr marL="1551940" indent="-228600" algn="l" defTabSz="913765" rtl="0" eaLnBrk="0" fontAlgn="base" hangingPunct="0">
              <a:spcBef>
                <a:spcPts val="590"/>
              </a:spcBef>
              <a:spcAft>
                <a:spcPts val="590"/>
              </a:spcAft>
              <a:buClr>
                <a:schemeClr val="tx2"/>
              </a:buClr>
              <a:defRPr b="1">
                <a:solidFill>
                  <a:schemeClr val="tx1"/>
                </a:solidFill>
                <a:latin typeface="Arial" panose="020B0604020202020204" pitchFamily="34" charset="0"/>
                <a:ea typeface="+mj-ea"/>
              </a:defRPr>
            </a:lvl4pPr>
            <a:lvl5pPr marL="1957070" indent="-228600" algn="l" defTabSz="913765" rtl="0" eaLnBrk="0" fontAlgn="base" hangingPunct="0">
              <a:spcBef>
                <a:spcPct val="50000"/>
              </a:spcBef>
              <a:spcAft>
                <a:spcPct val="50000"/>
              </a:spcAft>
              <a:buClr>
                <a:srgbClr val="FFCC66"/>
              </a:buClr>
              <a:defRPr sz="2200" b="1">
                <a:solidFill>
                  <a:srgbClr val="FFFFFF"/>
                </a:solidFill>
                <a:latin typeface="Arial" panose="020B0604020202020204" pitchFamily="34" charset="0"/>
                <a:ea typeface="+mj-ea"/>
              </a:defRPr>
            </a:lvl5pPr>
            <a:lvl6pPr marL="2407920" indent="-228600" algn="l" defTabSz="913765" rtl="0" eaLnBrk="0" fontAlgn="base" hangingPunct="0">
              <a:spcBef>
                <a:spcPct val="50000"/>
              </a:spcBef>
              <a:spcAft>
                <a:spcPct val="50000"/>
              </a:spcAft>
              <a:buClr>
                <a:srgbClr val="FFCC66"/>
              </a:buClr>
              <a:defRPr sz="2200" b="1">
                <a:solidFill>
                  <a:srgbClr val="FFFFFF"/>
                </a:solidFill>
                <a:latin typeface="+mj-ea"/>
                <a:ea typeface="+mj-ea"/>
              </a:defRPr>
            </a:lvl6pPr>
            <a:lvl7pPr marL="2858770" indent="-228600" algn="l" defTabSz="913765" rtl="0" eaLnBrk="0" fontAlgn="base" hangingPunct="0">
              <a:spcBef>
                <a:spcPct val="50000"/>
              </a:spcBef>
              <a:spcAft>
                <a:spcPct val="50000"/>
              </a:spcAft>
              <a:buClr>
                <a:srgbClr val="FFCC66"/>
              </a:buClr>
              <a:defRPr sz="2200" b="1">
                <a:solidFill>
                  <a:srgbClr val="FFFFFF"/>
                </a:solidFill>
                <a:latin typeface="+mj-ea"/>
                <a:ea typeface="+mj-ea"/>
              </a:defRPr>
            </a:lvl7pPr>
            <a:lvl8pPr marL="3310255" indent="-228600" algn="l" defTabSz="913765" rtl="0" eaLnBrk="0" fontAlgn="base" hangingPunct="0">
              <a:spcBef>
                <a:spcPct val="50000"/>
              </a:spcBef>
              <a:spcAft>
                <a:spcPct val="50000"/>
              </a:spcAft>
              <a:buClr>
                <a:srgbClr val="FFCC66"/>
              </a:buClr>
              <a:defRPr sz="2200" b="1">
                <a:solidFill>
                  <a:srgbClr val="FFFFFF"/>
                </a:solidFill>
                <a:latin typeface="+mj-ea"/>
                <a:ea typeface="+mj-ea"/>
              </a:defRPr>
            </a:lvl8pPr>
            <a:lvl9pPr marL="3761105" indent="-228600" algn="l" defTabSz="913765" rtl="0" eaLnBrk="0" fontAlgn="base" hangingPunct="0">
              <a:spcBef>
                <a:spcPct val="50000"/>
              </a:spcBef>
              <a:spcAft>
                <a:spcPct val="50000"/>
              </a:spcAft>
              <a:buClr>
                <a:srgbClr val="FFCC66"/>
              </a:buClr>
              <a:defRPr sz="2200" b="1">
                <a:solidFill>
                  <a:srgbClr val="FFFFFF"/>
                </a:solidFill>
                <a:latin typeface="+mj-ea"/>
                <a:ea typeface="+mj-ea"/>
              </a:defRPr>
            </a:lvl9pPr>
          </a:lstStyle>
          <a:p>
            <a:r>
              <a:rPr lang="zh-CN" altLang="en-US" b="0" dirty="0" smtClean="0">
                <a:ea typeface="宋体" panose="02010600030101010101" pitchFamily="2" charset="-122"/>
              </a:rPr>
              <a:t>数据操作，</a:t>
            </a:r>
            <a:r>
              <a:rPr lang="en-US" altLang="zh-CN" b="0" dirty="0" smtClean="0">
                <a:ea typeface="宋体" panose="02010600030101010101" pitchFamily="2" charset="-122"/>
              </a:rPr>
              <a:t>DML</a:t>
            </a:r>
            <a:r>
              <a:rPr lang="zh-CN" altLang="en-US" b="0" dirty="0" smtClean="0">
                <a:ea typeface="宋体" panose="02010600030101010101" pitchFamily="2" charset="-122"/>
              </a:rPr>
              <a:t>操作，大多数来自于客户端</a:t>
            </a:r>
            <a:r>
              <a:rPr lang="en-US" altLang="zh-CN" b="0" dirty="0" smtClean="0">
                <a:ea typeface="宋体" panose="02010600030101010101" pitchFamily="2" charset="-122"/>
              </a:rPr>
              <a:t>API</a:t>
            </a:r>
            <a:endParaRPr lang="en-US" altLang="zh-CN" b="0" dirty="0" smtClean="0">
              <a:ea typeface="宋体" panose="02010600030101010101" pitchFamily="2" charset="-122"/>
            </a:endParaRPr>
          </a:p>
        </p:txBody>
      </p:sp>
      <p:graphicFrame>
        <p:nvGraphicFramePr>
          <p:cNvPr id="2" name="表格 1"/>
          <p:cNvGraphicFramePr>
            <a:graphicFrameLocks noGrp="1"/>
          </p:cNvGraphicFramePr>
          <p:nvPr/>
        </p:nvGraphicFramePr>
        <p:xfrm>
          <a:off x="1119808" y="2132856"/>
          <a:ext cx="7056784" cy="4516120"/>
        </p:xfrm>
        <a:graphic>
          <a:graphicData uri="http://schemas.openxmlformats.org/drawingml/2006/table">
            <a:tbl>
              <a:tblPr firstRow="1" bandRow="1"/>
              <a:tblGrid>
                <a:gridCol w="2012032"/>
                <a:gridCol w="5044752"/>
              </a:tblGrid>
              <a:tr h="370840">
                <a:tc>
                  <a:txBody>
                    <a:bodyPr/>
                    <a:lstStyle/>
                    <a:p>
                      <a:pPr algn="ctr"/>
                      <a:r>
                        <a:rPr lang="zh-CN" altLang="en-US" dirty="0" smtClean="0"/>
                        <a:t>命令</a:t>
                      </a:r>
                      <a:endParaRPr lang="zh-CN" altLang="en-US" dirty="0"/>
                    </a:p>
                  </a:txBody>
                  <a:tcPr/>
                </a:tc>
                <a:tc>
                  <a:txBody>
                    <a:bodyPr/>
                    <a:lstStyle/>
                    <a:p>
                      <a:pPr algn="ctr"/>
                      <a:r>
                        <a:rPr lang="zh-CN" altLang="en-US" dirty="0" smtClean="0"/>
                        <a:t>描述</a:t>
                      </a:r>
                      <a:endParaRPr lang="zh-CN" altLang="en-US" dirty="0"/>
                    </a:p>
                  </a:txBody>
                  <a:tcPr/>
                </a:tc>
              </a:tr>
              <a:tr h="370840">
                <a:tc>
                  <a:txBody>
                    <a:bodyPr/>
                    <a:lstStyle/>
                    <a:p>
                      <a:pPr algn="ctr"/>
                      <a:r>
                        <a:rPr lang="en-US" altLang="zh-CN" dirty="0" smtClean="0"/>
                        <a:t>count</a:t>
                      </a:r>
                      <a:endParaRPr lang="zh-CN" altLang="en-US" dirty="0"/>
                    </a:p>
                  </a:txBody>
                  <a:tcPr/>
                </a:tc>
                <a:tc>
                  <a:txBody>
                    <a:bodyPr/>
                    <a:lstStyle/>
                    <a:p>
                      <a:pPr algn="ctr"/>
                      <a:r>
                        <a:rPr lang="zh-CN" altLang="en-US" dirty="0" smtClean="0"/>
                        <a:t>统计一张表的行数，内部使用了</a:t>
                      </a:r>
                      <a:r>
                        <a:rPr lang="en-US" altLang="zh-CN" dirty="0" smtClean="0"/>
                        <a:t>scan</a:t>
                      </a:r>
                      <a:endParaRPr lang="zh-CN" altLang="en-US" dirty="0"/>
                    </a:p>
                  </a:txBody>
                  <a:tcPr/>
                </a:tc>
              </a:tr>
              <a:tr h="370840">
                <a:tc>
                  <a:txBody>
                    <a:bodyPr/>
                    <a:lstStyle/>
                    <a:p>
                      <a:pPr algn="ctr"/>
                      <a:r>
                        <a:rPr lang="en-US" altLang="zh-CN" dirty="0" smtClean="0"/>
                        <a:t>delete</a:t>
                      </a:r>
                      <a:endParaRPr lang="zh-CN" altLang="en-US" dirty="0"/>
                    </a:p>
                  </a:txBody>
                  <a:tcPr/>
                </a:tc>
                <a:tc>
                  <a:txBody>
                    <a:bodyPr/>
                    <a:lstStyle/>
                    <a:p>
                      <a:pPr algn="ctr"/>
                      <a:r>
                        <a:rPr lang="zh-CN" altLang="en-US" dirty="0" smtClean="0"/>
                        <a:t>删除一个单元格</a:t>
                      </a:r>
                      <a:endParaRPr lang="zh-CN" altLang="en-US" dirty="0"/>
                    </a:p>
                  </a:txBody>
                  <a:tcPr/>
                </a:tc>
              </a:tr>
              <a:tr h="370840">
                <a:tc>
                  <a:txBody>
                    <a:bodyPr/>
                    <a:lstStyle/>
                    <a:p>
                      <a:pPr algn="ctr"/>
                      <a:r>
                        <a:rPr lang="en-US" altLang="zh-CN" dirty="0" err="1" smtClean="0"/>
                        <a:t>deleteall</a:t>
                      </a:r>
                      <a:endParaRPr lang="zh-CN" altLang="en-US" dirty="0"/>
                    </a:p>
                  </a:txBody>
                  <a:tcPr/>
                </a:tc>
                <a:tc>
                  <a:txBody>
                    <a:bodyPr/>
                    <a:lstStyle/>
                    <a:p>
                      <a:pPr algn="ctr"/>
                      <a:r>
                        <a:rPr lang="zh-CN" altLang="en-US" dirty="0" smtClean="0"/>
                        <a:t>类似于</a:t>
                      </a:r>
                      <a:r>
                        <a:rPr lang="en-US" altLang="zh-CN" dirty="0" smtClean="0"/>
                        <a:t>delete</a:t>
                      </a:r>
                      <a:r>
                        <a:rPr lang="zh-CN" altLang="en-US" dirty="0" smtClean="0"/>
                        <a:t>，但不仅仅删除一列，主要会删除一个列族或列</a:t>
                      </a:r>
                      <a:endParaRPr lang="zh-CN" altLang="en-US" dirty="0"/>
                    </a:p>
                  </a:txBody>
                  <a:tcPr/>
                </a:tc>
              </a:tr>
              <a:tr h="370840">
                <a:tc>
                  <a:txBody>
                    <a:bodyPr/>
                    <a:lstStyle/>
                    <a:p>
                      <a:pPr algn="ctr"/>
                      <a:r>
                        <a:rPr lang="en-US" altLang="zh-CN" dirty="0" smtClean="0"/>
                        <a:t>get</a:t>
                      </a:r>
                      <a:endParaRPr lang="zh-CN" altLang="en-US" dirty="0"/>
                    </a:p>
                  </a:txBody>
                  <a:tcPr/>
                </a:tc>
                <a:tc>
                  <a:txBody>
                    <a:bodyPr/>
                    <a:lstStyle/>
                    <a:p>
                      <a:pPr algn="ctr"/>
                      <a:r>
                        <a:rPr lang="zh-CN" altLang="en-US" dirty="0" smtClean="0"/>
                        <a:t>获取一个单元格</a:t>
                      </a:r>
                      <a:endParaRPr lang="zh-CN" altLang="en-US" dirty="0"/>
                    </a:p>
                  </a:txBody>
                  <a:tcPr/>
                </a:tc>
              </a:tr>
              <a:tr h="370840">
                <a:tc>
                  <a:txBody>
                    <a:bodyPr/>
                    <a:lstStyle/>
                    <a:p>
                      <a:pPr algn="ctr"/>
                      <a:r>
                        <a:rPr lang="en-US" altLang="zh-CN" dirty="0" err="1" smtClean="0"/>
                        <a:t>get_counter</a:t>
                      </a:r>
                      <a:endParaRPr lang="zh-CN" altLang="en-US" dirty="0"/>
                    </a:p>
                  </a:txBody>
                  <a:tcPr/>
                </a:tc>
                <a:tc>
                  <a:txBody>
                    <a:bodyPr/>
                    <a:lstStyle/>
                    <a:p>
                      <a:pPr algn="ctr"/>
                      <a:r>
                        <a:rPr lang="zh-CN" altLang="en-US" dirty="0" smtClean="0"/>
                        <a:t>返回一个计数器数值，和</a:t>
                      </a:r>
                      <a:r>
                        <a:rPr lang="en-US" altLang="zh-CN" dirty="0" smtClean="0"/>
                        <a:t>get</a:t>
                      </a:r>
                      <a:r>
                        <a:rPr lang="zh-CN" altLang="en-US" dirty="0" smtClean="0"/>
                        <a:t>命令类似，但是它将计数器值转换成了可以阅读的数字</a:t>
                      </a:r>
                      <a:endParaRPr lang="zh-CN" altLang="en-US" dirty="0"/>
                    </a:p>
                  </a:txBody>
                  <a:tcPr/>
                </a:tc>
              </a:tr>
              <a:tr h="370840">
                <a:tc>
                  <a:txBody>
                    <a:bodyPr/>
                    <a:lstStyle/>
                    <a:p>
                      <a:pPr algn="ctr"/>
                      <a:r>
                        <a:rPr lang="en-US" altLang="zh-CN" dirty="0" err="1" smtClean="0"/>
                        <a:t>incr</a:t>
                      </a:r>
                      <a:endParaRPr lang="zh-CN" altLang="en-US" dirty="0"/>
                    </a:p>
                  </a:txBody>
                  <a:tcPr/>
                </a:tc>
                <a:tc>
                  <a:txBody>
                    <a:bodyPr/>
                    <a:lstStyle/>
                    <a:p>
                      <a:pPr algn="ctr"/>
                      <a:r>
                        <a:rPr lang="zh-CN" altLang="en-US" dirty="0" smtClean="0"/>
                        <a:t>给计数器加一</a:t>
                      </a:r>
                      <a:endParaRPr lang="zh-CN" altLang="en-US" dirty="0"/>
                    </a:p>
                  </a:txBody>
                  <a:tcPr/>
                </a:tc>
              </a:tr>
              <a:tr h="370840">
                <a:tc>
                  <a:txBody>
                    <a:bodyPr/>
                    <a:lstStyle/>
                    <a:p>
                      <a:pPr algn="ctr"/>
                      <a:r>
                        <a:rPr lang="en-US" altLang="zh-CN" dirty="0" smtClean="0"/>
                        <a:t>put</a:t>
                      </a:r>
                      <a:endParaRPr lang="zh-CN" altLang="en-US" dirty="0"/>
                    </a:p>
                  </a:txBody>
                  <a:tcPr/>
                </a:tc>
                <a:tc>
                  <a:txBody>
                    <a:bodyPr/>
                    <a:lstStyle/>
                    <a:p>
                      <a:pPr algn="ctr"/>
                      <a:r>
                        <a:rPr lang="zh-CN" altLang="en-US" dirty="0" smtClean="0"/>
                        <a:t>存储一个单元格</a:t>
                      </a:r>
                      <a:endParaRPr lang="en-US" altLang="zh-CN" dirty="0" smtClean="0"/>
                    </a:p>
                    <a:p>
                      <a:pPr marL="0" marR="0" lvl="0" indent="0" algn="ctr" defTabSz="901700" rtl="0" eaLnBrk="1" fontAlgn="auto" latinLnBrk="0" hangingPunct="1">
                        <a:lnSpc>
                          <a:spcPct val="100000"/>
                        </a:lnSpc>
                        <a:spcBef>
                          <a:spcPts val="0"/>
                        </a:spcBef>
                        <a:spcAft>
                          <a:spcPts val="0"/>
                        </a:spcAft>
                        <a:buClrTx/>
                        <a:buSzTx/>
                        <a:buFontTx/>
                        <a:buNone/>
                        <a:defRPr/>
                      </a:pPr>
                      <a:r>
                        <a:rPr kumimoji="0" lang="zh-CN" altLang="en-US" sz="1800" b="0" i="0" u="none" strike="noStrike" cap="none" normalizeH="0" baseline="0" dirty="0" smtClean="0">
                          <a:ln>
                            <a:noFill/>
                          </a:ln>
                          <a:solidFill>
                            <a:srgbClr val="FF3300"/>
                          </a:solidFill>
                          <a:effectLst/>
                          <a:latin typeface="微软雅黑" panose="020B0503020204020204" pitchFamily="34" charset="-122"/>
                          <a:ea typeface="微软雅黑" panose="020B0503020204020204" pitchFamily="34" charset="-122"/>
                          <a:sym typeface="宋体" panose="02010600030101010101" pitchFamily="2" charset="-122"/>
                        </a:rPr>
                        <a:t>put </a:t>
                      </a:r>
                      <a:r>
                        <a:rPr kumimoji="0" lang="zh-CN" altLang="en-US" sz="18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sym typeface="宋体" panose="02010600030101010101" pitchFamily="2" charset="-122"/>
                        </a:rPr>
                        <a:t>‘表名称’, ‘行键’, </a:t>
                      </a:r>
                      <a:r>
                        <a:rPr kumimoji="0" lang="en-US" altLang="zh-CN" sz="18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sym typeface="宋体" panose="02010600030101010101" pitchFamily="2" charset="-122"/>
                        </a:rPr>
                        <a:t>‘</a:t>
                      </a:r>
                      <a:r>
                        <a:rPr kumimoji="0" lang="zh-CN" altLang="en-US" sz="18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sym typeface="宋体" panose="02010600030101010101" pitchFamily="2" charset="-122"/>
                        </a:rPr>
                        <a:t>列族:列名称', '值'</a:t>
                      </a:r>
                      <a:endParaRPr lang="zh-CN" altLang="en-US" dirty="0"/>
                    </a:p>
                  </a:txBody>
                  <a:tcPr/>
                </a:tc>
              </a:tr>
              <a:tr h="370840">
                <a:tc>
                  <a:txBody>
                    <a:bodyPr/>
                    <a:lstStyle/>
                    <a:p>
                      <a:pPr algn="ctr"/>
                      <a:r>
                        <a:rPr lang="en-US" altLang="zh-CN" dirty="0" smtClean="0"/>
                        <a:t>scan</a:t>
                      </a:r>
                      <a:endParaRPr lang="zh-CN" altLang="en-US" dirty="0"/>
                    </a:p>
                  </a:txBody>
                  <a:tcPr/>
                </a:tc>
                <a:tc>
                  <a:txBody>
                    <a:bodyPr/>
                    <a:lstStyle/>
                    <a:p>
                      <a:pPr algn="ctr"/>
                      <a:r>
                        <a:rPr lang="zh-CN" altLang="en-US" dirty="0" smtClean="0"/>
                        <a:t>扫描一个范围的数据，依赖于</a:t>
                      </a:r>
                      <a:r>
                        <a:rPr lang="en-US" altLang="zh-CN" dirty="0" smtClean="0"/>
                        <a:t>Scan</a:t>
                      </a:r>
                      <a:r>
                        <a:rPr lang="zh-CN" altLang="en-US" dirty="0" smtClean="0"/>
                        <a:t>类</a:t>
                      </a:r>
                      <a:endParaRPr lang="zh-CN" altLang="en-US" dirty="0"/>
                    </a:p>
                  </a:txBody>
                  <a:tcPr/>
                </a:tc>
              </a:tr>
              <a:tr h="370840">
                <a:tc>
                  <a:txBody>
                    <a:bodyPr/>
                    <a:lstStyle/>
                    <a:p>
                      <a:pPr algn="ctr"/>
                      <a:r>
                        <a:rPr lang="en-US" altLang="zh-CN" dirty="0" smtClean="0"/>
                        <a:t>truncate</a:t>
                      </a:r>
                      <a:endParaRPr lang="zh-CN" altLang="en-US" dirty="0"/>
                    </a:p>
                  </a:txBody>
                  <a:tcPr/>
                </a:tc>
                <a:tc>
                  <a:txBody>
                    <a:bodyPr/>
                    <a:lstStyle/>
                    <a:p>
                      <a:pPr algn="ctr"/>
                      <a:r>
                        <a:rPr lang="zh-CN" altLang="en-US" dirty="0" smtClean="0"/>
                        <a:t>清理一张表中的数据</a:t>
                      </a:r>
                      <a:endParaRPr lang="zh-CN" altLang="en-US" dirty="0"/>
                    </a:p>
                  </a:txBody>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txBox="1">
            <a:spLocks noChangeArrowheads="1"/>
          </p:cNvSpPr>
          <p:nvPr/>
        </p:nvSpPr>
        <p:spPr bwMode="auto">
          <a:xfrm>
            <a:off x="609600" y="228600"/>
            <a:ext cx="8077200" cy="696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420" tIns="44418" rIns="90420" bIns="44418" numCol="1" anchor="b" anchorCtr="0" compatLnSpc="1"/>
          <a:lstStyle>
            <a:lvl1pPr algn="r" defTabSz="913765" rtl="0" eaLnBrk="0" fontAlgn="base" hangingPunct="0">
              <a:lnSpc>
                <a:spcPct val="87000"/>
              </a:lnSpc>
              <a:spcBef>
                <a:spcPct val="0"/>
              </a:spcBef>
              <a:spcAft>
                <a:spcPct val="0"/>
              </a:spcAft>
              <a:defRPr sz="3000" b="1">
                <a:solidFill>
                  <a:schemeClr val="tx1"/>
                </a:solidFill>
                <a:latin typeface="Arial" panose="020B0604020202020204" pitchFamily="34" charset="0"/>
                <a:ea typeface="+mj-ea"/>
                <a:cs typeface="+mj-cs"/>
              </a:defRPr>
            </a:lvl1pPr>
            <a:lvl2pPr algn="r" defTabSz="913765" rtl="0" eaLnBrk="0" fontAlgn="base" hangingPunct="0">
              <a:lnSpc>
                <a:spcPct val="87000"/>
              </a:lnSpc>
              <a:spcBef>
                <a:spcPct val="0"/>
              </a:spcBef>
              <a:spcAft>
                <a:spcPct val="0"/>
              </a:spcAft>
              <a:defRPr sz="3000" b="1">
                <a:solidFill>
                  <a:schemeClr val="tx1"/>
                </a:solidFill>
                <a:latin typeface="Arial" panose="020B0604020202020204" pitchFamily="34" charset="0"/>
                <a:ea typeface="黑体" panose="02010609060101010101" pitchFamily="2" charset="-122"/>
              </a:defRPr>
            </a:lvl2pPr>
            <a:lvl3pPr algn="r" defTabSz="913765" rtl="0" eaLnBrk="0" fontAlgn="base" hangingPunct="0">
              <a:lnSpc>
                <a:spcPct val="87000"/>
              </a:lnSpc>
              <a:spcBef>
                <a:spcPct val="0"/>
              </a:spcBef>
              <a:spcAft>
                <a:spcPct val="0"/>
              </a:spcAft>
              <a:defRPr sz="3000" b="1">
                <a:solidFill>
                  <a:schemeClr val="tx1"/>
                </a:solidFill>
                <a:latin typeface="Arial" panose="020B0604020202020204" pitchFamily="34" charset="0"/>
                <a:ea typeface="黑体" panose="02010609060101010101" pitchFamily="2" charset="-122"/>
              </a:defRPr>
            </a:lvl3pPr>
            <a:lvl4pPr algn="r" defTabSz="913765" rtl="0" eaLnBrk="0" fontAlgn="base" hangingPunct="0">
              <a:lnSpc>
                <a:spcPct val="87000"/>
              </a:lnSpc>
              <a:spcBef>
                <a:spcPct val="0"/>
              </a:spcBef>
              <a:spcAft>
                <a:spcPct val="0"/>
              </a:spcAft>
              <a:defRPr sz="3000" b="1">
                <a:solidFill>
                  <a:schemeClr val="tx1"/>
                </a:solidFill>
                <a:latin typeface="Arial" panose="020B0604020202020204" pitchFamily="34" charset="0"/>
                <a:ea typeface="黑体" panose="02010609060101010101" pitchFamily="2" charset="-122"/>
              </a:defRPr>
            </a:lvl4pPr>
            <a:lvl5pPr algn="r" defTabSz="913765" rtl="0" eaLnBrk="0" fontAlgn="base" hangingPunct="0">
              <a:lnSpc>
                <a:spcPct val="87000"/>
              </a:lnSpc>
              <a:spcBef>
                <a:spcPct val="0"/>
              </a:spcBef>
              <a:spcAft>
                <a:spcPct val="0"/>
              </a:spcAft>
              <a:defRPr sz="3000" b="1">
                <a:solidFill>
                  <a:schemeClr val="tx1"/>
                </a:solidFill>
                <a:latin typeface="Arial" panose="020B0604020202020204" pitchFamily="34" charset="0"/>
                <a:ea typeface="黑体" panose="02010609060101010101" pitchFamily="2" charset="-122"/>
              </a:defRPr>
            </a:lvl5pPr>
            <a:lvl6pPr marL="450850" algn="r" defTabSz="913765" rtl="0" eaLnBrk="0" fontAlgn="base" hangingPunct="0">
              <a:lnSpc>
                <a:spcPct val="87000"/>
              </a:lnSpc>
              <a:spcBef>
                <a:spcPct val="0"/>
              </a:spcBef>
              <a:spcAft>
                <a:spcPct val="0"/>
              </a:spcAft>
              <a:defRPr sz="3000" b="1">
                <a:solidFill>
                  <a:schemeClr val="tx1"/>
                </a:solidFill>
                <a:latin typeface="Arial" panose="020B0604020202020204" pitchFamily="34" charset="0"/>
                <a:ea typeface="黑体" panose="02010609060101010101" pitchFamily="2" charset="-122"/>
              </a:defRPr>
            </a:lvl6pPr>
            <a:lvl7pPr marL="901700" algn="r" defTabSz="913765" rtl="0" eaLnBrk="0" fontAlgn="base" hangingPunct="0">
              <a:lnSpc>
                <a:spcPct val="87000"/>
              </a:lnSpc>
              <a:spcBef>
                <a:spcPct val="0"/>
              </a:spcBef>
              <a:spcAft>
                <a:spcPct val="0"/>
              </a:spcAft>
              <a:defRPr sz="3000" b="1">
                <a:solidFill>
                  <a:schemeClr val="tx1"/>
                </a:solidFill>
                <a:latin typeface="Arial" panose="020B0604020202020204" pitchFamily="34" charset="0"/>
                <a:ea typeface="黑体" panose="02010609060101010101" pitchFamily="2" charset="-122"/>
              </a:defRPr>
            </a:lvl7pPr>
            <a:lvl8pPr marL="1352550" algn="r" defTabSz="913765" rtl="0" eaLnBrk="0" fontAlgn="base" hangingPunct="0">
              <a:lnSpc>
                <a:spcPct val="87000"/>
              </a:lnSpc>
              <a:spcBef>
                <a:spcPct val="0"/>
              </a:spcBef>
              <a:spcAft>
                <a:spcPct val="0"/>
              </a:spcAft>
              <a:defRPr sz="3000" b="1">
                <a:solidFill>
                  <a:schemeClr val="tx1"/>
                </a:solidFill>
                <a:latin typeface="Arial" panose="020B0604020202020204" pitchFamily="34" charset="0"/>
                <a:ea typeface="黑体" panose="02010609060101010101" pitchFamily="2" charset="-122"/>
              </a:defRPr>
            </a:lvl8pPr>
            <a:lvl9pPr marL="1804035" algn="r" defTabSz="913765" rtl="0" eaLnBrk="0" fontAlgn="base" hangingPunct="0">
              <a:lnSpc>
                <a:spcPct val="87000"/>
              </a:lnSpc>
              <a:spcBef>
                <a:spcPct val="0"/>
              </a:spcBef>
              <a:spcAft>
                <a:spcPct val="0"/>
              </a:spcAft>
              <a:defRPr sz="3000" b="1">
                <a:solidFill>
                  <a:schemeClr val="tx1"/>
                </a:solidFill>
                <a:latin typeface="Arial" panose="020B0604020202020204" pitchFamily="34" charset="0"/>
                <a:ea typeface="黑体" panose="02010609060101010101" pitchFamily="2" charset="-122"/>
              </a:defRPr>
            </a:lvl9pPr>
          </a:lstStyle>
          <a:p>
            <a:r>
              <a:rPr lang="zh-CN" altLang="en-US" dirty="0" smtClean="0">
                <a:ea typeface="黑体" panose="02010609060101010101" pitchFamily="2" charset="-122"/>
              </a:rPr>
              <a:t>命令分类</a:t>
            </a:r>
            <a:endParaRPr lang="zh-CN" altLang="en-US" dirty="0" smtClean="0">
              <a:ea typeface="黑体" panose="02010609060101010101" pitchFamily="2" charset="-122"/>
            </a:endParaRPr>
          </a:p>
        </p:txBody>
      </p:sp>
      <p:sp>
        <p:nvSpPr>
          <p:cNvPr id="3" name="Rectangle 6"/>
          <p:cNvSpPr txBox="1">
            <a:spLocks noChangeArrowheads="1"/>
          </p:cNvSpPr>
          <p:nvPr/>
        </p:nvSpPr>
        <p:spPr bwMode="auto">
          <a:xfrm>
            <a:off x="457200" y="1219200"/>
            <a:ext cx="8305800" cy="913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137" tIns="45070" rIns="90137" bIns="45070" numCol="1" anchor="t" anchorCtr="0" compatLnSpc="1"/>
          <a:lstStyle>
            <a:lvl1pPr marL="338455" indent="-168910" algn="l" defTabSz="913765" rtl="0" eaLnBrk="0" fontAlgn="base" hangingPunct="0">
              <a:spcBef>
                <a:spcPts val="590"/>
              </a:spcBef>
              <a:spcAft>
                <a:spcPts val="590"/>
              </a:spcAft>
              <a:buClr>
                <a:srgbClr val="FF0000"/>
              </a:buClr>
              <a:buSzPct val="80000"/>
              <a:buFont typeface="Wingdings" panose="05000000000000000000" pitchFamily="2" charset="2"/>
              <a:buChar char="l"/>
              <a:defRPr sz="2400" b="1">
                <a:solidFill>
                  <a:schemeClr val="tx1"/>
                </a:solidFill>
                <a:latin typeface="Arial" panose="020B0604020202020204" pitchFamily="34" charset="0"/>
                <a:ea typeface="+mn-ea"/>
                <a:cs typeface="+mn-cs"/>
              </a:defRPr>
            </a:lvl1pPr>
            <a:lvl2pPr marL="713740" indent="-187960" algn="l" defTabSz="913765" rtl="0" eaLnBrk="0" fontAlgn="base" hangingPunct="0">
              <a:spcBef>
                <a:spcPts val="590"/>
              </a:spcBef>
              <a:spcAft>
                <a:spcPts val="590"/>
              </a:spcAft>
              <a:buClr>
                <a:srgbClr val="FF0000"/>
              </a:buClr>
              <a:buSzPct val="80000"/>
              <a:buFont typeface="Wingdings" panose="05000000000000000000" pitchFamily="2" charset="2"/>
              <a:buChar char="§"/>
              <a:defRPr sz="2000" b="1">
                <a:solidFill>
                  <a:schemeClr val="bg1"/>
                </a:solidFill>
                <a:latin typeface="Arial" panose="020B0604020202020204" pitchFamily="34" charset="0"/>
                <a:ea typeface="+mn-ea"/>
              </a:defRPr>
            </a:lvl2pPr>
            <a:lvl3pPr marL="1146175" indent="-168910" algn="l" defTabSz="913765" rtl="0" eaLnBrk="0" fontAlgn="base" hangingPunct="0">
              <a:spcBef>
                <a:spcPts val="590"/>
              </a:spcBef>
              <a:spcAft>
                <a:spcPts val="590"/>
              </a:spcAft>
              <a:buClr>
                <a:srgbClr val="FF0000"/>
              </a:buClr>
              <a:buSzPct val="80000"/>
              <a:buFont typeface="Wingdings" panose="05000000000000000000" pitchFamily="2" charset="2"/>
              <a:buChar char="ü"/>
              <a:defRPr b="1">
                <a:solidFill>
                  <a:schemeClr val="tx1"/>
                </a:solidFill>
                <a:latin typeface="Arial" panose="020B0604020202020204" pitchFamily="34" charset="0"/>
                <a:ea typeface="+mn-ea"/>
              </a:defRPr>
            </a:lvl3pPr>
            <a:lvl4pPr marL="1551940" indent="-228600" algn="l" defTabSz="913765" rtl="0" eaLnBrk="0" fontAlgn="base" hangingPunct="0">
              <a:spcBef>
                <a:spcPts val="590"/>
              </a:spcBef>
              <a:spcAft>
                <a:spcPts val="590"/>
              </a:spcAft>
              <a:buClr>
                <a:schemeClr val="tx2"/>
              </a:buClr>
              <a:defRPr b="1">
                <a:solidFill>
                  <a:schemeClr val="tx1"/>
                </a:solidFill>
                <a:latin typeface="Arial" panose="020B0604020202020204" pitchFamily="34" charset="0"/>
                <a:ea typeface="+mj-ea"/>
              </a:defRPr>
            </a:lvl4pPr>
            <a:lvl5pPr marL="1957070" indent="-228600" algn="l" defTabSz="913765" rtl="0" eaLnBrk="0" fontAlgn="base" hangingPunct="0">
              <a:spcBef>
                <a:spcPct val="50000"/>
              </a:spcBef>
              <a:spcAft>
                <a:spcPct val="50000"/>
              </a:spcAft>
              <a:buClr>
                <a:srgbClr val="FFCC66"/>
              </a:buClr>
              <a:defRPr sz="2200" b="1">
                <a:solidFill>
                  <a:srgbClr val="FFFFFF"/>
                </a:solidFill>
                <a:latin typeface="Arial" panose="020B0604020202020204" pitchFamily="34" charset="0"/>
                <a:ea typeface="+mj-ea"/>
              </a:defRPr>
            </a:lvl5pPr>
            <a:lvl6pPr marL="2407920" indent="-228600" algn="l" defTabSz="913765" rtl="0" eaLnBrk="0" fontAlgn="base" hangingPunct="0">
              <a:spcBef>
                <a:spcPct val="50000"/>
              </a:spcBef>
              <a:spcAft>
                <a:spcPct val="50000"/>
              </a:spcAft>
              <a:buClr>
                <a:srgbClr val="FFCC66"/>
              </a:buClr>
              <a:defRPr sz="2200" b="1">
                <a:solidFill>
                  <a:srgbClr val="FFFFFF"/>
                </a:solidFill>
                <a:latin typeface="+mj-ea"/>
                <a:ea typeface="+mj-ea"/>
              </a:defRPr>
            </a:lvl6pPr>
            <a:lvl7pPr marL="2858770" indent="-228600" algn="l" defTabSz="913765" rtl="0" eaLnBrk="0" fontAlgn="base" hangingPunct="0">
              <a:spcBef>
                <a:spcPct val="50000"/>
              </a:spcBef>
              <a:spcAft>
                <a:spcPct val="50000"/>
              </a:spcAft>
              <a:buClr>
                <a:srgbClr val="FFCC66"/>
              </a:buClr>
              <a:defRPr sz="2200" b="1">
                <a:solidFill>
                  <a:srgbClr val="FFFFFF"/>
                </a:solidFill>
                <a:latin typeface="+mj-ea"/>
                <a:ea typeface="+mj-ea"/>
              </a:defRPr>
            </a:lvl7pPr>
            <a:lvl8pPr marL="3310255" indent="-228600" algn="l" defTabSz="913765" rtl="0" eaLnBrk="0" fontAlgn="base" hangingPunct="0">
              <a:spcBef>
                <a:spcPct val="50000"/>
              </a:spcBef>
              <a:spcAft>
                <a:spcPct val="50000"/>
              </a:spcAft>
              <a:buClr>
                <a:srgbClr val="FFCC66"/>
              </a:buClr>
              <a:defRPr sz="2200" b="1">
                <a:solidFill>
                  <a:srgbClr val="FFFFFF"/>
                </a:solidFill>
                <a:latin typeface="+mj-ea"/>
                <a:ea typeface="+mj-ea"/>
              </a:defRPr>
            </a:lvl8pPr>
            <a:lvl9pPr marL="3761105" indent="-228600" algn="l" defTabSz="913765" rtl="0" eaLnBrk="0" fontAlgn="base" hangingPunct="0">
              <a:spcBef>
                <a:spcPct val="50000"/>
              </a:spcBef>
              <a:spcAft>
                <a:spcPct val="50000"/>
              </a:spcAft>
              <a:buClr>
                <a:srgbClr val="FFCC66"/>
              </a:buClr>
              <a:defRPr sz="2200" b="1">
                <a:solidFill>
                  <a:srgbClr val="FFFFFF"/>
                </a:solidFill>
                <a:latin typeface="+mj-ea"/>
                <a:ea typeface="+mj-ea"/>
              </a:defRPr>
            </a:lvl9pPr>
          </a:lstStyle>
          <a:p>
            <a:r>
              <a:rPr lang="zh-CN" altLang="en-US" b="0" dirty="0">
                <a:ea typeface="宋体" panose="02010600030101010101" pitchFamily="2" charset="-122"/>
              </a:rPr>
              <a:t>工具</a:t>
            </a:r>
            <a:r>
              <a:rPr lang="zh-CN" altLang="en-US" b="0" dirty="0" smtClean="0">
                <a:ea typeface="宋体" panose="02010600030101010101" pitchFamily="2" charset="-122"/>
              </a:rPr>
              <a:t>命令</a:t>
            </a:r>
            <a:endParaRPr lang="en-US" altLang="zh-CN" b="0" dirty="0" smtClean="0">
              <a:ea typeface="宋体" panose="02010600030101010101" pitchFamily="2" charset="-122"/>
            </a:endParaRPr>
          </a:p>
        </p:txBody>
      </p:sp>
      <p:graphicFrame>
        <p:nvGraphicFramePr>
          <p:cNvPr id="2" name="表格 1"/>
          <p:cNvGraphicFramePr>
            <a:graphicFrameLocks noGrp="1"/>
          </p:cNvGraphicFramePr>
          <p:nvPr/>
        </p:nvGraphicFramePr>
        <p:xfrm>
          <a:off x="1119808" y="2132856"/>
          <a:ext cx="7056784" cy="4450080"/>
        </p:xfrm>
        <a:graphic>
          <a:graphicData uri="http://schemas.openxmlformats.org/drawingml/2006/table">
            <a:tbl>
              <a:tblPr firstRow="1" bandRow="1"/>
              <a:tblGrid>
                <a:gridCol w="2012032"/>
                <a:gridCol w="5044752"/>
              </a:tblGrid>
              <a:tr h="370840">
                <a:tc>
                  <a:txBody>
                    <a:bodyPr/>
                    <a:lstStyle/>
                    <a:p>
                      <a:pPr algn="ctr"/>
                      <a:r>
                        <a:rPr lang="zh-CN" altLang="en-US" dirty="0" smtClean="0"/>
                        <a:t>命令</a:t>
                      </a:r>
                      <a:endParaRPr lang="zh-CN" altLang="en-US" dirty="0"/>
                    </a:p>
                  </a:txBody>
                  <a:tcPr/>
                </a:tc>
                <a:tc>
                  <a:txBody>
                    <a:bodyPr/>
                    <a:lstStyle/>
                    <a:p>
                      <a:pPr algn="ctr"/>
                      <a:r>
                        <a:rPr lang="zh-CN" altLang="en-US" dirty="0" smtClean="0"/>
                        <a:t>描述</a:t>
                      </a:r>
                      <a:endParaRPr lang="zh-CN" altLang="en-US" dirty="0"/>
                    </a:p>
                  </a:txBody>
                  <a:tcPr/>
                </a:tc>
              </a:tr>
              <a:tr h="370840">
                <a:tc>
                  <a:txBody>
                    <a:bodyPr/>
                    <a:lstStyle/>
                    <a:p>
                      <a:pPr algn="ctr"/>
                      <a:r>
                        <a:rPr lang="en-US" altLang="zh-CN" dirty="0" smtClean="0"/>
                        <a:t>assign</a:t>
                      </a:r>
                      <a:endParaRPr lang="zh-CN" altLang="en-US" dirty="0"/>
                    </a:p>
                  </a:txBody>
                  <a:tcPr/>
                </a:tc>
                <a:tc>
                  <a:txBody>
                    <a:bodyPr/>
                    <a:lstStyle/>
                    <a:p>
                      <a:pPr algn="ctr"/>
                      <a:r>
                        <a:rPr lang="zh-CN" altLang="en-US" dirty="0" smtClean="0"/>
                        <a:t>分配一个</a:t>
                      </a:r>
                      <a:r>
                        <a:rPr lang="en-US" altLang="zh-CN" dirty="0" smtClean="0"/>
                        <a:t>region</a:t>
                      </a:r>
                      <a:r>
                        <a:rPr lang="zh-CN" altLang="en-US" dirty="0" smtClean="0"/>
                        <a:t>到一台</a:t>
                      </a:r>
                      <a:r>
                        <a:rPr lang="en-US" altLang="zh-CN" dirty="0" smtClean="0"/>
                        <a:t>region</a:t>
                      </a:r>
                      <a:r>
                        <a:rPr lang="zh-CN" altLang="en-US" dirty="0" smtClean="0"/>
                        <a:t>服务器中</a:t>
                      </a:r>
                      <a:endParaRPr lang="zh-CN" altLang="en-US" dirty="0"/>
                    </a:p>
                  </a:txBody>
                  <a:tcPr/>
                </a:tc>
              </a:tr>
              <a:tr h="370840">
                <a:tc>
                  <a:txBody>
                    <a:bodyPr/>
                    <a:lstStyle/>
                    <a:p>
                      <a:pPr algn="ctr"/>
                      <a:r>
                        <a:rPr lang="en-US" altLang="zh-CN" dirty="0" err="1" smtClean="0"/>
                        <a:t>balance_switch</a:t>
                      </a:r>
                      <a:endParaRPr lang="zh-CN" altLang="en-US" dirty="0"/>
                    </a:p>
                  </a:txBody>
                  <a:tcPr/>
                </a:tc>
                <a:tc>
                  <a:txBody>
                    <a:bodyPr/>
                    <a:lstStyle/>
                    <a:p>
                      <a:pPr algn="ctr"/>
                      <a:r>
                        <a:rPr lang="zh-CN" altLang="en-US" dirty="0" smtClean="0"/>
                        <a:t>切换负载均衡状态</a:t>
                      </a:r>
                      <a:endParaRPr lang="zh-CN" altLang="en-US" dirty="0"/>
                    </a:p>
                  </a:txBody>
                  <a:tcPr/>
                </a:tc>
              </a:tr>
              <a:tr h="370840">
                <a:tc>
                  <a:txBody>
                    <a:bodyPr/>
                    <a:lstStyle/>
                    <a:p>
                      <a:pPr algn="ctr"/>
                      <a:r>
                        <a:rPr lang="en-US" altLang="zh-CN" dirty="0" smtClean="0"/>
                        <a:t>balancer</a:t>
                      </a:r>
                      <a:endParaRPr lang="zh-CN" altLang="en-US" dirty="0"/>
                    </a:p>
                  </a:txBody>
                  <a:tcPr/>
                </a:tc>
                <a:tc>
                  <a:txBody>
                    <a:bodyPr/>
                    <a:lstStyle/>
                    <a:p>
                      <a:pPr algn="ctr"/>
                      <a:r>
                        <a:rPr lang="zh-CN" altLang="en-US" dirty="0" smtClean="0"/>
                        <a:t>启动负载均衡</a:t>
                      </a:r>
                      <a:endParaRPr lang="zh-CN" altLang="en-US" dirty="0"/>
                    </a:p>
                  </a:txBody>
                  <a:tcPr/>
                </a:tc>
              </a:tr>
              <a:tr h="370840">
                <a:tc>
                  <a:txBody>
                    <a:bodyPr/>
                    <a:lstStyle/>
                    <a:p>
                      <a:pPr algn="ctr"/>
                      <a:r>
                        <a:rPr lang="en-US" altLang="zh-CN" dirty="0" err="1" smtClean="0"/>
                        <a:t>close_region</a:t>
                      </a:r>
                      <a:endParaRPr lang="zh-CN" altLang="en-US" dirty="0"/>
                    </a:p>
                  </a:txBody>
                  <a:tcPr/>
                </a:tc>
                <a:tc>
                  <a:txBody>
                    <a:bodyPr/>
                    <a:lstStyle/>
                    <a:p>
                      <a:pPr algn="ctr"/>
                      <a:r>
                        <a:rPr lang="zh-CN" altLang="en-US" dirty="0" smtClean="0"/>
                        <a:t>关闭一个</a:t>
                      </a:r>
                      <a:r>
                        <a:rPr lang="en-US" altLang="zh-CN" dirty="0" smtClean="0"/>
                        <a:t>region</a:t>
                      </a:r>
                      <a:endParaRPr lang="zh-CN" altLang="en-US" dirty="0"/>
                    </a:p>
                  </a:txBody>
                  <a:tcPr/>
                </a:tc>
              </a:tr>
              <a:tr h="370840">
                <a:tc>
                  <a:txBody>
                    <a:bodyPr/>
                    <a:lstStyle/>
                    <a:p>
                      <a:pPr algn="ctr"/>
                      <a:r>
                        <a:rPr lang="en-US" altLang="zh-CN" dirty="0" smtClean="0"/>
                        <a:t>compact</a:t>
                      </a:r>
                      <a:endParaRPr lang="zh-CN" altLang="en-US" dirty="0"/>
                    </a:p>
                  </a:txBody>
                  <a:tcPr/>
                </a:tc>
                <a:tc>
                  <a:txBody>
                    <a:bodyPr/>
                    <a:lstStyle/>
                    <a:p>
                      <a:pPr algn="ctr"/>
                      <a:r>
                        <a:rPr lang="zh-CN" altLang="en-US" dirty="0" smtClean="0"/>
                        <a:t>开启某个</a:t>
                      </a:r>
                      <a:r>
                        <a:rPr lang="en-US" altLang="zh-CN" dirty="0" smtClean="0"/>
                        <a:t>region</a:t>
                      </a:r>
                      <a:r>
                        <a:rPr lang="zh-CN" altLang="en-US" dirty="0" smtClean="0"/>
                        <a:t>或一张表的异步合并操作</a:t>
                      </a:r>
                      <a:endParaRPr lang="zh-CN" altLang="en-US" dirty="0"/>
                    </a:p>
                  </a:txBody>
                  <a:tcPr/>
                </a:tc>
              </a:tr>
              <a:tr h="370840">
                <a:tc>
                  <a:txBody>
                    <a:bodyPr/>
                    <a:lstStyle/>
                    <a:p>
                      <a:pPr algn="ctr"/>
                      <a:r>
                        <a:rPr lang="en-US" altLang="zh-CN" dirty="0" smtClean="0"/>
                        <a:t>flush</a:t>
                      </a:r>
                      <a:endParaRPr lang="zh-CN" altLang="en-US" dirty="0"/>
                    </a:p>
                  </a:txBody>
                  <a:tcPr/>
                </a:tc>
                <a:tc>
                  <a:txBody>
                    <a:bodyPr/>
                    <a:lstStyle/>
                    <a:p>
                      <a:pPr algn="ctr"/>
                      <a:r>
                        <a:rPr lang="zh-CN" altLang="en-US" dirty="0" smtClean="0"/>
                        <a:t>开启某个</a:t>
                      </a:r>
                      <a:r>
                        <a:rPr lang="en-US" altLang="zh-CN" dirty="0" smtClean="0"/>
                        <a:t>region</a:t>
                      </a:r>
                      <a:r>
                        <a:rPr lang="zh-CN" altLang="en-US" dirty="0" smtClean="0"/>
                        <a:t>或一张表的异步刷写操作</a:t>
                      </a:r>
                      <a:endParaRPr lang="zh-CN" altLang="en-US" dirty="0"/>
                    </a:p>
                  </a:txBody>
                  <a:tcPr/>
                </a:tc>
              </a:tr>
              <a:tr h="370840">
                <a:tc>
                  <a:txBody>
                    <a:bodyPr/>
                    <a:lstStyle/>
                    <a:p>
                      <a:pPr algn="ctr"/>
                      <a:r>
                        <a:rPr lang="en-US" altLang="zh-CN" dirty="0" err="1" smtClean="0"/>
                        <a:t>major_compact</a:t>
                      </a:r>
                      <a:endParaRPr lang="zh-CN" altLang="en-US" dirty="0"/>
                    </a:p>
                  </a:txBody>
                  <a:tcPr/>
                </a:tc>
                <a:tc>
                  <a:txBody>
                    <a:bodyPr/>
                    <a:lstStyle/>
                    <a:p>
                      <a:pPr algn="ctr"/>
                      <a:r>
                        <a:rPr lang="zh-CN" altLang="en-US" dirty="0" smtClean="0"/>
                        <a:t>开启某个</a:t>
                      </a:r>
                      <a:r>
                        <a:rPr lang="en-US" altLang="zh-CN" dirty="0" smtClean="0"/>
                        <a:t>region</a:t>
                      </a:r>
                      <a:r>
                        <a:rPr lang="zh-CN" altLang="en-US" dirty="0" smtClean="0"/>
                        <a:t>或一张表的异步强制合并操作</a:t>
                      </a:r>
                      <a:endParaRPr lang="zh-CN" altLang="en-US" dirty="0"/>
                    </a:p>
                  </a:txBody>
                  <a:tcPr/>
                </a:tc>
              </a:tr>
              <a:tr h="370840">
                <a:tc>
                  <a:txBody>
                    <a:bodyPr/>
                    <a:lstStyle/>
                    <a:p>
                      <a:pPr algn="ctr"/>
                      <a:r>
                        <a:rPr lang="en-US" altLang="zh-CN" dirty="0" smtClean="0"/>
                        <a:t>move</a:t>
                      </a:r>
                      <a:endParaRPr lang="zh-CN" altLang="en-US" dirty="0"/>
                    </a:p>
                  </a:txBody>
                  <a:tcPr/>
                </a:tc>
                <a:tc>
                  <a:txBody>
                    <a:bodyPr/>
                    <a:lstStyle/>
                    <a:p>
                      <a:pPr algn="ctr"/>
                      <a:r>
                        <a:rPr lang="zh-CN" altLang="en-US" dirty="0" smtClean="0"/>
                        <a:t>移动一个</a:t>
                      </a:r>
                      <a:r>
                        <a:rPr lang="en-US" altLang="zh-CN" dirty="0" smtClean="0"/>
                        <a:t>region</a:t>
                      </a:r>
                      <a:r>
                        <a:rPr lang="zh-CN" altLang="en-US" dirty="0" smtClean="0"/>
                        <a:t>到不同的服务器中</a:t>
                      </a:r>
                      <a:endParaRPr lang="zh-CN" altLang="en-US" dirty="0"/>
                    </a:p>
                  </a:txBody>
                  <a:tcPr/>
                </a:tc>
              </a:tr>
              <a:tr h="370840">
                <a:tc>
                  <a:txBody>
                    <a:bodyPr/>
                    <a:lstStyle/>
                    <a:p>
                      <a:pPr algn="ctr"/>
                      <a:r>
                        <a:rPr lang="en-US" altLang="zh-CN" dirty="0" smtClean="0"/>
                        <a:t>split</a:t>
                      </a:r>
                      <a:endParaRPr lang="zh-CN" altLang="en-US" dirty="0"/>
                    </a:p>
                  </a:txBody>
                  <a:tcPr/>
                </a:tc>
                <a:tc>
                  <a:txBody>
                    <a:bodyPr/>
                    <a:lstStyle/>
                    <a:p>
                      <a:pPr algn="ctr"/>
                      <a:r>
                        <a:rPr lang="zh-CN" altLang="en-US" dirty="0" smtClean="0"/>
                        <a:t>拆分一个</a:t>
                      </a:r>
                      <a:r>
                        <a:rPr lang="en-US" altLang="zh-CN" dirty="0" smtClean="0"/>
                        <a:t>region</a:t>
                      </a:r>
                      <a:r>
                        <a:rPr lang="zh-CN" altLang="en-US" dirty="0" smtClean="0"/>
                        <a:t>或一张表</a:t>
                      </a:r>
                      <a:endParaRPr lang="zh-CN" altLang="en-US" dirty="0"/>
                    </a:p>
                  </a:txBody>
                  <a:tcPr/>
                </a:tc>
              </a:tr>
              <a:tr h="370840">
                <a:tc>
                  <a:txBody>
                    <a:bodyPr/>
                    <a:lstStyle/>
                    <a:p>
                      <a:pPr algn="ctr"/>
                      <a:r>
                        <a:rPr lang="en-US" altLang="zh-CN" dirty="0" err="1" smtClean="0"/>
                        <a:t>unassign</a:t>
                      </a:r>
                      <a:endParaRPr lang="zh-CN" altLang="en-US" dirty="0"/>
                    </a:p>
                  </a:txBody>
                  <a:tcPr/>
                </a:tc>
                <a:tc>
                  <a:txBody>
                    <a:bodyPr/>
                    <a:lstStyle/>
                    <a:p>
                      <a:pPr algn="ctr"/>
                      <a:r>
                        <a:rPr lang="zh-CN" altLang="en-US" dirty="0" smtClean="0"/>
                        <a:t>下线一个</a:t>
                      </a:r>
                      <a:r>
                        <a:rPr lang="en-US" altLang="zh-CN" dirty="0" smtClean="0"/>
                        <a:t>region</a:t>
                      </a:r>
                      <a:endParaRPr lang="zh-CN" altLang="en-US" dirty="0"/>
                    </a:p>
                  </a:txBody>
                  <a:tcPr/>
                </a:tc>
              </a:tr>
              <a:tr h="370840">
                <a:tc>
                  <a:txBody>
                    <a:bodyPr/>
                    <a:lstStyle/>
                    <a:p>
                      <a:pPr algn="ctr"/>
                      <a:r>
                        <a:rPr lang="en-US" altLang="zh-CN" dirty="0" err="1" smtClean="0"/>
                        <a:t>zk_dump</a:t>
                      </a:r>
                      <a:endParaRPr lang="zh-CN" altLang="en-US" dirty="0"/>
                    </a:p>
                  </a:txBody>
                  <a:tcPr/>
                </a:tc>
                <a:tc>
                  <a:txBody>
                    <a:bodyPr/>
                    <a:lstStyle/>
                    <a:p>
                      <a:pPr algn="ctr"/>
                      <a:r>
                        <a:rPr lang="zh-CN" altLang="en-US" dirty="0" smtClean="0"/>
                        <a:t>转存</a:t>
                      </a:r>
                      <a:r>
                        <a:rPr lang="en-US" altLang="zh-CN" dirty="0" err="1" smtClean="0"/>
                        <a:t>ZooKeeper</a:t>
                      </a:r>
                      <a:r>
                        <a:rPr lang="zh-CN" altLang="en-US" dirty="0" smtClean="0"/>
                        <a:t>固有信息到</a:t>
                      </a:r>
                      <a:r>
                        <a:rPr lang="en-US" altLang="zh-CN" dirty="0" err="1" smtClean="0"/>
                        <a:t>HBase</a:t>
                      </a:r>
                      <a:r>
                        <a:rPr lang="zh-CN" altLang="en-US" dirty="0" smtClean="0"/>
                        <a:t>中</a:t>
                      </a:r>
                      <a:endParaRPr lang="zh-CN" altLang="en-US" dirty="0"/>
                    </a:p>
                  </a:txBody>
                  <a:tcPr/>
                </a:tc>
              </a:tr>
            </a:tbl>
          </a:graphicData>
        </a:graphic>
      </p:graphicFrame>
    </p:spTree>
  </p:cSld>
  <p:clrMapOvr>
    <a:masterClrMapping/>
  </p:clrMapOvr>
</p:sld>
</file>

<file path=ppt/theme/theme1.xml><?xml version="1.0" encoding="utf-8"?>
<a:theme xmlns:a="http://schemas.openxmlformats.org/drawingml/2006/main" name="2_aa">
  <a:themeElements>
    <a:clrScheme name="aa 8">
      <a:dk1>
        <a:srgbClr val="000000"/>
      </a:dk1>
      <a:lt1>
        <a:srgbClr val="00279F"/>
      </a:lt1>
      <a:dk2>
        <a:srgbClr val="9E001B"/>
      </a:dk2>
      <a:lt2>
        <a:srgbClr val="C0C0C0"/>
      </a:lt2>
      <a:accent1>
        <a:srgbClr val="FFFFCC"/>
      </a:accent1>
      <a:accent2>
        <a:srgbClr val="CCECFF"/>
      </a:accent2>
      <a:accent3>
        <a:srgbClr val="AAACCD"/>
      </a:accent3>
      <a:accent4>
        <a:srgbClr val="000000"/>
      </a:accent4>
      <a:accent5>
        <a:srgbClr val="FFFFE2"/>
      </a:accent5>
      <a:accent6>
        <a:srgbClr val="B9D6E7"/>
      </a:accent6>
      <a:hlink>
        <a:srgbClr val="0066FF"/>
      </a:hlink>
      <a:folHlink>
        <a:srgbClr val="00CC66"/>
      </a:folHlink>
    </a:clrScheme>
    <a:fontScheme name="2_aa">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none" w="med" len="med"/>
        </a:ln>
      </a:spPr>
      <a:bodyPr vert="horz" wrap="square" lIns="91303" tIns="45651" rIns="91303" bIns="45651" numCol="1" anchor="t" anchorCtr="0" compatLnSpc="1">
        <a:spAutoFit/>
      </a:bodyPr>
      <a:lstStyle>
        <a:defPPr marL="457200" marR="0" indent="-457200" algn="ctr" defTabSz="914400" rtl="0" eaLnBrk="0" fontAlgn="base" latinLnBrk="0" hangingPunct="0">
          <a:lnSpc>
            <a:spcPct val="80000"/>
          </a:lnSpc>
          <a:spcBef>
            <a:spcPct val="0"/>
          </a:spcBef>
          <a:spcAft>
            <a:spcPct val="0"/>
          </a:spcAft>
          <a:buClrTx/>
          <a:buSzTx/>
          <a:buFontTx/>
          <a:buNone/>
          <a:defRPr kumimoji="0" lang="en-US" sz="3600" b="0" i="0" u="none" strike="noStrike" cap="none" normalizeH="0" baseline="0" smtClean="0">
            <a:ln>
              <a:noFill/>
            </a:ln>
            <a:solidFill>
              <a:srgbClr val="CC00CC"/>
            </a:solidFill>
            <a:effectLst/>
            <a:latin typeface="Arial" panose="020B0604020202020204" pitchFamily="34" charset="0"/>
            <a:ea typeface="华文中宋" pitchFamily="2" charset="-122"/>
          </a:defRPr>
        </a:defPPr>
      </a:lstStyle>
    </a:spDef>
    <a:ln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none" w="med" len="med"/>
        </a:ln>
      </a:spPr>
      <a:bodyPr vert="horz" wrap="square" lIns="91303" tIns="45651" rIns="91303" bIns="45651" numCol="1" anchor="t" anchorCtr="0" compatLnSpc="1">
        <a:spAutoFit/>
      </a:bodyPr>
      <a:lstStyle>
        <a:defPPr marL="457200" marR="0" indent="-457200" algn="ctr" defTabSz="914400" rtl="0" eaLnBrk="0" fontAlgn="base" latinLnBrk="0" hangingPunct="0">
          <a:lnSpc>
            <a:spcPct val="80000"/>
          </a:lnSpc>
          <a:spcBef>
            <a:spcPct val="0"/>
          </a:spcBef>
          <a:spcAft>
            <a:spcPct val="0"/>
          </a:spcAft>
          <a:buClrTx/>
          <a:buSzTx/>
          <a:buFontTx/>
          <a:buNone/>
          <a:defRPr kumimoji="0" lang="en-US" sz="3600" b="0" i="0" u="none" strike="noStrike" cap="none" normalizeH="0" baseline="0" smtClean="0">
            <a:ln>
              <a:noFill/>
            </a:ln>
            <a:solidFill>
              <a:srgbClr val="CC00CC"/>
            </a:solidFill>
            <a:effectLst/>
            <a:latin typeface="Arial" panose="020B0604020202020204" pitchFamily="34" charset="0"/>
            <a:ea typeface="华文中宋" pitchFamily="2" charset="-122"/>
          </a:defRPr>
        </a:defPPr>
      </a:lstStyle>
    </a:lnDef>
  </a:objectDefaults>
  <a:extraClrSchemeLst>
    <a:extraClrScheme>
      <a:clrScheme name="aa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aa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aa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aa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aa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aa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aa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aa 8">
        <a:dk1>
          <a:srgbClr val="000000"/>
        </a:dk1>
        <a:lt1>
          <a:srgbClr val="00279F"/>
        </a:lt1>
        <a:dk2>
          <a:srgbClr val="9E001B"/>
        </a:dk2>
        <a:lt2>
          <a:srgbClr val="C0C0C0"/>
        </a:lt2>
        <a:accent1>
          <a:srgbClr val="FFFFCC"/>
        </a:accent1>
        <a:accent2>
          <a:srgbClr val="CCECFF"/>
        </a:accent2>
        <a:accent3>
          <a:srgbClr val="AAACCD"/>
        </a:accent3>
        <a:accent4>
          <a:srgbClr val="000000"/>
        </a:accent4>
        <a:accent5>
          <a:srgbClr val="FFFFE2"/>
        </a:accent5>
        <a:accent6>
          <a:srgbClr val="B9D6E7"/>
        </a:accent6>
        <a:hlink>
          <a:srgbClr val="0066FF"/>
        </a:hlink>
        <a:folHlink>
          <a:srgbClr val="00CC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2975</Words>
  <Application>WPS 演示</Application>
  <PresentationFormat>全屏显示(4:3)</PresentationFormat>
  <Paragraphs>308</Paragraphs>
  <Slides>17</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17</vt:i4>
      </vt:variant>
    </vt:vector>
  </HeadingPairs>
  <TitlesOfParts>
    <vt:vector size="27" baseType="lpstr">
      <vt:lpstr>Arial</vt:lpstr>
      <vt:lpstr>宋体</vt:lpstr>
      <vt:lpstr>Wingdings</vt:lpstr>
      <vt:lpstr>华文中宋</vt:lpstr>
      <vt:lpstr>黑体</vt:lpstr>
      <vt:lpstr>Times New Roman</vt:lpstr>
      <vt:lpstr>微软雅黑</vt:lpstr>
      <vt:lpstr>Arial Unicode MS</vt:lpstr>
      <vt:lpstr>Calibri</vt:lpstr>
      <vt:lpstr>2_aa</vt:lpstr>
      <vt:lpstr>HBase  第二章:shell操作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zm</dc:creator>
  <cp:lastModifiedBy>Administrator</cp:lastModifiedBy>
  <cp:revision>202</cp:revision>
  <dcterms:created xsi:type="dcterms:W3CDTF">2014-03-17T02:02:00Z</dcterms:created>
  <dcterms:modified xsi:type="dcterms:W3CDTF">2017-06-29T09:41:06Z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2052-10.1.0.6554</vt:lpwstr>
  </property>
</Properties>
</file>