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1" r:id="rId2"/>
    <p:sldMasterId id="2147483683" r:id="rId3"/>
  </p:sldMasterIdLst>
  <p:sldIdLst>
    <p:sldId id="348" r:id="rId4"/>
    <p:sldId id="307" r:id="rId5"/>
    <p:sldId id="326" r:id="rId6"/>
    <p:sldId id="349" r:id="rId7"/>
    <p:sldId id="350" r:id="rId8"/>
    <p:sldId id="351" r:id="rId9"/>
    <p:sldId id="352" r:id="rId10"/>
    <p:sldId id="35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7D7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 showGuides="1">
      <p:cViewPr varScale="1">
        <p:scale>
          <a:sx n="68" d="100"/>
          <a:sy n="68" d="100"/>
        </p:scale>
        <p:origin x="696" y="60"/>
      </p:cViewPr>
      <p:guideLst>
        <p:guide orient="horz" pos="211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683685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ABD26266-8DF8-4F9E-8108-90547D7F6DB4}"/>
              </a:ext>
            </a:extLst>
          </p:cNvPr>
          <p:cNvGrpSpPr/>
          <p:nvPr userDrawn="1"/>
        </p:nvGrpSpPr>
        <p:grpSpPr>
          <a:xfrm>
            <a:off x="9613650" y="2003247"/>
            <a:ext cx="2578350" cy="4052320"/>
            <a:chOff x="9508727" y="2147107"/>
            <a:chExt cx="2683273" cy="4217224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7F633FE-376E-404F-91E4-885447763090}"/>
                </a:ext>
              </a:extLst>
            </p:cNvPr>
            <p:cNvSpPr/>
            <p:nvPr/>
          </p:nvSpPr>
          <p:spPr>
            <a:xfrm>
              <a:off x="11381596" y="5780548"/>
              <a:ext cx="810404" cy="583783"/>
            </a:xfrm>
            <a:custGeom>
              <a:avLst/>
              <a:gdLst>
                <a:gd name="connsiteX0" fmla="*/ 267669 w 810404"/>
                <a:gd name="connsiteY0" fmla="*/ 0 h 583783"/>
                <a:gd name="connsiteX1" fmla="*/ 769357 w 810404"/>
                <a:gd name="connsiteY1" fmla="*/ 0 h 583783"/>
                <a:gd name="connsiteX2" fmla="*/ 805844 w 810404"/>
                <a:gd name="connsiteY2" fmla="*/ 0 h 583783"/>
                <a:gd name="connsiteX3" fmla="*/ 810404 w 810404"/>
                <a:gd name="connsiteY3" fmla="*/ 0 h 583783"/>
                <a:gd name="connsiteX4" fmla="*/ 810404 w 810404"/>
                <a:gd name="connsiteY4" fmla="*/ 583783 h 583783"/>
                <a:gd name="connsiteX5" fmla="*/ 805844 w 810404"/>
                <a:gd name="connsiteY5" fmla="*/ 583783 h 583783"/>
                <a:gd name="connsiteX6" fmla="*/ 769357 w 810404"/>
                <a:gd name="connsiteY6" fmla="*/ 583783 h 583783"/>
                <a:gd name="connsiteX7" fmla="*/ 170371 w 810404"/>
                <a:gd name="connsiteY7" fmla="*/ 583783 h 583783"/>
                <a:gd name="connsiteX8" fmla="*/ 152128 w 810404"/>
                <a:gd name="connsiteY8" fmla="*/ 367906 h 583783"/>
                <a:gd name="connsiteX9" fmla="*/ 267669 w 810404"/>
                <a:gd name="connsiteY9" fmla="*/ 0 h 583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10404" h="583783">
                  <a:moveTo>
                    <a:pt x="267669" y="0"/>
                  </a:moveTo>
                  <a:lnTo>
                    <a:pt x="769357" y="0"/>
                  </a:lnTo>
                  <a:lnTo>
                    <a:pt x="805844" y="0"/>
                  </a:lnTo>
                  <a:lnTo>
                    <a:pt x="810404" y="0"/>
                  </a:lnTo>
                  <a:lnTo>
                    <a:pt x="810404" y="583783"/>
                  </a:lnTo>
                  <a:lnTo>
                    <a:pt x="805844" y="583783"/>
                  </a:lnTo>
                  <a:cubicBezTo>
                    <a:pt x="805844" y="583783"/>
                    <a:pt x="793682" y="583783"/>
                    <a:pt x="769357" y="583783"/>
                  </a:cubicBezTo>
                  <a:cubicBezTo>
                    <a:pt x="675101" y="583783"/>
                    <a:pt x="413614" y="583783"/>
                    <a:pt x="170371" y="583783"/>
                  </a:cubicBezTo>
                  <a:cubicBezTo>
                    <a:pt x="-133682" y="583783"/>
                    <a:pt x="39629" y="483446"/>
                    <a:pt x="152128" y="367906"/>
                  </a:cubicBezTo>
                  <a:cubicBezTo>
                    <a:pt x="264629" y="249324"/>
                    <a:pt x="267669" y="0"/>
                    <a:pt x="267669" y="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00AA72A-9E73-4E92-9A24-FC8789F6DFA4}"/>
                </a:ext>
              </a:extLst>
            </p:cNvPr>
            <p:cNvSpPr/>
            <p:nvPr/>
          </p:nvSpPr>
          <p:spPr>
            <a:xfrm>
              <a:off x="9508727" y="2147107"/>
              <a:ext cx="2683273" cy="3642562"/>
            </a:xfrm>
            <a:custGeom>
              <a:avLst/>
              <a:gdLst>
                <a:gd name="connsiteX0" fmla="*/ 170270 w 2683273"/>
                <a:gd name="connsiteY0" fmla="*/ 0 h 3642562"/>
                <a:gd name="connsiteX1" fmla="*/ 2645266 w 2683273"/>
                <a:gd name="connsiteY1" fmla="*/ 0 h 3642562"/>
                <a:gd name="connsiteX2" fmla="*/ 2683273 w 2683273"/>
                <a:gd name="connsiteY2" fmla="*/ 0 h 3642562"/>
                <a:gd name="connsiteX3" fmla="*/ 2683273 w 2683273"/>
                <a:gd name="connsiteY3" fmla="*/ 3642562 h 3642562"/>
                <a:gd name="connsiteX4" fmla="*/ 155068 w 2683273"/>
                <a:gd name="connsiteY4" fmla="*/ 3642562 h 3642562"/>
                <a:gd name="connsiteX5" fmla="*/ 0 w 2683273"/>
                <a:gd name="connsiteY5" fmla="*/ 3469251 h 3642562"/>
                <a:gd name="connsiteX6" fmla="*/ 0 w 2683273"/>
                <a:gd name="connsiteY6" fmla="*/ 170270 h 3642562"/>
                <a:gd name="connsiteX7" fmla="*/ 170270 w 2683273"/>
                <a:gd name="connsiteY7" fmla="*/ 0 h 3642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83273" h="3642562">
                  <a:moveTo>
                    <a:pt x="170270" y="0"/>
                  </a:moveTo>
                  <a:lnTo>
                    <a:pt x="2645266" y="0"/>
                  </a:lnTo>
                  <a:lnTo>
                    <a:pt x="2683273" y="0"/>
                  </a:lnTo>
                  <a:lnTo>
                    <a:pt x="2683273" y="3642562"/>
                  </a:lnTo>
                  <a:lnTo>
                    <a:pt x="155068" y="3642562"/>
                  </a:lnTo>
                  <a:cubicBezTo>
                    <a:pt x="69933" y="3642562"/>
                    <a:pt x="0" y="3566549"/>
                    <a:pt x="0" y="3469251"/>
                  </a:cubicBezTo>
                  <a:lnTo>
                    <a:pt x="0" y="170270"/>
                  </a:lnTo>
                  <a:cubicBezTo>
                    <a:pt x="0" y="72973"/>
                    <a:pt x="82095" y="0"/>
                    <a:pt x="170270" y="0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6BD5C51-A833-433E-BB70-71DFE09A603C}"/>
                </a:ext>
              </a:extLst>
            </p:cNvPr>
            <p:cNvSpPr/>
            <p:nvPr/>
          </p:nvSpPr>
          <p:spPr>
            <a:xfrm>
              <a:off x="9536092" y="2177513"/>
              <a:ext cx="2655908" cy="3195604"/>
            </a:xfrm>
            <a:custGeom>
              <a:avLst/>
              <a:gdLst>
                <a:gd name="connsiteX0" fmla="*/ 170270 w 2655908"/>
                <a:gd name="connsiteY0" fmla="*/ 0 h 3195604"/>
                <a:gd name="connsiteX1" fmla="*/ 2623983 w 2655908"/>
                <a:gd name="connsiteY1" fmla="*/ 0 h 3195604"/>
                <a:gd name="connsiteX2" fmla="*/ 2655908 w 2655908"/>
                <a:gd name="connsiteY2" fmla="*/ 0 h 3195604"/>
                <a:gd name="connsiteX3" fmla="*/ 2655908 w 2655908"/>
                <a:gd name="connsiteY3" fmla="*/ 3195604 h 3195604"/>
                <a:gd name="connsiteX4" fmla="*/ 0 w 2655908"/>
                <a:gd name="connsiteY4" fmla="*/ 3195604 h 3195604"/>
                <a:gd name="connsiteX5" fmla="*/ 0 w 2655908"/>
                <a:gd name="connsiteY5" fmla="*/ 148987 h 3195604"/>
                <a:gd name="connsiteX6" fmla="*/ 170270 w 2655908"/>
                <a:gd name="connsiteY6" fmla="*/ 0 h 3195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5908" h="3195604">
                  <a:moveTo>
                    <a:pt x="170270" y="0"/>
                  </a:moveTo>
                  <a:lnTo>
                    <a:pt x="2623983" y="0"/>
                  </a:lnTo>
                  <a:lnTo>
                    <a:pt x="2655908" y="0"/>
                  </a:lnTo>
                  <a:lnTo>
                    <a:pt x="2655908" y="3195604"/>
                  </a:lnTo>
                  <a:lnTo>
                    <a:pt x="0" y="3195604"/>
                  </a:lnTo>
                  <a:lnTo>
                    <a:pt x="0" y="148987"/>
                  </a:lnTo>
                  <a:cubicBezTo>
                    <a:pt x="0" y="60811"/>
                    <a:pt x="82095" y="0"/>
                    <a:pt x="170270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38E9B8E-66AA-4D07-8C4F-4CA5F0182522}"/>
                </a:ext>
              </a:extLst>
            </p:cNvPr>
            <p:cNvSpPr/>
            <p:nvPr/>
          </p:nvSpPr>
          <p:spPr>
            <a:xfrm>
              <a:off x="11384738" y="6312642"/>
              <a:ext cx="807262" cy="48649"/>
            </a:xfrm>
            <a:custGeom>
              <a:avLst/>
              <a:gdLst>
                <a:gd name="connsiteX0" fmla="*/ 0 w 807262"/>
                <a:gd name="connsiteY0" fmla="*/ 0 h 48649"/>
                <a:gd name="connsiteX1" fmla="*/ 807262 w 807262"/>
                <a:gd name="connsiteY1" fmla="*/ 0 h 48649"/>
                <a:gd name="connsiteX2" fmla="*/ 807262 w 807262"/>
                <a:gd name="connsiteY2" fmla="*/ 48649 h 48649"/>
                <a:gd name="connsiteX3" fmla="*/ 799662 w 807262"/>
                <a:gd name="connsiteY3" fmla="*/ 48649 h 48649"/>
                <a:gd name="connsiteX4" fmla="*/ 772297 w 807262"/>
                <a:gd name="connsiteY4" fmla="*/ 48649 h 48649"/>
                <a:gd name="connsiteX5" fmla="*/ 173311 w 807262"/>
                <a:gd name="connsiteY5" fmla="*/ 48649 h 48649"/>
                <a:gd name="connsiteX6" fmla="*/ 0 w 807262"/>
                <a:gd name="connsiteY6" fmla="*/ 6081 h 48649"/>
                <a:gd name="connsiteX7" fmla="*/ 0 w 807262"/>
                <a:gd name="connsiteY7" fmla="*/ 3041 h 48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07262" h="48649">
                  <a:moveTo>
                    <a:pt x="0" y="0"/>
                  </a:moveTo>
                  <a:lnTo>
                    <a:pt x="807262" y="0"/>
                  </a:lnTo>
                  <a:lnTo>
                    <a:pt x="807262" y="48649"/>
                  </a:lnTo>
                  <a:lnTo>
                    <a:pt x="799662" y="48649"/>
                  </a:lnTo>
                  <a:cubicBezTo>
                    <a:pt x="793581" y="48649"/>
                    <a:pt x="784459" y="48649"/>
                    <a:pt x="772297" y="48649"/>
                  </a:cubicBezTo>
                  <a:cubicBezTo>
                    <a:pt x="678039" y="48649"/>
                    <a:pt x="416553" y="48649"/>
                    <a:pt x="173311" y="48649"/>
                  </a:cubicBezTo>
                  <a:cubicBezTo>
                    <a:pt x="48648" y="48649"/>
                    <a:pt x="0" y="36487"/>
                    <a:pt x="0" y="6081"/>
                  </a:cubicBezTo>
                  <a:cubicBezTo>
                    <a:pt x="0" y="6081"/>
                    <a:pt x="0" y="6081"/>
                    <a:pt x="0" y="3041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3BC8E66A-1394-4D3C-B2E0-334A1F599DAF}"/>
                </a:ext>
              </a:extLst>
            </p:cNvPr>
            <p:cNvSpPr/>
            <p:nvPr/>
          </p:nvSpPr>
          <p:spPr>
            <a:xfrm>
              <a:off x="9536092" y="5379197"/>
              <a:ext cx="2655908" cy="395270"/>
            </a:xfrm>
            <a:custGeom>
              <a:avLst/>
              <a:gdLst>
                <a:gd name="connsiteX0" fmla="*/ 0 w 2655908"/>
                <a:gd name="connsiteY0" fmla="*/ 0 h 395270"/>
                <a:gd name="connsiteX1" fmla="*/ 2655908 w 2655908"/>
                <a:gd name="connsiteY1" fmla="*/ 0 h 395270"/>
                <a:gd name="connsiteX2" fmla="*/ 2655908 w 2655908"/>
                <a:gd name="connsiteY2" fmla="*/ 395270 h 395270"/>
                <a:gd name="connsiteX3" fmla="*/ 2623983 w 2655908"/>
                <a:gd name="connsiteY3" fmla="*/ 395270 h 395270"/>
                <a:gd name="connsiteX4" fmla="*/ 170270 w 2655908"/>
                <a:gd name="connsiteY4" fmla="*/ 395270 h 395270"/>
                <a:gd name="connsiteX5" fmla="*/ 0 w 2655908"/>
                <a:gd name="connsiteY5" fmla="*/ 246284 h 395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55908" h="395270">
                  <a:moveTo>
                    <a:pt x="0" y="0"/>
                  </a:moveTo>
                  <a:lnTo>
                    <a:pt x="2655908" y="0"/>
                  </a:lnTo>
                  <a:lnTo>
                    <a:pt x="2655908" y="395270"/>
                  </a:lnTo>
                  <a:lnTo>
                    <a:pt x="2623983" y="395270"/>
                  </a:lnTo>
                  <a:lnTo>
                    <a:pt x="170270" y="395270"/>
                  </a:lnTo>
                  <a:cubicBezTo>
                    <a:pt x="82095" y="395270"/>
                    <a:pt x="0" y="322297"/>
                    <a:pt x="0" y="246284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D4802E1-A5FC-45E8-8180-8E940D832B5F}"/>
                </a:ext>
              </a:extLst>
            </p:cNvPr>
            <p:cNvSpPr/>
            <p:nvPr/>
          </p:nvSpPr>
          <p:spPr>
            <a:xfrm>
              <a:off x="9711093" y="2388830"/>
              <a:ext cx="2480907" cy="2797293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2825B71-4111-4DEB-8EF4-3C86689A682C}"/>
                </a:ext>
              </a:extLst>
            </p:cNvPr>
            <p:cNvSpPr/>
            <p:nvPr/>
          </p:nvSpPr>
          <p:spPr>
            <a:xfrm>
              <a:off x="10791316" y="2439610"/>
              <a:ext cx="1400684" cy="2776919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23A80384-9207-4A80-9B70-A1F7CDE8F6C3}"/>
              </a:ext>
            </a:extLst>
          </p:cNvPr>
          <p:cNvSpPr/>
          <p:nvPr userDrawn="1"/>
        </p:nvSpPr>
        <p:spPr>
          <a:xfrm>
            <a:off x="0" y="2"/>
            <a:ext cx="12192000" cy="188044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bg1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C416A75-B8CF-4929-BC37-2BBFEDC80AA1}"/>
              </a:ext>
            </a:extLst>
          </p:cNvPr>
          <p:cNvSpPr/>
          <p:nvPr userDrawn="1"/>
        </p:nvSpPr>
        <p:spPr>
          <a:xfrm>
            <a:off x="5466000" y="1233032"/>
            <a:ext cx="1260000" cy="126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21" name="Oval 9">
            <a:extLst>
              <a:ext uri="{FF2B5EF4-FFF2-40B4-BE49-F238E27FC236}">
                <a16:creationId xmlns:a16="http://schemas.microsoft.com/office/drawing/2014/main" id="{01AED590-6033-41B9-B612-A655FC2D2471}"/>
              </a:ext>
            </a:extLst>
          </p:cNvPr>
          <p:cNvSpPr/>
          <p:nvPr userDrawn="1"/>
        </p:nvSpPr>
        <p:spPr>
          <a:xfrm>
            <a:off x="6714751" y="3743880"/>
            <a:ext cx="2520000" cy="252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2" name="Picture Placeholder 2">
            <a:extLst>
              <a:ext uri="{FF2B5EF4-FFF2-40B4-BE49-F238E27FC236}">
                <a16:creationId xmlns:a16="http://schemas.microsoft.com/office/drawing/2014/main" id="{4BA74944-B383-469B-9810-16FAA4736103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9745813" y="2221239"/>
            <a:ext cx="2446188" cy="273681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grpSp>
        <p:nvGrpSpPr>
          <p:cNvPr id="23" name="Group 20">
            <a:extLst>
              <a:ext uri="{FF2B5EF4-FFF2-40B4-BE49-F238E27FC236}">
                <a16:creationId xmlns:a16="http://schemas.microsoft.com/office/drawing/2014/main" id="{73844864-235F-4E14-9FBA-EB17CB8C013A}"/>
              </a:ext>
            </a:extLst>
          </p:cNvPr>
          <p:cNvGrpSpPr/>
          <p:nvPr userDrawn="1"/>
        </p:nvGrpSpPr>
        <p:grpSpPr>
          <a:xfrm>
            <a:off x="7019112" y="2341950"/>
            <a:ext cx="1890758" cy="3323854"/>
            <a:chOff x="445712" y="1449040"/>
            <a:chExt cx="2113018" cy="3924176"/>
          </a:xfrm>
        </p:grpSpPr>
        <p:sp>
          <p:nvSpPr>
            <p:cNvPr id="24" name="Rounded Rectangle 21">
              <a:extLst>
                <a:ext uri="{FF2B5EF4-FFF2-40B4-BE49-F238E27FC236}">
                  <a16:creationId xmlns:a16="http://schemas.microsoft.com/office/drawing/2014/main" id="{A0C7D66C-8C6F-4B9E-8DC1-072BF2073C6A}"/>
                </a:ext>
              </a:extLst>
            </p:cNvPr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 dirty="0"/>
            </a:p>
          </p:txBody>
        </p:sp>
        <p:sp>
          <p:nvSpPr>
            <p:cNvPr id="25" name="Rectangle 22">
              <a:extLst>
                <a:ext uri="{FF2B5EF4-FFF2-40B4-BE49-F238E27FC236}">
                  <a16:creationId xmlns:a16="http://schemas.microsoft.com/office/drawing/2014/main" id="{764ECC13-9256-4F74-B289-1001D8F2747F}"/>
                </a:ext>
              </a:extLst>
            </p:cNvPr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26" name="Group 23">
              <a:extLst>
                <a:ext uri="{FF2B5EF4-FFF2-40B4-BE49-F238E27FC236}">
                  <a16:creationId xmlns:a16="http://schemas.microsoft.com/office/drawing/2014/main" id="{808E2BAA-465D-4C79-8B44-51C252EE8A0B}"/>
                </a:ext>
              </a:extLst>
            </p:cNvPr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27" name="Oval 24">
                <a:extLst>
                  <a:ext uri="{FF2B5EF4-FFF2-40B4-BE49-F238E27FC236}">
                    <a16:creationId xmlns:a16="http://schemas.microsoft.com/office/drawing/2014/main" id="{2402E4F7-C37D-4790-B616-737E2810F7FC}"/>
                  </a:ext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28" name="Rounded Rectangle 25">
                <a:extLst>
                  <a:ext uri="{FF2B5EF4-FFF2-40B4-BE49-F238E27FC236}">
                    <a16:creationId xmlns:a16="http://schemas.microsoft.com/office/drawing/2014/main" id="{76D07C3D-86F4-43C7-B719-BBBFD744E107}"/>
                  </a:ext>
                </a:extLst>
              </p:cNvPr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</p:grpSp>
      <p:sp>
        <p:nvSpPr>
          <p:cNvPr id="29" name="Picture Placeholder 2">
            <a:extLst>
              <a:ext uri="{FF2B5EF4-FFF2-40B4-BE49-F238E27FC236}">
                <a16:creationId xmlns:a16="http://schemas.microsoft.com/office/drawing/2014/main" id="{1B67B68D-FEC5-42A8-B837-0016014A5CE9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7145482" y="2668904"/>
            <a:ext cx="1624041" cy="266342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0" name="Text Placeholder 9">
            <a:extLst>
              <a:ext uri="{FF2B5EF4-FFF2-40B4-BE49-F238E27FC236}">
                <a16:creationId xmlns:a16="http://schemas.microsoft.com/office/drawing/2014/main" id="{16F402C5-963E-430D-8D32-CCEA9657B81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69804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20724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2">
            <a:extLst>
              <a:ext uri="{FF2B5EF4-FFF2-40B4-BE49-F238E27FC236}">
                <a16:creationId xmlns:a16="http://schemas.microsoft.com/office/drawing/2014/main" id="{E58C46AB-72B0-452F-8968-7F13D6C69330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6561423"/>
          </a:xfrm>
          <a:custGeom>
            <a:avLst/>
            <a:gdLst>
              <a:gd name="connsiteX0" fmla="*/ 0 w 12192000"/>
              <a:gd name="connsiteY0" fmla="*/ 0 h 6561423"/>
              <a:gd name="connsiteX1" fmla="*/ 12192000 w 12192000"/>
              <a:gd name="connsiteY1" fmla="*/ 0 h 6561423"/>
              <a:gd name="connsiteX2" fmla="*/ 12192000 w 12192000"/>
              <a:gd name="connsiteY2" fmla="*/ 2455328 h 6561423"/>
              <a:gd name="connsiteX3" fmla="*/ 9675392 w 12192000"/>
              <a:gd name="connsiteY3" fmla="*/ 3302886 h 6561423"/>
              <a:gd name="connsiteX4" fmla="*/ 10157317 w 12192000"/>
              <a:gd name="connsiteY4" fmla="*/ 4390513 h 6561423"/>
              <a:gd name="connsiteX5" fmla="*/ 8230254 w 12192000"/>
              <a:gd name="connsiteY5" fmla="*/ 3789588 h 6561423"/>
              <a:gd name="connsiteX6" fmla="*/ 0 w 12192000"/>
              <a:gd name="connsiteY6" fmla="*/ 6561423 h 656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561423">
                <a:moveTo>
                  <a:pt x="0" y="0"/>
                </a:moveTo>
                <a:lnTo>
                  <a:pt x="12192000" y="0"/>
                </a:lnTo>
                <a:lnTo>
                  <a:pt x="12192000" y="2455328"/>
                </a:lnTo>
                <a:lnTo>
                  <a:pt x="9675392" y="3302886"/>
                </a:lnTo>
                <a:lnTo>
                  <a:pt x="10157317" y="4390513"/>
                </a:lnTo>
                <a:lnTo>
                  <a:pt x="8230254" y="3789588"/>
                </a:lnTo>
                <a:lnTo>
                  <a:pt x="0" y="656142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</a:defRPr>
            </a:lvl1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72676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41258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0AE252F-2F95-498B-9748-639B6E785753}"/>
              </a:ext>
            </a:extLst>
          </p:cNvPr>
          <p:cNvSpPr/>
          <p:nvPr userDrawn="1"/>
        </p:nvSpPr>
        <p:spPr>
          <a:xfrm>
            <a:off x="360608" y="303727"/>
            <a:ext cx="5520743" cy="625054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00EF3A-BE58-433D-9D14-B9221C51EC72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549499" y="523741"/>
            <a:ext cx="3709115" cy="58555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37460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2304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Images &amp;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 userDrawn="1"/>
        </p:nvSpPr>
        <p:spPr>
          <a:xfrm>
            <a:off x="0" y="3356993"/>
            <a:ext cx="12192000" cy="35010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8" name="그림 개체 틀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326571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0" y="3265714"/>
            <a:ext cx="12192000" cy="912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21648105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104802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09896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1932040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2281889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257368302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47997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10206138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40395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E0D544C1-6882-4889-A2B1-767B19C21F81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5019011" y="1801398"/>
            <a:ext cx="2232000" cy="2052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F6ADFBE5-6AF5-4BDC-9B74-7F2479CD9824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7489506" y="1801398"/>
            <a:ext cx="2232000" cy="2052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52BB1F6F-D8DE-47D7-9CD2-C4AE319F2985}"/>
              </a:ext>
            </a:extLst>
          </p:cNvPr>
          <p:cNvSpPr>
            <a:spLocks noGrp="1"/>
          </p:cNvSpPr>
          <p:nvPr>
            <p:ph type="pic" idx="17" hasCustomPrompt="1"/>
          </p:nvPr>
        </p:nvSpPr>
        <p:spPr>
          <a:xfrm>
            <a:off x="9960000" y="1801398"/>
            <a:ext cx="2232000" cy="2052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F7896DEA-B3EA-48CD-A19D-ADF8F098B211}"/>
              </a:ext>
            </a:extLst>
          </p:cNvPr>
          <p:cNvSpPr>
            <a:spLocks noGrp="1"/>
          </p:cNvSpPr>
          <p:nvPr>
            <p:ph type="pic" idx="18" hasCustomPrompt="1"/>
          </p:nvPr>
        </p:nvSpPr>
        <p:spPr>
          <a:xfrm>
            <a:off x="2548517" y="4003565"/>
            <a:ext cx="2232000" cy="2052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94D768B4-8255-4882-A9D3-FBA0B6843AF1}"/>
              </a:ext>
            </a:extLst>
          </p:cNvPr>
          <p:cNvSpPr>
            <a:spLocks noGrp="1"/>
          </p:cNvSpPr>
          <p:nvPr>
            <p:ph type="pic" idx="19" hasCustomPrompt="1"/>
          </p:nvPr>
        </p:nvSpPr>
        <p:spPr>
          <a:xfrm>
            <a:off x="5019011" y="4003565"/>
            <a:ext cx="2232000" cy="2052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739CB823-C40C-4C22-B135-22CDEBF6F1ED}"/>
              </a:ext>
            </a:extLst>
          </p:cNvPr>
          <p:cNvSpPr>
            <a:spLocks noGrp="1"/>
          </p:cNvSpPr>
          <p:nvPr>
            <p:ph type="pic" idx="20" hasCustomPrompt="1"/>
          </p:nvPr>
        </p:nvSpPr>
        <p:spPr>
          <a:xfrm>
            <a:off x="9960000" y="4003565"/>
            <a:ext cx="2232000" cy="2052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0FA6B4D6-C724-4972-A679-BC454F0A917B}"/>
              </a:ext>
            </a:extLst>
          </p:cNvPr>
          <p:cNvSpPr/>
          <p:nvPr userDrawn="1"/>
        </p:nvSpPr>
        <p:spPr>
          <a:xfrm>
            <a:off x="7489505" y="4003565"/>
            <a:ext cx="2232000" cy="205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 dirty="0">
              <a:latin typeface="+mn-lt"/>
            </a:endParaRPr>
          </a:p>
        </p:txBody>
      </p:sp>
      <p:sp>
        <p:nvSpPr>
          <p:cNvPr id="11" name="Rectangle 11">
            <a:extLst>
              <a:ext uri="{FF2B5EF4-FFF2-40B4-BE49-F238E27FC236}">
                <a16:creationId xmlns:a16="http://schemas.microsoft.com/office/drawing/2014/main" id="{292B7ABE-4BD6-4BD1-90B3-30C30C30069F}"/>
              </a:ext>
            </a:extLst>
          </p:cNvPr>
          <p:cNvSpPr/>
          <p:nvPr userDrawn="1"/>
        </p:nvSpPr>
        <p:spPr>
          <a:xfrm>
            <a:off x="1" y="1801398"/>
            <a:ext cx="4780516" cy="205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7178604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4">
            <a:extLst>
              <a:ext uri="{FF2B5EF4-FFF2-40B4-BE49-F238E27FC236}">
                <a16:creationId xmlns:a16="http://schemas.microsoft.com/office/drawing/2014/main" id="{C2EE3A5D-F9A1-4D72-AE52-E605EB44F330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3" y="2"/>
            <a:ext cx="12191996" cy="6100760"/>
          </a:xfrm>
          <a:custGeom>
            <a:avLst/>
            <a:gdLst>
              <a:gd name="connsiteX0" fmla="*/ 0 w 12191996"/>
              <a:gd name="connsiteY0" fmla="*/ 0 h 6100760"/>
              <a:gd name="connsiteX1" fmla="*/ 12191996 w 12191996"/>
              <a:gd name="connsiteY1" fmla="*/ 0 h 6100760"/>
              <a:gd name="connsiteX2" fmla="*/ 12191996 w 12191996"/>
              <a:gd name="connsiteY2" fmla="*/ 9523 h 6100760"/>
              <a:gd name="connsiteX3" fmla="*/ 6100759 w 12191996"/>
              <a:gd name="connsiteY3" fmla="*/ 6100760 h 6100760"/>
              <a:gd name="connsiteX4" fmla="*/ 0 w 12191996"/>
              <a:gd name="connsiteY4" fmla="*/ 2 h 6100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1996" h="6100760">
                <a:moveTo>
                  <a:pt x="0" y="0"/>
                </a:moveTo>
                <a:lnTo>
                  <a:pt x="12191996" y="0"/>
                </a:lnTo>
                <a:lnTo>
                  <a:pt x="12191996" y="9523"/>
                </a:lnTo>
                <a:lnTo>
                  <a:pt x="6100759" y="6100760"/>
                </a:lnTo>
                <a:lnTo>
                  <a:pt x="0" y="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528038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1686250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CA6969C-DE87-4004-8EED-9081811795E3}"/>
              </a:ext>
            </a:extLst>
          </p:cNvPr>
          <p:cNvSpPr/>
          <p:nvPr userDrawn="1"/>
        </p:nvSpPr>
        <p:spPr>
          <a:xfrm>
            <a:off x="360608" y="303727"/>
            <a:ext cx="5520743" cy="625054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350A95-F781-4B4C-8D9F-55C0604E8A49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549499" y="523741"/>
            <a:ext cx="3709115" cy="58555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776227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304839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AFD256D4-F82D-4EF3-B6CC-925A98ECAACA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4092000" y="0"/>
            <a:ext cx="8100000" cy="39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D4A51A-181B-4B58-B35A-1F6224EB9AA9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0" y="3960000"/>
            <a:ext cx="4092000" cy="289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FD408A2-3577-4E1F-94AC-4849DAE75D2E}"/>
              </a:ext>
            </a:extLst>
          </p:cNvPr>
          <p:cNvSpPr/>
          <p:nvPr userDrawn="1"/>
        </p:nvSpPr>
        <p:spPr>
          <a:xfrm>
            <a:off x="4200000" y="4050000"/>
            <a:ext cx="7992000" cy="2808000"/>
          </a:xfrm>
          <a:prstGeom prst="rect">
            <a:avLst/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86357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397030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552406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E9092292-87E0-4858-8B39-52728BD57D98}"/>
              </a:ext>
            </a:extLst>
          </p:cNvPr>
          <p:cNvSpPr/>
          <p:nvPr userDrawn="1"/>
        </p:nvSpPr>
        <p:spPr>
          <a:xfrm>
            <a:off x="0" y="4171950"/>
            <a:ext cx="12192000" cy="26860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D3DA1FB-52C4-46D5-91CE-3853F58B3ECA}"/>
              </a:ext>
            </a:extLst>
          </p:cNvPr>
          <p:cNvSpPr/>
          <p:nvPr userDrawn="1"/>
        </p:nvSpPr>
        <p:spPr>
          <a:xfrm>
            <a:off x="2421288" y="4676968"/>
            <a:ext cx="7349423" cy="74446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E9AF5E5-FE2C-416F-B29F-BE8ED713E529}"/>
              </a:ext>
            </a:extLst>
          </p:cNvPr>
          <p:cNvGrpSpPr/>
          <p:nvPr userDrawn="1"/>
        </p:nvGrpSpPr>
        <p:grpSpPr>
          <a:xfrm>
            <a:off x="3034295" y="1729760"/>
            <a:ext cx="6123410" cy="3364399"/>
            <a:chOff x="-548507" y="477868"/>
            <a:chExt cx="11570449" cy="6357177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14CF1967-74D3-4EFC-9304-025B52BC3DB1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59744C3F-DFBE-4610-B864-E2841253D6BC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EF0FE65A-9553-4614-A442-52E4264061D9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7212B33C-794B-45AE-9B49-34572C446525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80C59A8-D563-45B8-855D-E41823698A5B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3567718-B579-4E38-AD1B-86D32109415A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580B793D-5D7B-4B89-BEFD-E003A51322CC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414E95EC-ED44-440F-8E26-3818DDAE2808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4A4CA0AD-1566-473B-8F1E-77E7E3F8DBC4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C220D859-58CC-4256-BDBB-E193A48A58D1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7250DA7B-653C-4CE9-973A-087E69CB8A86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115FDE5-19A9-48F3-876D-311C0B438EFB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125B5BAD-2540-4484-BECC-E787794685B0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3842916" y="1917910"/>
            <a:ext cx="4506168" cy="2726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600">
                <a:latin typeface="Arial" pitchFamily="34" charset="0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CCE0A750-FA98-45C9-B577-0C6C5620103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12667151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217865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B408DC1B-C5A5-43BF-975A-FFF5D20AE36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49480" y="1157591"/>
            <a:ext cx="10893040" cy="454281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130280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68427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7AE0E07-DF4A-4276-B8A2-27B7088BB9DA}"/>
              </a:ext>
            </a:extLst>
          </p:cNvPr>
          <p:cNvGrpSpPr/>
          <p:nvPr userDrawn="1"/>
        </p:nvGrpSpPr>
        <p:grpSpPr>
          <a:xfrm>
            <a:off x="772528" y="2049261"/>
            <a:ext cx="2249349" cy="3954238"/>
            <a:chOff x="4871870" y="1763729"/>
            <a:chExt cx="2448272" cy="4303935"/>
          </a:xfrm>
        </p:grpSpPr>
        <p:grpSp>
          <p:nvGrpSpPr>
            <p:cNvPr id="3" name="Group 3">
              <a:extLst>
                <a:ext uri="{FF2B5EF4-FFF2-40B4-BE49-F238E27FC236}">
                  <a16:creationId xmlns:a16="http://schemas.microsoft.com/office/drawing/2014/main" id="{3E025662-C85A-4F11-BB5B-EA5566197FC7}"/>
                </a:ext>
              </a:extLst>
            </p:cNvPr>
            <p:cNvGrpSpPr/>
            <p:nvPr/>
          </p:nvGrpSpPr>
          <p:grpSpPr>
            <a:xfrm>
              <a:off x="4871870" y="1763729"/>
              <a:ext cx="2448272" cy="4303935"/>
              <a:chOff x="445712" y="1449040"/>
              <a:chExt cx="2113018" cy="3924176"/>
            </a:xfrm>
          </p:grpSpPr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90ED9AB7-81F9-49D2-BFB4-1B37DBD63D1C}"/>
                  </a:ext>
                </a:extLst>
              </p:cNvPr>
              <p:cNvSpPr/>
              <p:nvPr userDrawn="1"/>
            </p:nvSpPr>
            <p:spPr>
              <a:xfrm>
                <a:off x="445712" y="1449040"/>
                <a:ext cx="2113018" cy="3924176"/>
              </a:xfrm>
              <a:prstGeom prst="roundRect">
                <a:avLst>
                  <a:gd name="adj" fmla="val 13580"/>
                </a:avLst>
              </a:prstGeom>
              <a:solidFill>
                <a:srgbClr val="262626"/>
              </a:solidFill>
              <a:ln w="88900">
                <a:noFill/>
              </a:ln>
              <a:effectLst/>
              <a:scene3d>
                <a:camera prst="perspectiveFront"/>
                <a:lightRig rig="threePt" dir="t"/>
              </a:scene3d>
              <a:sp3d prstMaterial="plastic">
                <a:bevelT w="127000" h="50800"/>
                <a:bevelB w="127000" h="254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A78BF8F-0B14-4FCA-85D6-933A53294403}"/>
                  </a:ext>
                </a:extLst>
              </p:cNvPr>
              <p:cNvSpPr/>
              <p:nvPr userDrawn="1"/>
            </p:nvSpPr>
            <p:spPr>
              <a:xfrm>
                <a:off x="1379920" y="1650572"/>
                <a:ext cx="216024" cy="34350"/>
              </a:xfrm>
              <a:prstGeom prst="rect">
                <a:avLst/>
              </a:prstGeom>
              <a:solidFill>
                <a:srgbClr val="B0B0B0"/>
              </a:solidFill>
              <a:ln w="889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54DF4CF8-1943-48F6-86EA-8439D87D4B89}"/>
                  </a:ext>
                </a:extLst>
              </p:cNvPr>
              <p:cNvGrpSpPr/>
              <p:nvPr userDrawn="1"/>
            </p:nvGrpSpPr>
            <p:grpSpPr>
              <a:xfrm>
                <a:off x="1407705" y="5045834"/>
                <a:ext cx="211967" cy="211967"/>
                <a:chOff x="1549420" y="5712364"/>
                <a:chExt cx="312583" cy="312583"/>
              </a:xfrm>
            </p:grpSpPr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12752BEB-4EE5-4BB9-A69A-95C8265224F8}"/>
                    </a:ext>
                  </a:extLst>
                </p:cNvPr>
                <p:cNvSpPr/>
                <p:nvPr userDrawn="1"/>
              </p:nvSpPr>
              <p:spPr>
                <a:xfrm>
                  <a:off x="1549420" y="5712364"/>
                  <a:ext cx="312583" cy="312583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tx1">
                        <a:lumMod val="94000"/>
                        <a:lumOff val="6000"/>
                      </a:schemeClr>
                    </a:gs>
                    <a:gs pos="56000">
                      <a:schemeClr val="tx1">
                        <a:lumMod val="65000"/>
                        <a:lumOff val="35000"/>
                      </a:schemeClr>
                    </a:gs>
                    <a:gs pos="9100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0800000" scaled="1"/>
                  <a:tileRect/>
                </a:gradFill>
                <a:ln w="0">
                  <a:solidFill>
                    <a:srgbClr val="262626"/>
                  </a:solidFill>
                </a:ln>
                <a:scene3d>
                  <a:camera prst="perspectiveFront"/>
                  <a:lightRig rig="threePt" dir="t"/>
                </a:scene3d>
                <a:sp3d>
                  <a:bevelT w="63500" h="127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00"/>
                </a:p>
              </p:txBody>
            </p:sp>
            <p:sp>
              <p:nvSpPr>
                <p:cNvPr id="9" name="Rounded Rectangle 8">
                  <a:extLst>
                    <a:ext uri="{FF2B5EF4-FFF2-40B4-BE49-F238E27FC236}">
                      <a16:creationId xmlns:a16="http://schemas.microsoft.com/office/drawing/2014/main" id="{D6A4680F-4164-444E-AF8F-C4FF9520FB02}"/>
                    </a:ext>
                  </a:extLst>
                </p:cNvPr>
                <p:cNvSpPr/>
                <p:nvPr userDrawn="1"/>
              </p:nvSpPr>
              <p:spPr>
                <a:xfrm>
                  <a:off x="1634225" y="5796647"/>
                  <a:ext cx="142969" cy="144016"/>
                </a:xfrm>
                <a:prstGeom prst="roundRect">
                  <a:avLst/>
                </a:prstGeom>
                <a:solidFill>
                  <a:srgbClr val="737373"/>
                </a:solidFill>
                <a:ln w="6350">
                  <a:solidFill>
                    <a:srgbClr val="B0B0B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00"/>
                </a:p>
              </p:txBody>
            </p:sp>
          </p:grpSp>
        </p:grpSp>
        <p:sp>
          <p:nvSpPr>
            <p:cNvPr id="4" name="Picture Placeholder 2">
              <a:extLst>
                <a:ext uri="{FF2B5EF4-FFF2-40B4-BE49-F238E27FC236}">
                  <a16:creationId xmlns:a16="http://schemas.microsoft.com/office/drawing/2014/main" id="{FAFB655A-12C7-4193-943F-EBC8257329EF}"/>
                </a:ext>
              </a:extLst>
            </p:cNvPr>
            <p:cNvSpPr txBox="1">
              <a:spLocks/>
            </p:cNvSpPr>
            <p:nvPr/>
          </p:nvSpPr>
          <p:spPr>
            <a:xfrm>
              <a:off x="5051890" y="2223507"/>
              <a:ext cx="2088232" cy="338437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Arial" pitchFamily="34" charset="0"/>
                </a:defRPr>
              </a:lvl1pPr>
              <a:lvl2pPr marL="457223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46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69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91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114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337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56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783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/>
                <a:t>Your Picture Here</a:t>
              </a:r>
              <a:endParaRPr lang="ko-KR" altLang="en-US" dirty="0"/>
            </a:p>
          </p:txBody>
        </p:sp>
      </p:grpSp>
      <p:sp>
        <p:nvSpPr>
          <p:cNvPr id="10" name="그림 개체 틀 2">
            <a:extLst>
              <a:ext uri="{FF2B5EF4-FFF2-40B4-BE49-F238E27FC236}">
                <a16:creationId xmlns:a16="http://schemas.microsoft.com/office/drawing/2014/main" id="{CBDAF91B-5BFF-4FCA-A249-81D9C9C9356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591176" y="1"/>
            <a:ext cx="6605602" cy="6866390"/>
          </a:xfrm>
          <a:custGeom>
            <a:avLst/>
            <a:gdLst>
              <a:gd name="connsiteX0" fmla="*/ 0 w 4427984"/>
              <a:gd name="connsiteY0" fmla="*/ 0 h 6866389"/>
              <a:gd name="connsiteX1" fmla="*/ 4427984 w 4427984"/>
              <a:gd name="connsiteY1" fmla="*/ 0 h 6866389"/>
              <a:gd name="connsiteX2" fmla="*/ 4427984 w 4427984"/>
              <a:gd name="connsiteY2" fmla="*/ 6866389 h 6866389"/>
              <a:gd name="connsiteX3" fmla="*/ 0 w 4427984"/>
              <a:gd name="connsiteY3" fmla="*/ 6866389 h 6866389"/>
              <a:gd name="connsiteX4" fmla="*/ 0 w 4427984"/>
              <a:gd name="connsiteY4" fmla="*/ 0 h 6866389"/>
              <a:gd name="connsiteX0" fmla="*/ 595618 w 4427984"/>
              <a:gd name="connsiteY0" fmla="*/ 0 h 6883167"/>
              <a:gd name="connsiteX1" fmla="*/ 4427984 w 4427984"/>
              <a:gd name="connsiteY1" fmla="*/ 16778 h 6883167"/>
              <a:gd name="connsiteX2" fmla="*/ 4427984 w 4427984"/>
              <a:gd name="connsiteY2" fmla="*/ 6883167 h 6883167"/>
              <a:gd name="connsiteX3" fmla="*/ 0 w 4427984"/>
              <a:gd name="connsiteY3" fmla="*/ 6883167 h 6883167"/>
              <a:gd name="connsiteX4" fmla="*/ 595618 w 4427984"/>
              <a:gd name="connsiteY4" fmla="*/ 0 h 6883167"/>
              <a:gd name="connsiteX0" fmla="*/ 1258348 w 5090714"/>
              <a:gd name="connsiteY0" fmla="*/ 0 h 6883167"/>
              <a:gd name="connsiteX1" fmla="*/ 5090714 w 5090714"/>
              <a:gd name="connsiteY1" fmla="*/ 16778 h 6883167"/>
              <a:gd name="connsiteX2" fmla="*/ 5090714 w 5090714"/>
              <a:gd name="connsiteY2" fmla="*/ 6883167 h 6883167"/>
              <a:gd name="connsiteX3" fmla="*/ 0 w 5090714"/>
              <a:gd name="connsiteY3" fmla="*/ 6874779 h 6883167"/>
              <a:gd name="connsiteX4" fmla="*/ 1258348 w 5090714"/>
              <a:gd name="connsiteY4" fmla="*/ 0 h 6883167"/>
              <a:gd name="connsiteX0" fmla="*/ 1493240 w 5090714"/>
              <a:gd name="connsiteY0" fmla="*/ 0 h 6883167"/>
              <a:gd name="connsiteX1" fmla="*/ 5090714 w 5090714"/>
              <a:gd name="connsiteY1" fmla="*/ 16778 h 6883167"/>
              <a:gd name="connsiteX2" fmla="*/ 5090714 w 5090714"/>
              <a:gd name="connsiteY2" fmla="*/ 6883167 h 6883167"/>
              <a:gd name="connsiteX3" fmla="*/ 0 w 5090714"/>
              <a:gd name="connsiteY3" fmla="*/ 6874779 h 6883167"/>
              <a:gd name="connsiteX4" fmla="*/ 1493240 w 5090714"/>
              <a:gd name="connsiteY4" fmla="*/ 0 h 6883167"/>
              <a:gd name="connsiteX0" fmla="*/ 1459684 w 5090714"/>
              <a:gd name="connsiteY0" fmla="*/ 0 h 6866389"/>
              <a:gd name="connsiteX1" fmla="*/ 5090714 w 5090714"/>
              <a:gd name="connsiteY1" fmla="*/ 0 h 6866389"/>
              <a:gd name="connsiteX2" fmla="*/ 5090714 w 5090714"/>
              <a:gd name="connsiteY2" fmla="*/ 6866389 h 6866389"/>
              <a:gd name="connsiteX3" fmla="*/ 0 w 5090714"/>
              <a:gd name="connsiteY3" fmla="*/ 6858001 h 6866389"/>
              <a:gd name="connsiteX4" fmla="*/ 1459684 w 5090714"/>
              <a:gd name="connsiteY4" fmla="*/ 0 h 6866389"/>
              <a:gd name="connsiteX0" fmla="*/ 1711354 w 5090714"/>
              <a:gd name="connsiteY0" fmla="*/ 0 h 6874778"/>
              <a:gd name="connsiteX1" fmla="*/ 5090714 w 5090714"/>
              <a:gd name="connsiteY1" fmla="*/ 8389 h 6874778"/>
              <a:gd name="connsiteX2" fmla="*/ 5090714 w 5090714"/>
              <a:gd name="connsiteY2" fmla="*/ 6874778 h 6874778"/>
              <a:gd name="connsiteX3" fmla="*/ 0 w 5090714"/>
              <a:gd name="connsiteY3" fmla="*/ 6866390 h 6874778"/>
              <a:gd name="connsiteX4" fmla="*/ 1711354 w 5090714"/>
              <a:gd name="connsiteY4" fmla="*/ 0 h 6874778"/>
              <a:gd name="connsiteX0" fmla="*/ 1937857 w 5317217"/>
              <a:gd name="connsiteY0" fmla="*/ 0 h 6874779"/>
              <a:gd name="connsiteX1" fmla="*/ 5317217 w 5317217"/>
              <a:gd name="connsiteY1" fmla="*/ 8389 h 6874779"/>
              <a:gd name="connsiteX2" fmla="*/ 5317217 w 5317217"/>
              <a:gd name="connsiteY2" fmla="*/ 6874778 h 6874779"/>
              <a:gd name="connsiteX3" fmla="*/ 0 w 5317217"/>
              <a:gd name="connsiteY3" fmla="*/ 6874779 h 6874779"/>
              <a:gd name="connsiteX4" fmla="*/ 1937857 w 5317217"/>
              <a:gd name="connsiteY4" fmla="*/ 0 h 6874779"/>
              <a:gd name="connsiteX0" fmla="*/ 1280632 w 5317217"/>
              <a:gd name="connsiteY0" fmla="*/ 10661 h 6866390"/>
              <a:gd name="connsiteX1" fmla="*/ 5317217 w 5317217"/>
              <a:gd name="connsiteY1" fmla="*/ 0 h 6866390"/>
              <a:gd name="connsiteX2" fmla="*/ 5317217 w 5317217"/>
              <a:gd name="connsiteY2" fmla="*/ 6866389 h 6866390"/>
              <a:gd name="connsiteX3" fmla="*/ 0 w 5317217"/>
              <a:gd name="connsiteY3" fmla="*/ 6866390 h 6866390"/>
              <a:gd name="connsiteX4" fmla="*/ 1280632 w 5317217"/>
              <a:gd name="connsiteY4" fmla="*/ 10661 h 6866390"/>
              <a:gd name="connsiteX0" fmla="*/ 1280632 w 5317217"/>
              <a:gd name="connsiteY0" fmla="*/ 1136 h 6866390"/>
              <a:gd name="connsiteX1" fmla="*/ 5317217 w 5317217"/>
              <a:gd name="connsiteY1" fmla="*/ 0 h 6866390"/>
              <a:gd name="connsiteX2" fmla="*/ 5317217 w 5317217"/>
              <a:gd name="connsiteY2" fmla="*/ 6866389 h 6866390"/>
              <a:gd name="connsiteX3" fmla="*/ 0 w 5317217"/>
              <a:gd name="connsiteY3" fmla="*/ 6866390 h 6866390"/>
              <a:gd name="connsiteX4" fmla="*/ 1280632 w 5317217"/>
              <a:gd name="connsiteY4" fmla="*/ 1136 h 6866390"/>
              <a:gd name="connsiteX0" fmla="*/ 1413982 w 5450567"/>
              <a:gd name="connsiteY0" fmla="*/ 1136 h 6866390"/>
              <a:gd name="connsiteX1" fmla="*/ 5450567 w 5450567"/>
              <a:gd name="connsiteY1" fmla="*/ 0 h 6866390"/>
              <a:gd name="connsiteX2" fmla="*/ 5450567 w 5450567"/>
              <a:gd name="connsiteY2" fmla="*/ 6866389 h 6866390"/>
              <a:gd name="connsiteX3" fmla="*/ 0 w 5450567"/>
              <a:gd name="connsiteY3" fmla="*/ 6866390 h 6866390"/>
              <a:gd name="connsiteX4" fmla="*/ 1413982 w 5450567"/>
              <a:gd name="connsiteY4" fmla="*/ 1136 h 6866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50567" h="6866390">
                <a:moveTo>
                  <a:pt x="1413982" y="1136"/>
                </a:moveTo>
                <a:lnTo>
                  <a:pt x="5450567" y="0"/>
                </a:lnTo>
                <a:lnTo>
                  <a:pt x="5450567" y="6866389"/>
                </a:lnTo>
                <a:lnTo>
                  <a:pt x="0" y="6866390"/>
                </a:lnTo>
                <a:lnTo>
                  <a:pt x="1413982" y="113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1" name="그림 개체 틀 2">
            <a:extLst>
              <a:ext uri="{FF2B5EF4-FFF2-40B4-BE49-F238E27FC236}">
                <a16:creationId xmlns:a16="http://schemas.microsoft.com/office/drawing/2014/main" id="{69A17DCE-B109-492F-8B76-4858865D84A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79904" y="2395472"/>
            <a:ext cx="2004175" cy="31856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533784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511263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4124367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49486110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2559919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5661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CA1A6E33-8A0F-4192-83F6-2FB90AE8DE70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3650190" y="1769412"/>
            <a:ext cx="2124000" cy="209502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B7332FD6-4CCE-4EA6-A914-847EA767CDE7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6403397" y="1769412"/>
            <a:ext cx="2124000" cy="209502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5A41DCAB-7A97-4D72-8703-2A5EBB6B4047}"/>
              </a:ext>
            </a:extLst>
          </p:cNvPr>
          <p:cNvSpPr>
            <a:spLocks noGrp="1"/>
          </p:cNvSpPr>
          <p:nvPr>
            <p:ph type="pic" idx="17" hasCustomPrompt="1"/>
          </p:nvPr>
        </p:nvSpPr>
        <p:spPr>
          <a:xfrm>
            <a:off x="9156603" y="1769412"/>
            <a:ext cx="2124000" cy="209502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DE59F880-57D5-4D69-ADDA-A3030C94684E}"/>
              </a:ext>
            </a:extLst>
          </p:cNvPr>
          <p:cNvSpPr>
            <a:spLocks noGrp="1"/>
          </p:cNvSpPr>
          <p:nvPr>
            <p:ph type="pic" idx="18" hasCustomPrompt="1"/>
          </p:nvPr>
        </p:nvSpPr>
        <p:spPr>
          <a:xfrm>
            <a:off x="896983" y="1769412"/>
            <a:ext cx="2124000" cy="209502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9306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343D5AB-FDE8-4863-8B0B-FF0EDBC68861}"/>
              </a:ext>
            </a:extLst>
          </p:cNvPr>
          <p:cNvSpPr/>
          <p:nvPr userDrawn="1"/>
        </p:nvSpPr>
        <p:spPr>
          <a:xfrm>
            <a:off x="3657599" y="1899950"/>
            <a:ext cx="7513502" cy="329035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C96F43-3876-47CC-B363-9FBE2E05752F}"/>
              </a:ext>
            </a:extLst>
          </p:cNvPr>
          <p:cNvSpPr/>
          <p:nvPr userDrawn="1"/>
        </p:nvSpPr>
        <p:spPr>
          <a:xfrm rot="20400000">
            <a:off x="1053734" y="2229400"/>
            <a:ext cx="2882538" cy="3413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4127DCA-3196-491D-86F7-98470FD4534B}"/>
              </a:ext>
            </a:extLst>
          </p:cNvPr>
          <p:cNvSpPr/>
          <p:nvPr userDrawn="1"/>
        </p:nvSpPr>
        <p:spPr>
          <a:xfrm rot="20640000">
            <a:off x="1079861" y="2203273"/>
            <a:ext cx="2882538" cy="34137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0F3D9F4-8CA6-4676-B29C-CF1677EB90FF}"/>
              </a:ext>
            </a:extLst>
          </p:cNvPr>
          <p:cNvSpPr/>
          <p:nvPr userDrawn="1"/>
        </p:nvSpPr>
        <p:spPr>
          <a:xfrm rot="20971299">
            <a:off x="1114697" y="2133601"/>
            <a:ext cx="2882538" cy="3413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BCD635CC-1412-43AB-9F1C-D19087A8B8A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 rot="20971299">
            <a:off x="1195968" y="2286619"/>
            <a:ext cx="2598070" cy="23550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A92F2F0B-AB18-4F91-BFCD-5E07920CEC1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316431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8564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FB08BDAF-A042-4560-BBD8-F1CA5D9DB155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7690341" y="2999128"/>
            <a:ext cx="2785716" cy="2784666"/>
          </a:xfrm>
          <a:custGeom>
            <a:avLst/>
            <a:gdLst>
              <a:gd name="connsiteX0" fmla="*/ 1137861 w 2785716"/>
              <a:gd name="connsiteY0" fmla="*/ 0 h 2784666"/>
              <a:gd name="connsiteX1" fmla="*/ 2785716 w 2785716"/>
              <a:gd name="connsiteY1" fmla="*/ 1140221 h 2784666"/>
              <a:gd name="connsiteX2" fmla="*/ 1647855 w 2785716"/>
              <a:gd name="connsiteY2" fmla="*/ 2784666 h 2784666"/>
              <a:gd name="connsiteX3" fmla="*/ 0 w 2785716"/>
              <a:gd name="connsiteY3" fmla="*/ 1644444 h 2784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85716" h="2784666">
                <a:moveTo>
                  <a:pt x="1137861" y="0"/>
                </a:moveTo>
                <a:lnTo>
                  <a:pt x="2785716" y="1140221"/>
                </a:lnTo>
                <a:lnTo>
                  <a:pt x="1647855" y="2784666"/>
                </a:lnTo>
                <a:lnTo>
                  <a:pt x="0" y="164444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E375B096-EBDB-4C71-BACA-9F780BF70233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674653" y="3623107"/>
            <a:ext cx="2785716" cy="2770089"/>
          </a:xfrm>
          <a:custGeom>
            <a:avLst/>
            <a:gdLst>
              <a:gd name="connsiteX0" fmla="*/ 1137861 w 2785716"/>
              <a:gd name="connsiteY0" fmla="*/ 0 h 2770089"/>
              <a:gd name="connsiteX1" fmla="*/ 2785716 w 2785716"/>
              <a:gd name="connsiteY1" fmla="*/ 1140221 h 2770089"/>
              <a:gd name="connsiteX2" fmla="*/ 1657942 w 2785716"/>
              <a:gd name="connsiteY2" fmla="*/ 2770089 h 2770089"/>
              <a:gd name="connsiteX3" fmla="*/ 1626789 w 2785716"/>
              <a:gd name="connsiteY3" fmla="*/ 2770089 h 2770089"/>
              <a:gd name="connsiteX4" fmla="*/ 0 w 2785716"/>
              <a:gd name="connsiteY4" fmla="*/ 1644444 h 2770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85716" h="2770089">
                <a:moveTo>
                  <a:pt x="1137861" y="0"/>
                </a:moveTo>
                <a:lnTo>
                  <a:pt x="2785716" y="1140221"/>
                </a:lnTo>
                <a:lnTo>
                  <a:pt x="1657942" y="2770089"/>
                </a:lnTo>
                <a:lnTo>
                  <a:pt x="1626789" y="2770089"/>
                </a:lnTo>
                <a:lnTo>
                  <a:pt x="0" y="164444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31F3A08B-34AD-476C-9953-B19BAF7F628C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8893127" y="1209715"/>
            <a:ext cx="2785716" cy="2784666"/>
          </a:xfrm>
          <a:custGeom>
            <a:avLst/>
            <a:gdLst>
              <a:gd name="connsiteX0" fmla="*/ 1137861 w 2785716"/>
              <a:gd name="connsiteY0" fmla="*/ 0 h 2784666"/>
              <a:gd name="connsiteX1" fmla="*/ 2785716 w 2785716"/>
              <a:gd name="connsiteY1" fmla="*/ 1140221 h 2784666"/>
              <a:gd name="connsiteX2" fmla="*/ 1647855 w 2785716"/>
              <a:gd name="connsiteY2" fmla="*/ 2784666 h 2784666"/>
              <a:gd name="connsiteX3" fmla="*/ 0 w 2785716"/>
              <a:gd name="connsiteY3" fmla="*/ 1644444 h 2784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85716" h="2784666">
                <a:moveTo>
                  <a:pt x="1137861" y="0"/>
                </a:moveTo>
                <a:lnTo>
                  <a:pt x="2785716" y="1140221"/>
                </a:lnTo>
                <a:lnTo>
                  <a:pt x="1647855" y="2784666"/>
                </a:lnTo>
                <a:lnTo>
                  <a:pt x="0" y="164444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164DE5B1-7A92-485E-BF4B-DC34DB0ECFFE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5877439" y="1833693"/>
            <a:ext cx="2785716" cy="2784666"/>
          </a:xfrm>
          <a:custGeom>
            <a:avLst/>
            <a:gdLst>
              <a:gd name="connsiteX0" fmla="*/ 1137861 w 2785716"/>
              <a:gd name="connsiteY0" fmla="*/ 0 h 2784666"/>
              <a:gd name="connsiteX1" fmla="*/ 2785716 w 2785716"/>
              <a:gd name="connsiteY1" fmla="*/ 1140221 h 2784666"/>
              <a:gd name="connsiteX2" fmla="*/ 1647855 w 2785716"/>
              <a:gd name="connsiteY2" fmla="*/ 2784666 h 2784666"/>
              <a:gd name="connsiteX3" fmla="*/ 0 w 2785716"/>
              <a:gd name="connsiteY3" fmla="*/ 1644444 h 2784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85716" h="2784666">
                <a:moveTo>
                  <a:pt x="1137861" y="0"/>
                </a:moveTo>
                <a:lnTo>
                  <a:pt x="2785716" y="1140221"/>
                </a:lnTo>
                <a:lnTo>
                  <a:pt x="1647855" y="2784666"/>
                </a:lnTo>
                <a:lnTo>
                  <a:pt x="0" y="164444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6D283E2-312F-41C5-9422-DB6C85B4455D}"/>
              </a:ext>
            </a:extLst>
          </p:cNvPr>
          <p:cNvSpPr/>
          <p:nvPr userDrawn="1"/>
        </p:nvSpPr>
        <p:spPr>
          <a:xfrm flipH="1">
            <a:off x="9483952" y="2398143"/>
            <a:ext cx="2708047" cy="3413083"/>
          </a:xfrm>
          <a:custGeom>
            <a:avLst/>
            <a:gdLst>
              <a:gd name="connsiteX0" fmla="*/ 0 w 2708047"/>
              <a:gd name="connsiteY0" fmla="*/ 0 h 3335839"/>
              <a:gd name="connsiteX1" fmla="*/ 347734 w 2708047"/>
              <a:gd name="connsiteY1" fmla="*/ 0 h 3335839"/>
              <a:gd name="connsiteX2" fmla="*/ 2708047 w 2708047"/>
              <a:gd name="connsiteY2" fmla="*/ 3335839 h 3335839"/>
              <a:gd name="connsiteX3" fmla="*/ 0 w 2708047"/>
              <a:gd name="connsiteY3" fmla="*/ 3335839 h 3335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08047" h="3335839">
                <a:moveTo>
                  <a:pt x="0" y="0"/>
                </a:moveTo>
                <a:lnTo>
                  <a:pt x="347734" y="0"/>
                </a:lnTo>
                <a:lnTo>
                  <a:pt x="2708047" y="3335839"/>
                </a:lnTo>
                <a:lnTo>
                  <a:pt x="0" y="3335839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1AAC7CE-37C6-4882-8A2F-D617C7403A00}"/>
              </a:ext>
            </a:extLst>
          </p:cNvPr>
          <p:cNvSpPr/>
          <p:nvPr userDrawn="1"/>
        </p:nvSpPr>
        <p:spPr>
          <a:xfrm flipH="1">
            <a:off x="0" y="1819635"/>
            <a:ext cx="6869544" cy="3399346"/>
          </a:xfrm>
          <a:custGeom>
            <a:avLst/>
            <a:gdLst>
              <a:gd name="connsiteX0" fmla="*/ 6869544 w 6869544"/>
              <a:gd name="connsiteY0" fmla="*/ 0 h 3399346"/>
              <a:gd name="connsiteX1" fmla="*/ 0 w 6869544"/>
              <a:gd name="connsiteY1" fmla="*/ 0 h 3399346"/>
              <a:gd name="connsiteX2" fmla="*/ 2360312 w 6869544"/>
              <a:gd name="connsiteY2" fmla="*/ 3399346 h 3399346"/>
              <a:gd name="connsiteX3" fmla="*/ 6869544 w 6869544"/>
              <a:gd name="connsiteY3" fmla="*/ 3399346 h 3399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69544" h="3399346">
                <a:moveTo>
                  <a:pt x="6869544" y="0"/>
                </a:moveTo>
                <a:lnTo>
                  <a:pt x="0" y="0"/>
                </a:lnTo>
                <a:lnTo>
                  <a:pt x="2360312" y="3399346"/>
                </a:lnTo>
                <a:lnTo>
                  <a:pt x="6869544" y="3399346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458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8118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13" Type="http://schemas.openxmlformats.org/officeDocument/2006/relationships/slideLayout" Target="../slideLayouts/slideLayout34.xml"/><Relationship Id="rId18" Type="http://schemas.openxmlformats.org/officeDocument/2006/relationships/slideLayout" Target="../slideLayouts/slideLayout39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33.xml"/><Relationship Id="rId17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3.xml"/><Relationship Id="rId16" Type="http://schemas.openxmlformats.org/officeDocument/2006/relationships/slideLayout" Target="../slideLayouts/slideLayout37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5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31.xml"/><Relationship Id="rId19" Type="http://schemas.openxmlformats.org/officeDocument/2006/relationships/theme" Target="../theme/theme3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9555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969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2971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6" r:id="rId13"/>
    <p:sldLayoutId id="2147483697" r:id="rId14"/>
    <p:sldLayoutId id="2147483698" r:id="rId15"/>
    <p:sldLayoutId id="2147483699" r:id="rId16"/>
    <p:sldLayoutId id="2147483700" r:id="rId17"/>
    <p:sldLayoutId id="2147483701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E0E8BCB-5346-07AC-7595-8AC0B62CEAEE}"/>
              </a:ext>
            </a:extLst>
          </p:cNvPr>
          <p:cNvGrpSpPr/>
          <p:nvPr/>
        </p:nvGrpSpPr>
        <p:grpSpPr>
          <a:xfrm>
            <a:off x="6973641" y="2770318"/>
            <a:ext cx="5218359" cy="1317364"/>
            <a:chOff x="605666" y="317890"/>
            <a:chExt cx="5218359" cy="1317364"/>
          </a:xfrm>
        </p:grpSpPr>
        <p:sp>
          <p:nvSpPr>
            <p:cNvPr id="5" name="직사각형 5">
              <a:extLst>
                <a:ext uri="{FF2B5EF4-FFF2-40B4-BE49-F238E27FC236}">
                  <a16:creationId xmlns:a16="http://schemas.microsoft.com/office/drawing/2014/main" id="{0D81257B-34B6-42E7-EF3A-2EEDEF0729C7}"/>
                </a:ext>
              </a:extLst>
            </p:cNvPr>
            <p:cNvSpPr/>
            <p:nvPr/>
          </p:nvSpPr>
          <p:spPr>
            <a:xfrm>
              <a:off x="605666" y="317890"/>
              <a:ext cx="5218359" cy="720638"/>
            </a:xfrm>
            <a:prstGeom prst="rect">
              <a:avLst/>
            </a:prstGeom>
            <a:noFill/>
          </p:spPr>
          <p:txBody>
            <a:bodyPr lIns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4000" b="1" dirty="0">
                  <a:ln w="0"/>
                  <a:latin typeface="Arial"/>
                </a:rPr>
                <a:t>TIPE DATA STRING</a:t>
              </a:r>
              <a:endParaRPr kumimoji="0" lang="en-US" altLang="ko-KR" sz="4000" b="1" i="0" u="none" strike="noStrike" kern="1200" normalizeH="0" baseline="0" noProof="0" dirty="0">
                <a:ln w="0"/>
                <a:uLnTx/>
                <a:uFillTx/>
                <a:latin typeface="Arial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A32350E-D6F0-CF97-994A-AA77B71919D8}"/>
                </a:ext>
              </a:extLst>
            </p:cNvPr>
            <p:cNvSpPr/>
            <p:nvPr/>
          </p:nvSpPr>
          <p:spPr>
            <a:xfrm>
              <a:off x="892461" y="914616"/>
              <a:ext cx="4396804" cy="720638"/>
            </a:xfrm>
            <a:prstGeom prst="rect">
              <a:avLst/>
            </a:prstGeom>
            <a:noFill/>
          </p:spPr>
          <p:txBody>
            <a:bodyPr lIns="0" anchor="ctr"/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4000" b="1" dirty="0">
                  <a:ln w="0"/>
                  <a:latin typeface="Arial"/>
                </a:rPr>
                <a:t>PADA JAVA</a:t>
              </a:r>
              <a:endParaRPr kumimoji="0" lang="en-US" altLang="ko-KR" sz="4000" b="1" i="0" u="none" strike="noStrike" kern="1200" normalizeH="0" baseline="0" noProof="0" dirty="0">
                <a:ln w="0"/>
                <a:uLnTx/>
                <a:uFillTx/>
                <a:latin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637648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19125" y="255319"/>
            <a:ext cx="11572875" cy="7239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PENGERTIAN </a:t>
            </a:r>
            <a:r>
              <a:rPr lang="en-US" altLang="ko-KR" sz="2800" b="1" dirty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endParaRPr kumimoji="0" lang="en-US" altLang="ko-KR" sz="2800" b="1" i="0" u="none" strike="noStrike" kern="1200" normalizeH="0" baseline="0" noProof="0" dirty="0">
              <a:ln w="0"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A62D7FB-2FBA-DA5B-DC71-5222433E0594}"/>
              </a:ext>
            </a:extLst>
          </p:cNvPr>
          <p:cNvGrpSpPr/>
          <p:nvPr/>
        </p:nvGrpSpPr>
        <p:grpSpPr>
          <a:xfrm>
            <a:off x="29640" y="1364832"/>
            <a:ext cx="4422372" cy="4856997"/>
            <a:chOff x="315647" y="1443030"/>
            <a:chExt cx="4422372" cy="4856997"/>
          </a:xfrm>
        </p:grpSpPr>
        <p:grpSp>
          <p:nvGrpSpPr>
            <p:cNvPr id="157" name="Group 156">
              <a:extLst>
                <a:ext uri="{FF2B5EF4-FFF2-40B4-BE49-F238E27FC236}">
                  <a16:creationId xmlns:a16="http://schemas.microsoft.com/office/drawing/2014/main" id="{EB196A1F-3B5D-4CAF-B13E-CEE5A9E29B8D}"/>
                </a:ext>
              </a:extLst>
            </p:cNvPr>
            <p:cNvGrpSpPr/>
            <p:nvPr/>
          </p:nvGrpSpPr>
          <p:grpSpPr>
            <a:xfrm>
              <a:off x="1214120" y="1443030"/>
              <a:ext cx="2762879" cy="4856997"/>
              <a:chOff x="7182034" y="5192864"/>
              <a:chExt cx="825553" cy="1451279"/>
            </a:xfrm>
          </p:grpSpPr>
          <p:grpSp>
            <p:nvGrpSpPr>
              <p:cNvPr id="158" name="Group 3">
                <a:extLst>
                  <a:ext uri="{FF2B5EF4-FFF2-40B4-BE49-F238E27FC236}">
                    <a16:creationId xmlns:a16="http://schemas.microsoft.com/office/drawing/2014/main" id="{1563A110-ECCC-49F6-9E7E-B19C9CBE9E7D}"/>
                  </a:ext>
                </a:extLst>
              </p:cNvPr>
              <p:cNvGrpSpPr/>
              <p:nvPr/>
            </p:nvGrpSpPr>
            <p:grpSpPr>
              <a:xfrm>
                <a:off x="7182034" y="5192864"/>
                <a:ext cx="825553" cy="1451279"/>
                <a:chOff x="445712" y="1449040"/>
                <a:chExt cx="2113018" cy="3924176"/>
              </a:xfrm>
            </p:grpSpPr>
            <p:sp>
              <p:nvSpPr>
                <p:cNvPr id="161" name="Rounded Rectangle 4">
                  <a:extLst>
                    <a:ext uri="{FF2B5EF4-FFF2-40B4-BE49-F238E27FC236}">
                      <a16:creationId xmlns:a16="http://schemas.microsoft.com/office/drawing/2014/main" id="{39E512C7-5F60-40FA-B5DD-32B8EB664C9C}"/>
                    </a:ext>
                  </a:extLst>
                </p:cNvPr>
                <p:cNvSpPr/>
                <p:nvPr userDrawn="1"/>
              </p:nvSpPr>
              <p:spPr>
                <a:xfrm>
                  <a:off x="445712" y="1449040"/>
                  <a:ext cx="2113018" cy="3924176"/>
                </a:xfrm>
                <a:prstGeom prst="roundRect">
                  <a:avLst>
                    <a:gd name="adj" fmla="val 13580"/>
                  </a:avLst>
                </a:prstGeom>
                <a:solidFill>
                  <a:srgbClr val="262626"/>
                </a:solidFill>
                <a:ln w="88900">
                  <a:noFill/>
                </a:ln>
                <a:effectLst/>
                <a:scene3d>
                  <a:camera prst="perspectiveFront"/>
                  <a:lightRig rig="threePt" dir="t"/>
                </a:scene3d>
                <a:sp3d prstMaterial="plastic">
                  <a:bevelT w="127000" h="50800"/>
                  <a:bevelB w="127000" h="2540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cs typeface="+mn-cs"/>
                  </a:endParaRPr>
                </a:p>
              </p:txBody>
            </p:sp>
            <p:sp>
              <p:nvSpPr>
                <p:cNvPr id="162" name="Rectangle 5">
                  <a:extLst>
                    <a:ext uri="{FF2B5EF4-FFF2-40B4-BE49-F238E27FC236}">
                      <a16:creationId xmlns:a16="http://schemas.microsoft.com/office/drawing/2014/main" id="{909CEC13-9F51-42B0-94D3-CD36D96986CB}"/>
                    </a:ext>
                  </a:extLst>
                </p:cNvPr>
                <p:cNvSpPr/>
                <p:nvPr userDrawn="1"/>
              </p:nvSpPr>
              <p:spPr>
                <a:xfrm>
                  <a:off x="1379920" y="1650572"/>
                  <a:ext cx="216024" cy="34350"/>
                </a:xfrm>
                <a:prstGeom prst="rect">
                  <a:avLst/>
                </a:prstGeom>
                <a:solidFill>
                  <a:srgbClr val="B0B0B0"/>
                </a:solidFill>
                <a:ln w="889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cs typeface="+mn-cs"/>
                  </a:endParaRPr>
                </a:p>
              </p:txBody>
            </p:sp>
            <p:grpSp>
              <p:nvGrpSpPr>
                <p:cNvPr id="163" name="Group 6">
                  <a:extLst>
                    <a:ext uri="{FF2B5EF4-FFF2-40B4-BE49-F238E27FC236}">
                      <a16:creationId xmlns:a16="http://schemas.microsoft.com/office/drawing/2014/main" id="{F7A924B3-3206-45CF-A417-9E724BA70EDB}"/>
                    </a:ext>
                  </a:extLst>
                </p:cNvPr>
                <p:cNvGrpSpPr/>
                <p:nvPr userDrawn="1"/>
              </p:nvGrpSpPr>
              <p:grpSpPr>
                <a:xfrm>
                  <a:off x="1407705" y="5045834"/>
                  <a:ext cx="211967" cy="211967"/>
                  <a:chOff x="1549420" y="5712364"/>
                  <a:chExt cx="312583" cy="312583"/>
                </a:xfrm>
              </p:grpSpPr>
              <p:sp>
                <p:nvSpPr>
                  <p:cNvPr id="164" name="Oval 7">
                    <a:extLst>
                      <a:ext uri="{FF2B5EF4-FFF2-40B4-BE49-F238E27FC236}">
                        <a16:creationId xmlns:a16="http://schemas.microsoft.com/office/drawing/2014/main" id="{EDE9B998-AC9C-4121-8577-0D7CC2AF629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549420" y="5712364"/>
                    <a:ext cx="312583" cy="312583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tx1">
                          <a:lumMod val="94000"/>
                          <a:lumOff val="6000"/>
                        </a:schemeClr>
                      </a:gs>
                      <a:gs pos="56000">
                        <a:schemeClr val="tx1">
                          <a:lumMod val="65000"/>
                          <a:lumOff val="35000"/>
                        </a:schemeClr>
                      </a:gs>
                      <a:gs pos="91000">
                        <a:schemeClr val="tx1">
                          <a:lumMod val="50000"/>
                          <a:lumOff val="50000"/>
                        </a:schemeClr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10800000" scaled="1"/>
                    <a:tileRect/>
                  </a:gradFill>
                  <a:ln w="0">
                    <a:solidFill>
                      <a:srgbClr val="262626"/>
                    </a:solidFill>
                  </a:ln>
                  <a:scene3d>
                    <a:camera prst="perspectiveFront"/>
                    <a:lightRig rig="threePt" dir="t"/>
                  </a:scene3d>
                  <a:sp3d>
                    <a:bevelT w="63500" h="127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/>
                      <a:cs typeface="+mn-cs"/>
                    </a:endParaRPr>
                  </a:p>
                </p:txBody>
              </p:sp>
              <p:sp>
                <p:nvSpPr>
                  <p:cNvPr id="165" name="Rounded Rectangle 8">
                    <a:extLst>
                      <a:ext uri="{FF2B5EF4-FFF2-40B4-BE49-F238E27FC236}">
                        <a16:creationId xmlns:a16="http://schemas.microsoft.com/office/drawing/2014/main" id="{EF5F737E-9EE6-4FCF-8001-1ABA2970CDB4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634225" y="5796647"/>
                    <a:ext cx="142969" cy="144016"/>
                  </a:xfrm>
                  <a:prstGeom prst="roundRect">
                    <a:avLst/>
                  </a:prstGeom>
                  <a:solidFill>
                    <a:srgbClr val="737373"/>
                  </a:solidFill>
                  <a:ln w="6350">
                    <a:solidFill>
                      <a:srgbClr val="B0B0B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/>
                      <a:cs typeface="+mn-cs"/>
                    </a:endParaRPr>
                  </a:p>
                </p:txBody>
              </p:sp>
            </p:grpSp>
          </p:grpSp>
          <p:sp>
            <p:nvSpPr>
              <p:cNvPr id="159" name="Freeform: Shape 158">
                <a:extLst>
                  <a:ext uri="{FF2B5EF4-FFF2-40B4-BE49-F238E27FC236}">
                    <a16:creationId xmlns:a16="http://schemas.microsoft.com/office/drawing/2014/main" id="{D141E8D9-6BC5-4DBD-AEEF-ADA3543BE29B}"/>
                  </a:ext>
                </a:extLst>
              </p:cNvPr>
              <p:cNvSpPr/>
              <p:nvPr/>
            </p:nvSpPr>
            <p:spPr>
              <a:xfrm>
                <a:off x="7230871" y="5344413"/>
                <a:ext cx="734603" cy="1149173"/>
              </a:xfrm>
              <a:custGeom>
                <a:avLst/>
                <a:gdLst>
                  <a:gd name="connsiteX0" fmla="*/ 7144 w 333375"/>
                  <a:gd name="connsiteY0" fmla="*/ 7144 h 590550"/>
                  <a:gd name="connsiteX1" fmla="*/ 331946 w 333375"/>
                  <a:gd name="connsiteY1" fmla="*/ 7144 h 590550"/>
                  <a:gd name="connsiteX2" fmla="*/ 331946 w 333375"/>
                  <a:gd name="connsiteY2" fmla="*/ 586264 h 590550"/>
                  <a:gd name="connsiteX3" fmla="*/ 7144 w 333375"/>
                  <a:gd name="connsiteY3" fmla="*/ 586264 h 590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33375" h="590550">
                    <a:moveTo>
                      <a:pt x="7144" y="7144"/>
                    </a:moveTo>
                    <a:lnTo>
                      <a:pt x="331946" y="7144"/>
                    </a:lnTo>
                    <a:lnTo>
                      <a:pt x="331946" y="586264"/>
                    </a:lnTo>
                    <a:lnTo>
                      <a:pt x="7144" y="586264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160" name="Freeform: Shape 159">
                <a:extLst>
                  <a:ext uri="{FF2B5EF4-FFF2-40B4-BE49-F238E27FC236}">
                    <a16:creationId xmlns:a16="http://schemas.microsoft.com/office/drawing/2014/main" id="{540E15EA-C672-48BE-A052-BAD0E599AE12}"/>
                  </a:ext>
                </a:extLst>
              </p:cNvPr>
              <p:cNvSpPr/>
              <p:nvPr/>
            </p:nvSpPr>
            <p:spPr>
              <a:xfrm>
                <a:off x="7360030" y="5363794"/>
                <a:ext cx="604560" cy="1111721"/>
              </a:xfrm>
              <a:custGeom>
                <a:avLst/>
                <a:gdLst>
                  <a:gd name="connsiteX0" fmla="*/ 614149 w 1119116"/>
                  <a:gd name="connsiteY0" fmla="*/ 0 h 2330356"/>
                  <a:gd name="connsiteX1" fmla="*/ 1115704 w 1119116"/>
                  <a:gd name="connsiteY1" fmla="*/ 6824 h 2330356"/>
                  <a:gd name="connsiteX2" fmla="*/ 1119116 w 1119116"/>
                  <a:gd name="connsiteY2" fmla="*/ 2330356 h 2330356"/>
                  <a:gd name="connsiteX3" fmla="*/ 0 w 1119116"/>
                  <a:gd name="connsiteY3" fmla="*/ 2330356 h 2330356"/>
                  <a:gd name="connsiteX4" fmla="*/ 614149 w 1119116"/>
                  <a:gd name="connsiteY4" fmla="*/ 0 h 2330356"/>
                  <a:gd name="connsiteX0" fmla="*/ 614149 w 1119116"/>
                  <a:gd name="connsiteY0" fmla="*/ 0 h 2330356"/>
                  <a:gd name="connsiteX1" fmla="*/ 1115704 w 1119116"/>
                  <a:gd name="connsiteY1" fmla="*/ 3412 h 2330356"/>
                  <a:gd name="connsiteX2" fmla="*/ 1119116 w 1119116"/>
                  <a:gd name="connsiteY2" fmla="*/ 2330356 h 2330356"/>
                  <a:gd name="connsiteX3" fmla="*/ 0 w 1119116"/>
                  <a:gd name="connsiteY3" fmla="*/ 2330356 h 2330356"/>
                  <a:gd name="connsiteX4" fmla="*/ 614149 w 1119116"/>
                  <a:gd name="connsiteY4" fmla="*/ 0 h 23303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19116" h="2330356">
                    <a:moveTo>
                      <a:pt x="614149" y="0"/>
                    </a:moveTo>
                    <a:lnTo>
                      <a:pt x="1115704" y="3412"/>
                    </a:lnTo>
                    <a:cubicBezTo>
                      <a:pt x="1116841" y="777923"/>
                      <a:pt x="1117979" y="1555845"/>
                      <a:pt x="1119116" y="2330356"/>
                    </a:cubicBezTo>
                    <a:lnTo>
                      <a:pt x="0" y="2330356"/>
                    </a:lnTo>
                    <a:lnTo>
                      <a:pt x="614149" y="0"/>
                    </a:lnTo>
                    <a:close/>
                  </a:path>
                </a:pathLst>
              </a:custGeom>
              <a:solidFill>
                <a:srgbClr val="999999">
                  <a:alpha val="1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</p:grp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ECE2BE96-B103-4B98-AFFF-85F09A3777F8}"/>
                </a:ext>
              </a:extLst>
            </p:cNvPr>
            <p:cNvSpPr/>
            <p:nvPr/>
          </p:nvSpPr>
          <p:spPr>
            <a:xfrm>
              <a:off x="1407427" y="1984421"/>
              <a:ext cx="2425673" cy="3792499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1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42" name="Freeform 13">
              <a:extLst>
                <a:ext uri="{FF2B5EF4-FFF2-40B4-BE49-F238E27FC236}">
                  <a16:creationId xmlns:a16="http://schemas.microsoft.com/office/drawing/2014/main" id="{E064FABD-FA64-49DE-9C33-DA384D31F498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315647" y="3005139"/>
              <a:ext cx="1344228" cy="724247"/>
            </a:xfrm>
            <a:custGeom>
              <a:avLst/>
              <a:gdLst/>
              <a:ahLst/>
              <a:cxnLst/>
              <a:rect l="l" t="t" r="r" b="b"/>
              <a:pathLst>
                <a:path w="1872168" h="1008693">
                  <a:moveTo>
                    <a:pt x="699542" y="162"/>
                  </a:moveTo>
                  <a:cubicBezTo>
                    <a:pt x="683169" y="534"/>
                    <a:pt x="666273" y="1556"/>
                    <a:pt x="648845" y="3291"/>
                  </a:cubicBezTo>
                  <a:cubicBezTo>
                    <a:pt x="357120" y="49686"/>
                    <a:pt x="273885" y="284789"/>
                    <a:pt x="274981" y="413694"/>
                  </a:cubicBezTo>
                  <a:cubicBezTo>
                    <a:pt x="4451" y="471904"/>
                    <a:pt x="-11347" y="662854"/>
                    <a:pt x="4101" y="753457"/>
                  </a:cubicBezTo>
                  <a:cubicBezTo>
                    <a:pt x="42383" y="946818"/>
                    <a:pt x="296257" y="1004273"/>
                    <a:pt x="384912" y="1005378"/>
                  </a:cubicBezTo>
                  <a:lnTo>
                    <a:pt x="1507196" y="1008693"/>
                  </a:lnTo>
                  <a:cubicBezTo>
                    <a:pt x="1646895" y="1000406"/>
                    <a:pt x="1746295" y="947371"/>
                    <a:pt x="1825546" y="854557"/>
                  </a:cubicBezTo>
                  <a:cubicBezTo>
                    <a:pt x="1897410" y="760086"/>
                    <a:pt x="1873973" y="626012"/>
                    <a:pt x="1836613" y="558208"/>
                  </a:cubicBezTo>
                  <a:cubicBezTo>
                    <a:pt x="1808089" y="509360"/>
                    <a:pt x="1675919" y="402617"/>
                    <a:pt x="1507617" y="430504"/>
                  </a:cubicBezTo>
                  <a:cubicBezTo>
                    <a:pt x="1525469" y="335682"/>
                    <a:pt x="1477961" y="244522"/>
                    <a:pt x="1398003" y="206286"/>
                  </a:cubicBezTo>
                  <a:cubicBezTo>
                    <a:pt x="1299806" y="153261"/>
                    <a:pt x="1182195" y="177294"/>
                    <a:pt x="1108176" y="215068"/>
                  </a:cubicBezTo>
                  <a:cubicBezTo>
                    <a:pt x="1072916" y="135306"/>
                    <a:pt x="945134" y="-5422"/>
                    <a:pt x="699542" y="162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1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43" name="Freeform 15">
              <a:extLst>
                <a:ext uri="{FF2B5EF4-FFF2-40B4-BE49-F238E27FC236}">
                  <a16:creationId xmlns:a16="http://schemas.microsoft.com/office/drawing/2014/main" id="{E96573F6-F408-410F-9464-633678AB028B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3359729" y="3529798"/>
              <a:ext cx="1378290" cy="742599"/>
            </a:xfrm>
            <a:custGeom>
              <a:avLst/>
              <a:gdLst/>
              <a:ahLst/>
              <a:cxnLst/>
              <a:rect l="l" t="t" r="r" b="b"/>
              <a:pathLst>
                <a:path w="1872168" h="1008693">
                  <a:moveTo>
                    <a:pt x="699542" y="162"/>
                  </a:moveTo>
                  <a:cubicBezTo>
                    <a:pt x="683169" y="534"/>
                    <a:pt x="666273" y="1556"/>
                    <a:pt x="648845" y="3291"/>
                  </a:cubicBezTo>
                  <a:cubicBezTo>
                    <a:pt x="357120" y="49686"/>
                    <a:pt x="273885" y="284789"/>
                    <a:pt x="274981" y="413694"/>
                  </a:cubicBezTo>
                  <a:cubicBezTo>
                    <a:pt x="4451" y="471904"/>
                    <a:pt x="-11347" y="662854"/>
                    <a:pt x="4101" y="753457"/>
                  </a:cubicBezTo>
                  <a:cubicBezTo>
                    <a:pt x="42383" y="946818"/>
                    <a:pt x="296257" y="1004273"/>
                    <a:pt x="384912" y="1005378"/>
                  </a:cubicBezTo>
                  <a:lnTo>
                    <a:pt x="1507196" y="1008693"/>
                  </a:lnTo>
                  <a:cubicBezTo>
                    <a:pt x="1646895" y="1000406"/>
                    <a:pt x="1746295" y="947371"/>
                    <a:pt x="1825546" y="854557"/>
                  </a:cubicBezTo>
                  <a:cubicBezTo>
                    <a:pt x="1897410" y="760086"/>
                    <a:pt x="1873973" y="626012"/>
                    <a:pt x="1836613" y="558208"/>
                  </a:cubicBezTo>
                  <a:cubicBezTo>
                    <a:pt x="1808089" y="509360"/>
                    <a:pt x="1675919" y="402617"/>
                    <a:pt x="1507617" y="430504"/>
                  </a:cubicBezTo>
                  <a:cubicBezTo>
                    <a:pt x="1525469" y="335682"/>
                    <a:pt x="1477961" y="244522"/>
                    <a:pt x="1398003" y="206286"/>
                  </a:cubicBezTo>
                  <a:cubicBezTo>
                    <a:pt x="1299806" y="153261"/>
                    <a:pt x="1182195" y="177294"/>
                    <a:pt x="1108176" y="215068"/>
                  </a:cubicBezTo>
                  <a:cubicBezTo>
                    <a:pt x="1072916" y="135306"/>
                    <a:pt x="945134" y="-5422"/>
                    <a:pt x="699542" y="162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1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44" name="Freeform 16">
              <a:extLst>
                <a:ext uri="{FF2B5EF4-FFF2-40B4-BE49-F238E27FC236}">
                  <a16:creationId xmlns:a16="http://schemas.microsoft.com/office/drawing/2014/main" id="{B5563214-B590-4520-9823-F605E4537764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582600" y="4381287"/>
              <a:ext cx="620266" cy="334189"/>
            </a:xfrm>
            <a:custGeom>
              <a:avLst/>
              <a:gdLst/>
              <a:ahLst/>
              <a:cxnLst/>
              <a:rect l="l" t="t" r="r" b="b"/>
              <a:pathLst>
                <a:path w="1872168" h="1008693">
                  <a:moveTo>
                    <a:pt x="699542" y="162"/>
                  </a:moveTo>
                  <a:cubicBezTo>
                    <a:pt x="683169" y="534"/>
                    <a:pt x="666273" y="1556"/>
                    <a:pt x="648845" y="3291"/>
                  </a:cubicBezTo>
                  <a:cubicBezTo>
                    <a:pt x="357120" y="49686"/>
                    <a:pt x="273885" y="284789"/>
                    <a:pt x="274981" y="413694"/>
                  </a:cubicBezTo>
                  <a:cubicBezTo>
                    <a:pt x="4451" y="471904"/>
                    <a:pt x="-11347" y="662854"/>
                    <a:pt x="4101" y="753457"/>
                  </a:cubicBezTo>
                  <a:cubicBezTo>
                    <a:pt x="42383" y="946818"/>
                    <a:pt x="296257" y="1004273"/>
                    <a:pt x="384912" y="1005378"/>
                  </a:cubicBezTo>
                  <a:lnTo>
                    <a:pt x="1507196" y="1008693"/>
                  </a:lnTo>
                  <a:cubicBezTo>
                    <a:pt x="1646895" y="1000406"/>
                    <a:pt x="1746295" y="947371"/>
                    <a:pt x="1825546" y="854557"/>
                  </a:cubicBezTo>
                  <a:cubicBezTo>
                    <a:pt x="1897410" y="760086"/>
                    <a:pt x="1873973" y="626012"/>
                    <a:pt x="1836613" y="558208"/>
                  </a:cubicBezTo>
                  <a:cubicBezTo>
                    <a:pt x="1808089" y="509360"/>
                    <a:pt x="1675919" y="402617"/>
                    <a:pt x="1507617" y="430504"/>
                  </a:cubicBezTo>
                  <a:cubicBezTo>
                    <a:pt x="1525469" y="335682"/>
                    <a:pt x="1477961" y="244522"/>
                    <a:pt x="1398003" y="206286"/>
                  </a:cubicBezTo>
                  <a:cubicBezTo>
                    <a:pt x="1299806" y="153261"/>
                    <a:pt x="1182195" y="177294"/>
                    <a:pt x="1108176" y="215068"/>
                  </a:cubicBezTo>
                  <a:cubicBezTo>
                    <a:pt x="1072916" y="135306"/>
                    <a:pt x="945134" y="-5422"/>
                    <a:pt x="699542" y="16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1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45" name="Freeform 17">
              <a:extLst>
                <a:ext uri="{FF2B5EF4-FFF2-40B4-BE49-F238E27FC236}">
                  <a16:creationId xmlns:a16="http://schemas.microsoft.com/office/drawing/2014/main" id="{95C1AE34-3251-4AE6-A472-629B51D364A7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480778" y="2159243"/>
              <a:ext cx="682413" cy="367674"/>
            </a:xfrm>
            <a:custGeom>
              <a:avLst/>
              <a:gdLst/>
              <a:ahLst/>
              <a:cxnLst/>
              <a:rect l="l" t="t" r="r" b="b"/>
              <a:pathLst>
                <a:path w="1872168" h="1008693">
                  <a:moveTo>
                    <a:pt x="699542" y="162"/>
                  </a:moveTo>
                  <a:cubicBezTo>
                    <a:pt x="683169" y="534"/>
                    <a:pt x="666273" y="1556"/>
                    <a:pt x="648845" y="3291"/>
                  </a:cubicBezTo>
                  <a:cubicBezTo>
                    <a:pt x="357120" y="49686"/>
                    <a:pt x="273885" y="284789"/>
                    <a:pt x="274981" y="413694"/>
                  </a:cubicBezTo>
                  <a:cubicBezTo>
                    <a:pt x="4451" y="471904"/>
                    <a:pt x="-11347" y="662854"/>
                    <a:pt x="4101" y="753457"/>
                  </a:cubicBezTo>
                  <a:cubicBezTo>
                    <a:pt x="42383" y="946818"/>
                    <a:pt x="296257" y="1004273"/>
                    <a:pt x="384912" y="1005378"/>
                  </a:cubicBezTo>
                  <a:lnTo>
                    <a:pt x="1507196" y="1008693"/>
                  </a:lnTo>
                  <a:cubicBezTo>
                    <a:pt x="1646895" y="1000406"/>
                    <a:pt x="1746295" y="947371"/>
                    <a:pt x="1825546" y="854557"/>
                  </a:cubicBezTo>
                  <a:cubicBezTo>
                    <a:pt x="1897410" y="760086"/>
                    <a:pt x="1873973" y="626012"/>
                    <a:pt x="1836613" y="558208"/>
                  </a:cubicBezTo>
                  <a:cubicBezTo>
                    <a:pt x="1808089" y="509360"/>
                    <a:pt x="1675919" y="402617"/>
                    <a:pt x="1507617" y="430504"/>
                  </a:cubicBezTo>
                  <a:cubicBezTo>
                    <a:pt x="1525469" y="335682"/>
                    <a:pt x="1477961" y="244522"/>
                    <a:pt x="1398003" y="206286"/>
                  </a:cubicBezTo>
                  <a:cubicBezTo>
                    <a:pt x="1299806" y="153261"/>
                    <a:pt x="1182195" y="177294"/>
                    <a:pt x="1108176" y="215068"/>
                  </a:cubicBezTo>
                  <a:cubicBezTo>
                    <a:pt x="1072916" y="135306"/>
                    <a:pt x="945134" y="-5422"/>
                    <a:pt x="699542" y="162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1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46" name="Freeform 19">
              <a:extLst>
                <a:ext uri="{FF2B5EF4-FFF2-40B4-BE49-F238E27FC236}">
                  <a16:creationId xmlns:a16="http://schemas.microsoft.com/office/drawing/2014/main" id="{98B18494-A5A8-4618-B682-F00567D6C5B1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2984864" y="2189267"/>
              <a:ext cx="682413" cy="367674"/>
            </a:xfrm>
            <a:custGeom>
              <a:avLst/>
              <a:gdLst/>
              <a:ahLst/>
              <a:cxnLst/>
              <a:rect l="l" t="t" r="r" b="b"/>
              <a:pathLst>
                <a:path w="1872168" h="1008693">
                  <a:moveTo>
                    <a:pt x="699542" y="162"/>
                  </a:moveTo>
                  <a:cubicBezTo>
                    <a:pt x="683169" y="534"/>
                    <a:pt x="666273" y="1556"/>
                    <a:pt x="648845" y="3291"/>
                  </a:cubicBezTo>
                  <a:cubicBezTo>
                    <a:pt x="357120" y="49686"/>
                    <a:pt x="273885" y="284789"/>
                    <a:pt x="274981" y="413694"/>
                  </a:cubicBezTo>
                  <a:cubicBezTo>
                    <a:pt x="4451" y="471904"/>
                    <a:pt x="-11347" y="662854"/>
                    <a:pt x="4101" y="753457"/>
                  </a:cubicBezTo>
                  <a:cubicBezTo>
                    <a:pt x="42383" y="946818"/>
                    <a:pt x="296257" y="1004273"/>
                    <a:pt x="384912" y="1005378"/>
                  </a:cubicBezTo>
                  <a:lnTo>
                    <a:pt x="1507196" y="1008693"/>
                  </a:lnTo>
                  <a:cubicBezTo>
                    <a:pt x="1646895" y="1000406"/>
                    <a:pt x="1746295" y="947371"/>
                    <a:pt x="1825546" y="854557"/>
                  </a:cubicBezTo>
                  <a:cubicBezTo>
                    <a:pt x="1897410" y="760086"/>
                    <a:pt x="1873973" y="626012"/>
                    <a:pt x="1836613" y="558208"/>
                  </a:cubicBezTo>
                  <a:cubicBezTo>
                    <a:pt x="1808089" y="509360"/>
                    <a:pt x="1675919" y="402617"/>
                    <a:pt x="1507617" y="430504"/>
                  </a:cubicBezTo>
                  <a:cubicBezTo>
                    <a:pt x="1525469" y="335682"/>
                    <a:pt x="1477961" y="244522"/>
                    <a:pt x="1398003" y="206286"/>
                  </a:cubicBezTo>
                  <a:cubicBezTo>
                    <a:pt x="1299806" y="153261"/>
                    <a:pt x="1182195" y="177294"/>
                    <a:pt x="1108176" y="215068"/>
                  </a:cubicBezTo>
                  <a:cubicBezTo>
                    <a:pt x="1072916" y="135306"/>
                    <a:pt x="945134" y="-5422"/>
                    <a:pt x="699542" y="162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1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50" name="Freeform 27">
              <a:extLst>
                <a:ext uri="{FF2B5EF4-FFF2-40B4-BE49-F238E27FC236}">
                  <a16:creationId xmlns:a16="http://schemas.microsoft.com/office/drawing/2014/main" id="{766C0E8C-6FB3-44D6-A8F0-3962C8FC9522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966777" y="4821917"/>
              <a:ext cx="1064065" cy="573300"/>
            </a:xfrm>
            <a:custGeom>
              <a:avLst/>
              <a:gdLst/>
              <a:ahLst/>
              <a:cxnLst/>
              <a:rect l="l" t="t" r="r" b="b"/>
              <a:pathLst>
                <a:path w="1872168" h="1008693">
                  <a:moveTo>
                    <a:pt x="699542" y="162"/>
                  </a:moveTo>
                  <a:cubicBezTo>
                    <a:pt x="683169" y="534"/>
                    <a:pt x="666273" y="1556"/>
                    <a:pt x="648845" y="3291"/>
                  </a:cubicBezTo>
                  <a:cubicBezTo>
                    <a:pt x="357120" y="49686"/>
                    <a:pt x="273885" y="284789"/>
                    <a:pt x="274981" y="413694"/>
                  </a:cubicBezTo>
                  <a:cubicBezTo>
                    <a:pt x="4451" y="471904"/>
                    <a:pt x="-11347" y="662854"/>
                    <a:pt x="4101" y="753457"/>
                  </a:cubicBezTo>
                  <a:cubicBezTo>
                    <a:pt x="42383" y="946818"/>
                    <a:pt x="296257" y="1004273"/>
                    <a:pt x="384912" y="1005378"/>
                  </a:cubicBezTo>
                  <a:lnTo>
                    <a:pt x="1507196" y="1008693"/>
                  </a:lnTo>
                  <a:cubicBezTo>
                    <a:pt x="1646895" y="1000406"/>
                    <a:pt x="1746295" y="947371"/>
                    <a:pt x="1825546" y="854557"/>
                  </a:cubicBezTo>
                  <a:cubicBezTo>
                    <a:pt x="1897410" y="760086"/>
                    <a:pt x="1873973" y="626012"/>
                    <a:pt x="1836613" y="558208"/>
                  </a:cubicBezTo>
                  <a:cubicBezTo>
                    <a:pt x="1808089" y="509360"/>
                    <a:pt x="1675919" y="402617"/>
                    <a:pt x="1507617" y="430504"/>
                  </a:cubicBezTo>
                  <a:cubicBezTo>
                    <a:pt x="1525469" y="335682"/>
                    <a:pt x="1477961" y="244522"/>
                    <a:pt x="1398003" y="206286"/>
                  </a:cubicBezTo>
                  <a:cubicBezTo>
                    <a:pt x="1299806" y="153261"/>
                    <a:pt x="1182195" y="177294"/>
                    <a:pt x="1108176" y="215068"/>
                  </a:cubicBezTo>
                  <a:cubicBezTo>
                    <a:pt x="1072916" y="135306"/>
                    <a:pt x="945134" y="-5422"/>
                    <a:pt x="699542" y="162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1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51" name="Freeform 28">
              <a:extLst>
                <a:ext uri="{FF2B5EF4-FFF2-40B4-BE49-F238E27FC236}">
                  <a16:creationId xmlns:a16="http://schemas.microsoft.com/office/drawing/2014/main" id="{B7314573-0403-47E7-887D-89859D7C9EA9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2318535" y="4613465"/>
              <a:ext cx="1326117" cy="714490"/>
            </a:xfrm>
            <a:custGeom>
              <a:avLst/>
              <a:gdLst/>
              <a:ahLst/>
              <a:cxnLst/>
              <a:rect l="l" t="t" r="r" b="b"/>
              <a:pathLst>
                <a:path w="1872168" h="1008693">
                  <a:moveTo>
                    <a:pt x="699542" y="162"/>
                  </a:moveTo>
                  <a:cubicBezTo>
                    <a:pt x="683169" y="534"/>
                    <a:pt x="666273" y="1556"/>
                    <a:pt x="648845" y="3291"/>
                  </a:cubicBezTo>
                  <a:cubicBezTo>
                    <a:pt x="357120" y="49686"/>
                    <a:pt x="273885" y="284789"/>
                    <a:pt x="274981" y="413694"/>
                  </a:cubicBezTo>
                  <a:cubicBezTo>
                    <a:pt x="4451" y="471904"/>
                    <a:pt x="-11347" y="662854"/>
                    <a:pt x="4101" y="753457"/>
                  </a:cubicBezTo>
                  <a:cubicBezTo>
                    <a:pt x="42383" y="946818"/>
                    <a:pt x="296257" y="1004273"/>
                    <a:pt x="384912" y="1005378"/>
                  </a:cubicBezTo>
                  <a:lnTo>
                    <a:pt x="1507196" y="1008693"/>
                  </a:lnTo>
                  <a:cubicBezTo>
                    <a:pt x="1646895" y="1000406"/>
                    <a:pt x="1746295" y="947371"/>
                    <a:pt x="1825546" y="854557"/>
                  </a:cubicBezTo>
                  <a:cubicBezTo>
                    <a:pt x="1897410" y="760086"/>
                    <a:pt x="1873973" y="626012"/>
                    <a:pt x="1836613" y="558208"/>
                  </a:cubicBezTo>
                  <a:cubicBezTo>
                    <a:pt x="1808089" y="509360"/>
                    <a:pt x="1675919" y="402617"/>
                    <a:pt x="1507617" y="430504"/>
                  </a:cubicBezTo>
                  <a:cubicBezTo>
                    <a:pt x="1525469" y="335682"/>
                    <a:pt x="1477961" y="244522"/>
                    <a:pt x="1398003" y="206286"/>
                  </a:cubicBezTo>
                  <a:cubicBezTo>
                    <a:pt x="1299806" y="153261"/>
                    <a:pt x="1182195" y="177294"/>
                    <a:pt x="1108176" y="215068"/>
                  </a:cubicBezTo>
                  <a:cubicBezTo>
                    <a:pt x="1072916" y="135306"/>
                    <a:pt x="945134" y="-5422"/>
                    <a:pt x="699542" y="162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1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53" name="Rounded Rectangle 25">
              <a:extLst>
                <a:ext uri="{FF2B5EF4-FFF2-40B4-BE49-F238E27FC236}">
                  <a16:creationId xmlns:a16="http://schemas.microsoft.com/office/drawing/2014/main" id="{A75E3287-0D4F-4D04-A9E3-8CB44C8198E6}"/>
                </a:ext>
              </a:extLst>
            </p:cNvPr>
            <p:cNvSpPr/>
            <p:nvPr/>
          </p:nvSpPr>
          <p:spPr>
            <a:xfrm>
              <a:off x="2559568" y="2739259"/>
              <a:ext cx="1610485" cy="125178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1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54" name="Rounded Rectangle 30">
              <a:extLst>
                <a:ext uri="{FF2B5EF4-FFF2-40B4-BE49-F238E27FC236}">
                  <a16:creationId xmlns:a16="http://schemas.microsoft.com/office/drawing/2014/main" id="{A47E850E-F17F-4531-833D-CB914A92FE26}"/>
                </a:ext>
              </a:extLst>
            </p:cNvPr>
            <p:cNvSpPr/>
            <p:nvPr/>
          </p:nvSpPr>
          <p:spPr>
            <a:xfrm>
              <a:off x="2787922" y="3324958"/>
              <a:ext cx="1420858" cy="125178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1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55" name="Rounded Rectangle 31">
              <a:extLst>
                <a:ext uri="{FF2B5EF4-FFF2-40B4-BE49-F238E27FC236}">
                  <a16:creationId xmlns:a16="http://schemas.microsoft.com/office/drawing/2014/main" id="{E16EB9CC-1292-4CFA-8A0E-454126989CB4}"/>
                </a:ext>
              </a:extLst>
            </p:cNvPr>
            <p:cNvSpPr/>
            <p:nvPr/>
          </p:nvSpPr>
          <p:spPr>
            <a:xfrm>
              <a:off x="3281206" y="3032108"/>
              <a:ext cx="615706" cy="125178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1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56" name="Rounded Rectangle 32">
              <a:extLst>
                <a:ext uri="{FF2B5EF4-FFF2-40B4-BE49-F238E27FC236}">
                  <a16:creationId xmlns:a16="http://schemas.microsoft.com/office/drawing/2014/main" id="{E6E5A197-5BE4-4C4C-846D-4C50C74CD8BF}"/>
                </a:ext>
              </a:extLst>
            </p:cNvPr>
            <p:cNvSpPr/>
            <p:nvPr/>
          </p:nvSpPr>
          <p:spPr>
            <a:xfrm>
              <a:off x="4014250" y="3032108"/>
              <a:ext cx="615706" cy="125178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1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grpSp>
          <p:nvGrpSpPr>
            <p:cNvPr id="166" name="Group 165">
              <a:extLst>
                <a:ext uri="{FF2B5EF4-FFF2-40B4-BE49-F238E27FC236}">
                  <a16:creationId xmlns:a16="http://schemas.microsoft.com/office/drawing/2014/main" id="{8F054279-4CA0-42CA-AD09-5ECAB8A94ACE}"/>
                </a:ext>
              </a:extLst>
            </p:cNvPr>
            <p:cNvGrpSpPr/>
            <p:nvPr/>
          </p:nvGrpSpPr>
          <p:grpSpPr>
            <a:xfrm rot="20757052">
              <a:off x="1573444" y="3500871"/>
              <a:ext cx="2038882" cy="1136958"/>
              <a:chOff x="0" y="30309"/>
              <a:chExt cx="12191759" cy="6798583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D7A0426E-3F97-443E-9ADA-5C6C0B4653C6}"/>
                  </a:ext>
                </a:extLst>
              </p:cNvPr>
              <p:cNvSpPr/>
              <p:nvPr/>
            </p:nvSpPr>
            <p:spPr>
              <a:xfrm>
                <a:off x="509082" y="416268"/>
                <a:ext cx="11400201" cy="5888150"/>
              </a:xfrm>
              <a:custGeom>
                <a:avLst/>
                <a:gdLst>
                  <a:gd name="connsiteX0" fmla="*/ 0 w 11400201"/>
                  <a:gd name="connsiteY0" fmla="*/ 1415106 h 5888150"/>
                  <a:gd name="connsiteX1" fmla="*/ 11400201 w 11400201"/>
                  <a:gd name="connsiteY1" fmla="*/ 0 h 5888150"/>
                  <a:gd name="connsiteX2" fmla="*/ 6343367 w 11400201"/>
                  <a:gd name="connsiteY2" fmla="*/ 5165689 h 5888150"/>
                  <a:gd name="connsiteX3" fmla="*/ 5264684 w 11400201"/>
                  <a:gd name="connsiteY3" fmla="*/ 4413649 h 5888150"/>
                  <a:gd name="connsiteX4" fmla="*/ 3226111 w 11400201"/>
                  <a:gd name="connsiteY4" fmla="*/ 5888151 h 5888150"/>
                  <a:gd name="connsiteX5" fmla="*/ 2642242 w 11400201"/>
                  <a:gd name="connsiteY5" fmla="*/ 2493789 h 5888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400201" h="5888150">
                    <a:moveTo>
                      <a:pt x="0" y="1415106"/>
                    </a:moveTo>
                    <a:lnTo>
                      <a:pt x="11400201" y="0"/>
                    </a:lnTo>
                    <a:lnTo>
                      <a:pt x="6343367" y="5165689"/>
                    </a:lnTo>
                    <a:lnTo>
                      <a:pt x="5264684" y="4413649"/>
                    </a:lnTo>
                    <a:lnTo>
                      <a:pt x="3226111" y="5888151"/>
                    </a:lnTo>
                    <a:lnTo>
                      <a:pt x="2642242" y="2493789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801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id="{05177C63-97E0-4688-9B20-81EF543696AB}"/>
                  </a:ext>
                </a:extLst>
              </p:cNvPr>
              <p:cNvSpPr/>
              <p:nvPr/>
            </p:nvSpPr>
            <p:spPr>
              <a:xfrm>
                <a:off x="0" y="30309"/>
                <a:ext cx="12191759" cy="6798583"/>
              </a:xfrm>
              <a:custGeom>
                <a:avLst/>
                <a:gdLst>
                  <a:gd name="connsiteX0" fmla="*/ 12191759 w 12191759"/>
                  <a:gd name="connsiteY0" fmla="*/ 0 h 6798583"/>
                  <a:gd name="connsiteX1" fmla="*/ 12191759 w 12191759"/>
                  <a:gd name="connsiteY1" fmla="*/ 6798584 h 6798583"/>
                  <a:gd name="connsiteX2" fmla="*/ 0 w 12191759"/>
                  <a:gd name="connsiteY2" fmla="*/ 6798584 h 6798583"/>
                  <a:gd name="connsiteX3" fmla="*/ 0 w 12191759"/>
                  <a:gd name="connsiteY3" fmla="*/ 0 h 67985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191759" h="6798583">
                    <a:moveTo>
                      <a:pt x="12191759" y="0"/>
                    </a:moveTo>
                    <a:lnTo>
                      <a:pt x="12191759" y="6798584"/>
                    </a:lnTo>
                    <a:lnTo>
                      <a:pt x="0" y="6798584"/>
                    </a:lnTo>
                    <a:lnTo>
                      <a:pt x="0" y="0"/>
                    </a:lnTo>
                  </a:path>
                </a:pathLst>
              </a:custGeom>
              <a:noFill/>
              <a:ln w="801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id="{828189E5-7176-45B2-B8F0-3BE4FA3B6C44}"/>
                  </a:ext>
                </a:extLst>
              </p:cNvPr>
              <p:cNvSpPr/>
              <p:nvPr/>
            </p:nvSpPr>
            <p:spPr>
              <a:xfrm>
                <a:off x="3151323" y="445927"/>
                <a:ext cx="8678844" cy="5799095"/>
              </a:xfrm>
              <a:custGeom>
                <a:avLst/>
                <a:gdLst>
                  <a:gd name="connsiteX0" fmla="*/ 8678844 w 8678844"/>
                  <a:gd name="connsiteY0" fmla="*/ 0 h 5799095"/>
                  <a:gd name="connsiteX1" fmla="*/ 0 w 8678844"/>
                  <a:gd name="connsiteY1" fmla="*/ 2464131 h 5799095"/>
                  <a:gd name="connsiteX2" fmla="*/ 583869 w 8678844"/>
                  <a:gd name="connsiteY2" fmla="*/ 5799096 h 5799095"/>
                  <a:gd name="connsiteX3" fmla="*/ 791718 w 8678844"/>
                  <a:gd name="connsiteY3" fmla="*/ 3077659 h 57990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678844" h="5799095">
                    <a:moveTo>
                      <a:pt x="8678844" y="0"/>
                    </a:moveTo>
                    <a:lnTo>
                      <a:pt x="0" y="2464131"/>
                    </a:lnTo>
                    <a:lnTo>
                      <a:pt x="583869" y="5799096"/>
                    </a:lnTo>
                    <a:lnTo>
                      <a:pt x="791718" y="3077659"/>
                    </a:lnTo>
                    <a:close/>
                  </a:path>
                </a:pathLst>
              </a:custGeom>
              <a:solidFill>
                <a:schemeClr val="accent1"/>
              </a:solidFill>
              <a:ln w="801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170" name="Freeform: Shape 169">
                <a:extLst>
                  <a:ext uri="{FF2B5EF4-FFF2-40B4-BE49-F238E27FC236}">
                    <a16:creationId xmlns:a16="http://schemas.microsoft.com/office/drawing/2014/main" id="{43839156-9E35-4D55-8CCC-C2A3F5D1473B}"/>
                  </a:ext>
                </a:extLst>
              </p:cNvPr>
              <p:cNvSpPr/>
              <p:nvPr/>
            </p:nvSpPr>
            <p:spPr>
              <a:xfrm>
                <a:off x="3735192" y="3523585"/>
                <a:ext cx="2038572" cy="2780834"/>
              </a:xfrm>
              <a:custGeom>
                <a:avLst/>
                <a:gdLst>
                  <a:gd name="connsiteX0" fmla="*/ 2038573 w 2038572"/>
                  <a:gd name="connsiteY0" fmla="*/ 1306332 h 2780834"/>
                  <a:gd name="connsiteX1" fmla="*/ 0 w 2038572"/>
                  <a:gd name="connsiteY1" fmla="*/ 2780834 h 2780834"/>
                  <a:gd name="connsiteX2" fmla="*/ 207849 w 2038572"/>
                  <a:gd name="connsiteY2" fmla="*/ 0 h 2780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38572" h="2780834">
                    <a:moveTo>
                      <a:pt x="2038573" y="1306332"/>
                    </a:moveTo>
                    <a:lnTo>
                      <a:pt x="0" y="2780834"/>
                    </a:lnTo>
                    <a:lnTo>
                      <a:pt x="207849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801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</p:grpSp>
      </p:grpSp>
      <p:cxnSp>
        <p:nvCxnSpPr>
          <p:cNvPr id="180" name="직선 연결선 73">
            <a:extLst>
              <a:ext uri="{FF2B5EF4-FFF2-40B4-BE49-F238E27FC236}">
                <a16:creationId xmlns:a16="http://schemas.microsoft.com/office/drawing/2014/main" id="{1B0DD96A-C6BA-4EB5-8F7D-F12224851DC4}"/>
              </a:ext>
            </a:extLst>
          </p:cNvPr>
          <p:cNvCxnSpPr>
            <a:cxnSpLocks/>
          </p:cNvCxnSpPr>
          <p:nvPr/>
        </p:nvCxnSpPr>
        <p:spPr>
          <a:xfrm rot="10800000">
            <a:off x="6793021" y="4706083"/>
            <a:ext cx="365760" cy="0"/>
          </a:xfrm>
          <a:prstGeom prst="line">
            <a:avLst/>
          </a:prstGeom>
          <a:noFill/>
          <a:ln w="19050">
            <a:solidFill>
              <a:schemeClr val="bg1">
                <a:lumMod val="65000"/>
              </a:schemeClr>
            </a:solidFill>
            <a:prstDash val="sysDot"/>
            <a:headEnd type="triangl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0" name="직선 연결선 81">
            <a:extLst>
              <a:ext uri="{FF2B5EF4-FFF2-40B4-BE49-F238E27FC236}">
                <a16:creationId xmlns:a16="http://schemas.microsoft.com/office/drawing/2014/main" id="{31D64EA8-D622-4573-847B-117922C53B78}"/>
              </a:ext>
            </a:extLst>
          </p:cNvPr>
          <p:cNvCxnSpPr>
            <a:cxnSpLocks/>
          </p:cNvCxnSpPr>
          <p:nvPr/>
        </p:nvCxnSpPr>
        <p:spPr>
          <a:xfrm rot="10800000">
            <a:off x="8421402" y="4706083"/>
            <a:ext cx="365760" cy="0"/>
          </a:xfrm>
          <a:prstGeom prst="line">
            <a:avLst/>
          </a:prstGeom>
          <a:noFill/>
          <a:ln w="19050">
            <a:solidFill>
              <a:schemeClr val="bg1">
                <a:lumMod val="65000"/>
              </a:schemeClr>
            </a:solidFill>
            <a:prstDash val="sysDot"/>
            <a:headEnd type="triangl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1" name="직선 연결선 82">
            <a:extLst>
              <a:ext uri="{FF2B5EF4-FFF2-40B4-BE49-F238E27FC236}">
                <a16:creationId xmlns:a16="http://schemas.microsoft.com/office/drawing/2014/main" id="{295B9621-D59F-4A4A-B71A-7CFA9948CEFC}"/>
              </a:ext>
            </a:extLst>
          </p:cNvPr>
          <p:cNvCxnSpPr>
            <a:cxnSpLocks/>
          </p:cNvCxnSpPr>
          <p:nvPr/>
        </p:nvCxnSpPr>
        <p:spPr>
          <a:xfrm rot="10800000">
            <a:off x="10049783" y="4706083"/>
            <a:ext cx="365760" cy="0"/>
          </a:xfrm>
          <a:prstGeom prst="line">
            <a:avLst/>
          </a:prstGeom>
          <a:noFill/>
          <a:ln w="19050">
            <a:solidFill>
              <a:schemeClr val="bg1">
                <a:lumMod val="65000"/>
              </a:schemeClr>
            </a:solidFill>
            <a:prstDash val="sysDot"/>
            <a:headEnd type="triangl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87506194-080A-B47E-0BFB-40812E359B24}"/>
              </a:ext>
            </a:extLst>
          </p:cNvPr>
          <p:cNvSpPr txBox="1"/>
          <p:nvPr/>
        </p:nvSpPr>
        <p:spPr>
          <a:xfrm>
            <a:off x="4786375" y="2204777"/>
            <a:ext cx="7405625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2000" dirty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en-ID" sz="2000" dirty="0" err="1">
                <a:ln w="0"/>
                <a:latin typeface="Arial" panose="020B0604020202020204" pitchFamily="34" charset="0"/>
                <a:cs typeface="Arial" panose="020B0604020202020204" pitchFamily="34" charset="0"/>
              </a:rPr>
              <a:t>merupakan</a:t>
            </a:r>
            <a:r>
              <a:rPr lang="en-ID" sz="2000" dirty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000" dirty="0" err="1">
                <a:ln w="0"/>
                <a:latin typeface="Arial" panose="020B0604020202020204" pitchFamily="34" charset="0"/>
                <a:cs typeface="Arial" panose="020B0604020202020204" pitchFamily="34" charset="0"/>
              </a:rPr>
              <a:t>tipe</a:t>
            </a:r>
            <a:r>
              <a:rPr lang="en-ID" sz="2000" dirty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 data </a:t>
            </a:r>
            <a:r>
              <a:rPr lang="en-ID" sz="2000" dirty="0" err="1">
                <a:ln w="0"/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ID" sz="2000" dirty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000" dirty="0" err="1">
                <a:ln w="0"/>
                <a:latin typeface="Arial" panose="020B0604020202020204" pitchFamily="34" charset="0"/>
                <a:cs typeface="Arial" panose="020B0604020202020204" pitchFamily="34" charset="0"/>
              </a:rPr>
              <a:t>menyimpan</a:t>
            </a:r>
            <a:r>
              <a:rPr lang="en-ID" sz="2000" dirty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000" dirty="0" err="1">
                <a:ln w="0"/>
                <a:latin typeface="Arial" panose="020B0604020202020204" pitchFamily="34" charset="0"/>
                <a:cs typeface="Arial" panose="020B0604020202020204" pitchFamily="34" charset="0"/>
              </a:rPr>
              <a:t>nilai</a:t>
            </a:r>
            <a:r>
              <a:rPr lang="en-ID" sz="2000" dirty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000" dirty="0" err="1">
                <a:ln w="0"/>
                <a:latin typeface="Arial" panose="020B0604020202020204" pitchFamily="34" charset="0"/>
                <a:cs typeface="Arial" panose="020B0604020202020204" pitchFamily="34" charset="0"/>
              </a:rPr>
              <a:t>berupa</a:t>
            </a:r>
            <a:r>
              <a:rPr lang="en-ID" sz="2000" dirty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000" dirty="0" err="1">
                <a:ln w="0"/>
                <a:latin typeface="Arial" panose="020B0604020202020204" pitchFamily="34" charset="0"/>
                <a:cs typeface="Arial" panose="020B0604020202020204" pitchFamily="34" charset="0"/>
              </a:rPr>
              <a:t>teks</a:t>
            </a:r>
            <a:r>
              <a:rPr lang="en-ID" sz="2000" dirty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ID" sz="2000" dirty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en-ID" sz="2000" dirty="0" err="1">
                <a:ln w="0"/>
                <a:latin typeface="Arial" panose="020B0604020202020204" pitchFamily="34" charset="0"/>
                <a:cs typeface="Arial" panose="020B0604020202020204" pitchFamily="34" charset="0"/>
              </a:rPr>
              <a:t>merupakan</a:t>
            </a:r>
            <a:r>
              <a:rPr lang="en-ID" sz="2000" dirty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 class (</a:t>
            </a:r>
            <a:r>
              <a:rPr lang="en-ID" sz="2000" dirty="0" err="1">
                <a:ln w="0"/>
                <a:latin typeface="Arial" panose="020B0604020202020204" pitchFamily="34" charset="0"/>
                <a:cs typeface="Arial" panose="020B0604020202020204" pitchFamily="34" charset="0"/>
              </a:rPr>
              <a:t>tipe</a:t>
            </a:r>
            <a:r>
              <a:rPr lang="en-ID" sz="2000" dirty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 data reference),</a:t>
            </a:r>
          </a:p>
          <a:p>
            <a:r>
              <a:rPr lang="en-ID" sz="2000" dirty="0" err="1">
                <a:ln w="0"/>
                <a:latin typeface="Arial" panose="020B0604020202020204" pitchFamily="34" charset="0"/>
                <a:cs typeface="Arial" panose="020B0604020202020204" pitchFamily="34" charset="0"/>
              </a:rPr>
              <a:t>Dalam</a:t>
            </a:r>
            <a:r>
              <a:rPr lang="en-ID" sz="2000" dirty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 JDK class String </a:t>
            </a:r>
            <a:r>
              <a:rPr lang="en-ID" sz="2000" dirty="0" err="1">
                <a:ln w="0"/>
                <a:latin typeface="Arial" panose="020B0604020202020204" pitchFamily="34" charset="0"/>
                <a:cs typeface="Arial" panose="020B0604020202020204" pitchFamily="34" charset="0"/>
              </a:rPr>
              <a:t>disimpan</a:t>
            </a:r>
            <a:r>
              <a:rPr lang="en-ID" sz="2000" dirty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000" dirty="0" err="1">
                <a:ln w="0"/>
                <a:latin typeface="Arial" panose="020B0604020202020204" pitchFamily="34" charset="0"/>
                <a:cs typeface="Arial" panose="020B0604020202020204" pitchFamily="34" charset="0"/>
              </a:rPr>
              <a:t>dalam</a:t>
            </a:r>
            <a:r>
              <a:rPr lang="en-ID" sz="2000" dirty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 package </a:t>
            </a:r>
            <a:r>
              <a:rPr lang="en-ID" sz="2000" dirty="0" err="1">
                <a:ln w="0"/>
                <a:latin typeface="Arial" panose="020B0604020202020204" pitchFamily="34" charset="0"/>
                <a:cs typeface="Arial" panose="020B0604020202020204" pitchFamily="34" charset="0"/>
              </a:rPr>
              <a:t>java.lang</a:t>
            </a:r>
            <a:r>
              <a:rPr lang="en-ID" sz="2000" dirty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000" dirty="0" err="1">
                <a:ln w="0"/>
                <a:latin typeface="Arial" panose="020B0604020202020204" pitchFamily="34" charset="0"/>
                <a:cs typeface="Arial" panose="020B0604020202020204" pitchFamily="34" charset="0"/>
              </a:rPr>
              <a:t>sehingga</a:t>
            </a:r>
            <a:r>
              <a:rPr lang="en-ID" sz="2000" dirty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000" dirty="0" err="1">
                <a:ln w="0"/>
                <a:latin typeface="Arial" panose="020B0604020202020204" pitchFamily="34" charset="0"/>
                <a:cs typeface="Arial" panose="020B0604020202020204" pitchFamily="34" charset="0"/>
              </a:rPr>
              <a:t>tidak</a:t>
            </a:r>
            <a:r>
              <a:rPr lang="en-ID" sz="2000" dirty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000" dirty="0" err="1">
                <a:ln w="0"/>
                <a:latin typeface="Arial" panose="020B0604020202020204" pitchFamily="34" charset="0"/>
                <a:cs typeface="Arial" panose="020B0604020202020204" pitchFamily="34" charset="0"/>
              </a:rPr>
              <a:t>membutuhkan</a:t>
            </a:r>
            <a:r>
              <a:rPr lang="en-ID" sz="2000" dirty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 import statement.</a:t>
            </a:r>
          </a:p>
          <a:p>
            <a:r>
              <a:rPr lang="en-ID" sz="2000" dirty="0" err="1">
                <a:ln w="0"/>
                <a:latin typeface="Arial" panose="020B0604020202020204" pitchFamily="34" charset="0"/>
                <a:cs typeface="Arial" panose="020B0604020202020204" pitchFamily="34" charset="0"/>
              </a:rPr>
              <a:t>Seperti</a:t>
            </a:r>
            <a:r>
              <a:rPr lang="en-ID" sz="2000" dirty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 class </a:t>
            </a:r>
            <a:r>
              <a:rPr lang="en-ID" sz="2000" dirty="0" err="1">
                <a:ln w="0"/>
                <a:latin typeface="Arial" panose="020B0604020202020204" pitchFamily="34" charset="0"/>
                <a:cs typeface="Arial" panose="020B0604020202020204" pitchFamily="34" charset="0"/>
              </a:rPr>
              <a:t>lainnya</a:t>
            </a:r>
            <a:r>
              <a:rPr lang="en-ID" sz="2000" dirty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, String </a:t>
            </a:r>
            <a:r>
              <a:rPr lang="en-ID" sz="2000" dirty="0" err="1">
                <a:ln w="0"/>
                <a:latin typeface="Arial" panose="020B0604020202020204" pitchFamily="34" charset="0"/>
                <a:cs typeface="Arial" panose="020B0604020202020204" pitchFamily="34" charset="0"/>
              </a:rPr>
              <a:t>memiliki</a:t>
            </a:r>
            <a:r>
              <a:rPr lang="en-ID" sz="2000" dirty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 constructors dan methods.</a:t>
            </a:r>
          </a:p>
          <a:p>
            <a:r>
              <a:rPr lang="en-ID" sz="2000" dirty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en-ID" sz="2000" dirty="0" err="1">
                <a:ln w="0"/>
                <a:latin typeface="Arial" panose="020B0604020202020204" pitchFamily="34" charset="0"/>
                <a:cs typeface="Arial" panose="020B0604020202020204" pitchFamily="34" charset="0"/>
              </a:rPr>
              <a:t>memiliki</a:t>
            </a:r>
            <a:r>
              <a:rPr lang="en-ID" sz="2000" dirty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000" dirty="0" err="1">
                <a:ln w="0"/>
                <a:latin typeface="Arial" panose="020B0604020202020204" pitchFamily="34" charset="0"/>
                <a:cs typeface="Arial" panose="020B0604020202020204" pitchFamily="34" charset="0"/>
              </a:rPr>
              <a:t>dua</a:t>
            </a:r>
            <a:r>
              <a:rPr lang="en-ID" sz="2000" dirty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 operator, + dan += </a:t>
            </a:r>
          </a:p>
          <a:p>
            <a:r>
              <a:rPr lang="en-ID" sz="2000" dirty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ID" sz="2000" dirty="0" err="1">
                <a:ln w="0"/>
                <a:latin typeface="Arial" panose="020B0604020202020204" pitchFamily="34" charset="0"/>
                <a:cs typeface="Arial" panose="020B0604020202020204" pitchFamily="34" charset="0"/>
              </a:rPr>
              <a:t>digunakan</a:t>
            </a:r>
            <a:r>
              <a:rPr lang="en-ID" sz="2000" dirty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000" dirty="0" err="1">
                <a:ln w="0"/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ID" sz="2000" dirty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000" dirty="0" err="1">
                <a:ln w="0"/>
                <a:latin typeface="Arial" panose="020B0604020202020204" pitchFamily="34" charset="0"/>
                <a:cs typeface="Arial" panose="020B0604020202020204" pitchFamily="34" charset="0"/>
              </a:rPr>
              <a:t>menggabung</a:t>
            </a:r>
            <a:r>
              <a:rPr lang="en-ID" sz="2000" dirty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 String).</a:t>
            </a:r>
          </a:p>
        </p:txBody>
      </p:sp>
    </p:spTree>
    <p:extLst>
      <p:ext uri="{BB962C8B-B14F-4D97-AF65-F5344CB8AC3E}">
        <p14:creationId xmlns:p14="http://schemas.microsoft.com/office/powerpoint/2010/main" val="3423133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 Same Side Corner Rectangle 11">
            <a:extLst>
              <a:ext uri="{FF2B5EF4-FFF2-40B4-BE49-F238E27FC236}">
                <a16:creationId xmlns:a16="http://schemas.microsoft.com/office/drawing/2014/main" id="{80E576FF-4B09-4123-BF01-C6B596EE6709}"/>
              </a:ext>
            </a:extLst>
          </p:cNvPr>
          <p:cNvSpPr/>
          <p:nvPr/>
        </p:nvSpPr>
        <p:spPr>
          <a:xfrm rot="7548382">
            <a:off x="1024622" y="4429549"/>
            <a:ext cx="1877147" cy="1594274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88CF7DA-F9A5-3A31-1228-5207432FF3DF}"/>
              </a:ext>
            </a:extLst>
          </p:cNvPr>
          <p:cNvGrpSpPr/>
          <p:nvPr/>
        </p:nvGrpSpPr>
        <p:grpSpPr>
          <a:xfrm>
            <a:off x="221566" y="159316"/>
            <a:ext cx="11970434" cy="1384995"/>
            <a:chOff x="221566" y="330816"/>
            <a:chExt cx="11970434" cy="1384995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DF17068-6A8F-7C0D-8CDF-5880CA0EF85C}"/>
                </a:ext>
              </a:extLst>
            </p:cNvPr>
            <p:cNvSpPr txBox="1"/>
            <p:nvPr/>
          </p:nvSpPr>
          <p:spPr>
            <a:xfrm>
              <a:off x="221566" y="330816"/>
              <a:ext cx="11970434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b="1" dirty="0">
                  <a:ln w="0"/>
                  <a:latin typeface="Arial" panose="020B0604020202020204" pitchFamily="34" charset="0"/>
                  <a:cs typeface="Arial" panose="020B0604020202020204" pitchFamily="34" charset="0"/>
                </a:rPr>
                <a:t>P</a:t>
              </a:r>
              <a:r>
                <a:rPr lang="en-ID" sz="2400" b="1" dirty="0">
                  <a:ln w="0"/>
                  <a:latin typeface="Arial" panose="020B0604020202020204" pitchFamily="34" charset="0"/>
                  <a:cs typeface="Arial" panose="020B0604020202020204" pitchFamily="34" charset="0"/>
                </a:rPr>
                <a:t>ENJELASAN PROPERTY &amp; CARA PENGGUNAANNYA PADA STRING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EC0AF8E-4CF8-483B-E469-707547EE98CF}"/>
                </a:ext>
              </a:extLst>
            </p:cNvPr>
            <p:cNvSpPr txBox="1"/>
            <p:nvPr/>
          </p:nvSpPr>
          <p:spPr>
            <a:xfrm>
              <a:off x="447605" y="792481"/>
              <a:ext cx="11031632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ln w="0"/>
                  <a:latin typeface="Arial" panose="020B0604020202020204" pitchFamily="34" charset="0"/>
                  <a:cs typeface="Arial" panose="020B0604020202020204" pitchFamily="34" charset="0"/>
                </a:rPr>
                <a:t>Property (</a:t>
              </a:r>
              <a:r>
                <a:rPr lang="en-US" dirty="0" err="1">
                  <a:ln w="0"/>
                  <a:latin typeface="Arial" panose="020B0604020202020204" pitchFamily="34" charset="0"/>
                  <a:cs typeface="Arial" panose="020B0604020202020204" pitchFamily="34" charset="0"/>
                </a:rPr>
                <a:t>atau</a:t>
              </a:r>
              <a:r>
                <a:rPr lang="en-US" dirty="0">
                  <a:ln w="0"/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dirty="0" err="1">
                  <a:ln w="0"/>
                  <a:latin typeface="Arial" panose="020B0604020202020204" pitchFamily="34" charset="0"/>
                  <a:cs typeface="Arial" panose="020B0604020202020204" pitchFamily="34" charset="0"/>
                </a:rPr>
                <a:t>disebut</a:t>
              </a:r>
              <a:r>
                <a:rPr lang="en-US" dirty="0">
                  <a:ln w="0"/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dirty="0" err="1">
                  <a:ln w="0"/>
                  <a:latin typeface="Arial" panose="020B0604020202020204" pitchFamily="34" charset="0"/>
                  <a:cs typeface="Arial" panose="020B0604020202020204" pitchFamily="34" charset="0"/>
                </a:rPr>
                <a:t>dengan</a:t>
              </a:r>
              <a:r>
                <a:rPr lang="en-US" dirty="0">
                  <a:ln w="0"/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dirty="0" err="1">
                  <a:ln w="0"/>
                  <a:latin typeface="Arial" panose="020B0604020202020204" pitchFamily="34" charset="0"/>
                  <a:cs typeface="Arial" panose="020B0604020202020204" pitchFamily="34" charset="0"/>
                </a:rPr>
                <a:t>atribut</a:t>
              </a:r>
              <a:r>
                <a:rPr lang="en-US" dirty="0">
                  <a:ln w="0"/>
                  <a:latin typeface="Arial" panose="020B0604020202020204" pitchFamily="34" charset="0"/>
                  <a:cs typeface="Arial" panose="020B0604020202020204" pitchFamily="34" charset="0"/>
                </a:rPr>
                <a:t> / field) </a:t>
              </a:r>
              <a:r>
                <a:rPr lang="en-US" dirty="0" err="1">
                  <a:ln w="0"/>
                  <a:latin typeface="Arial" panose="020B0604020202020204" pitchFamily="34" charset="0"/>
                  <a:cs typeface="Arial" panose="020B0604020202020204" pitchFamily="34" charset="0"/>
                </a:rPr>
                <a:t>adalah</a:t>
              </a:r>
              <a:r>
                <a:rPr lang="en-US" dirty="0">
                  <a:ln w="0"/>
                  <a:latin typeface="Arial" panose="020B0604020202020204" pitchFamily="34" charset="0"/>
                  <a:cs typeface="Arial" panose="020B0604020202020204" pitchFamily="34" charset="0"/>
                </a:rPr>
                <a:t> data yang </a:t>
              </a:r>
              <a:r>
                <a:rPr lang="en-US" dirty="0" err="1">
                  <a:ln w="0"/>
                  <a:latin typeface="Arial" panose="020B0604020202020204" pitchFamily="34" charset="0"/>
                  <a:cs typeface="Arial" panose="020B0604020202020204" pitchFamily="34" charset="0"/>
                </a:rPr>
                <a:t>terdapat</a:t>
              </a:r>
              <a:r>
                <a:rPr lang="en-US" dirty="0">
                  <a:ln w="0"/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dirty="0" err="1">
                  <a:ln w="0"/>
                  <a:latin typeface="Arial" panose="020B0604020202020204" pitchFamily="34" charset="0"/>
                  <a:cs typeface="Arial" panose="020B0604020202020204" pitchFamily="34" charset="0"/>
                </a:rPr>
                <a:t>dalam</a:t>
              </a:r>
              <a:r>
                <a:rPr lang="en-US" dirty="0">
                  <a:ln w="0"/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dirty="0" err="1">
                  <a:ln w="0"/>
                  <a:latin typeface="Arial" panose="020B0604020202020204" pitchFamily="34" charset="0"/>
                  <a:cs typeface="Arial" panose="020B0604020202020204" pitchFamily="34" charset="0"/>
                </a:rPr>
                <a:t>sebuah</a:t>
              </a:r>
              <a:r>
                <a:rPr lang="en-US" dirty="0">
                  <a:ln w="0"/>
                  <a:latin typeface="Arial" panose="020B0604020202020204" pitchFamily="34" charset="0"/>
                  <a:cs typeface="Arial" panose="020B0604020202020204" pitchFamily="34" charset="0"/>
                </a:rPr>
                <a:t> class. </a:t>
              </a:r>
            </a:p>
            <a:p>
              <a:r>
                <a:rPr lang="en-US" dirty="0">
                  <a:ln w="0"/>
                  <a:latin typeface="Arial" panose="020B0604020202020204" pitchFamily="34" charset="0"/>
                  <a:cs typeface="Arial" panose="020B0604020202020204" pitchFamily="34" charset="0"/>
                </a:rPr>
                <a:t>Property </a:t>
              </a:r>
              <a:r>
                <a:rPr lang="en-US" dirty="0" err="1">
                  <a:ln w="0"/>
                  <a:latin typeface="Arial" panose="020B0604020202020204" pitchFamily="34" charset="0"/>
                  <a:cs typeface="Arial" panose="020B0604020202020204" pitchFamily="34" charset="0"/>
                </a:rPr>
                <a:t>ini</a:t>
              </a:r>
              <a:r>
                <a:rPr lang="en-US" dirty="0">
                  <a:ln w="0"/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dirty="0" err="1">
                  <a:ln w="0"/>
                  <a:latin typeface="Arial" panose="020B0604020202020204" pitchFamily="34" charset="0"/>
                  <a:cs typeface="Arial" panose="020B0604020202020204" pitchFamily="34" charset="0"/>
                </a:rPr>
                <a:t>hanyalah</a:t>
              </a:r>
              <a:r>
                <a:rPr lang="en-US" dirty="0">
                  <a:ln w="0"/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dirty="0" err="1">
                  <a:ln w="0"/>
                  <a:latin typeface="Arial" panose="020B0604020202020204" pitchFamily="34" charset="0"/>
                  <a:cs typeface="Arial" panose="020B0604020202020204" pitchFamily="34" charset="0"/>
                </a:rPr>
                <a:t>sebuah</a:t>
              </a:r>
              <a:r>
                <a:rPr lang="en-US" dirty="0">
                  <a:ln w="0"/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dirty="0" err="1">
                  <a:ln w="0"/>
                  <a:latin typeface="Arial" panose="020B0604020202020204" pitchFamily="34" charset="0"/>
                  <a:cs typeface="Arial" panose="020B0604020202020204" pitchFamily="34" charset="0"/>
                </a:rPr>
                <a:t>variabel</a:t>
              </a:r>
              <a:r>
                <a:rPr lang="en-US" dirty="0">
                  <a:ln w="0"/>
                  <a:latin typeface="Arial" panose="020B0604020202020204" pitchFamily="34" charset="0"/>
                  <a:cs typeface="Arial" panose="020B0604020202020204" pitchFamily="34" charset="0"/>
                </a:rPr>
                <a:t> yang </a:t>
              </a:r>
              <a:r>
                <a:rPr lang="en-US" dirty="0" err="1">
                  <a:ln w="0"/>
                  <a:latin typeface="Arial" panose="020B0604020202020204" pitchFamily="34" charset="0"/>
                  <a:cs typeface="Arial" panose="020B0604020202020204" pitchFamily="34" charset="0"/>
                </a:rPr>
                <a:t>terletak</a:t>
              </a:r>
              <a:r>
                <a:rPr lang="en-US" dirty="0">
                  <a:ln w="0"/>
                  <a:latin typeface="Arial" panose="020B0604020202020204" pitchFamily="34" charset="0"/>
                  <a:cs typeface="Arial" panose="020B0604020202020204" pitchFamily="34" charset="0"/>
                </a:rPr>
                <a:t> di </a:t>
              </a:r>
              <a:r>
                <a:rPr lang="en-US" dirty="0" err="1">
                  <a:ln w="0"/>
                  <a:latin typeface="Arial" panose="020B0604020202020204" pitchFamily="34" charset="0"/>
                  <a:cs typeface="Arial" panose="020B0604020202020204" pitchFamily="34" charset="0"/>
                </a:rPr>
                <a:t>dalam</a:t>
              </a:r>
              <a:r>
                <a:rPr lang="en-US" dirty="0">
                  <a:ln w="0"/>
                  <a:latin typeface="Arial" panose="020B0604020202020204" pitchFamily="34" charset="0"/>
                  <a:cs typeface="Arial" panose="020B0604020202020204" pitchFamily="34" charset="0"/>
                </a:rPr>
                <a:t> class. Dan </a:t>
              </a:r>
              <a:r>
                <a:rPr lang="en-US" dirty="0" err="1">
                  <a:ln w="0"/>
                  <a:latin typeface="Arial" panose="020B0604020202020204" pitchFamily="34" charset="0"/>
                  <a:cs typeface="Arial" panose="020B0604020202020204" pitchFamily="34" charset="0"/>
                </a:rPr>
                <a:t>aturan</a:t>
              </a:r>
              <a:r>
                <a:rPr lang="en-US" dirty="0">
                  <a:ln w="0"/>
                  <a:latin typeface="Arial" panose="020B0604020202020204" pitchFamily="34" charset="0"/>
                  <a:cs typeface="Arial" panose="020B0604020202020204" pitchFamily="34" charset="0"/>
                </a:rPr>
                <a:t> tata </a:t>
              </a:r>
              <a:r>
                <a:rPr lang="en-US" dirty="0" err="1">
                  <a:ln w="0"/>
                  <a:latin typeface="Arial" panose="020B0604020202020204" pitchFamily="34" charset="0"/>
                  <a:cs typeface="Arial" panose="020B0604020202020204" pitchFamily="34" charset="0"/>
                </a:rPr>
                <a:t>cara</a:t>
              </a:r>
              <a:r>
                <a:rPr lang="en-US" dirty="0">
                  <a:ln w="0"/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dirty="0" err="1">
                  <a:ln w="0"/>
                  <a:latin typeface="Arial" panose="020B0604020202020204" pitchFamily="34" charset="0"/>
                  <a:cs typeface="Arial" panose="020B0604020202020204" pitchFamily="34" charset="0"/>
                </a:rPr>
                <a:t>penamaan</a:t>
              </a:r>
              <a:r>
                <a:rPr lang="en-US" dirty="0">
                  <a:ln w="0"/>
                  <a:latin typeface="Arial" panose="020B0604020202020204" pitchFamily="34" charset="0"/>
                  <a:cs typeface="Arial" panose="020B0604020202020204" pitchFamily="34" charset="0"/>
                </a:rPr>
                <a:t> property </a:t>
              </a:r>
              <a:r>
                <a:rPr lang="en-US" dirty="0" err="1">
                  <a:ln w="0"/>
                  <a:latin typeface="Arial" panose="020B0604020202020204" pitchFamily="34" charset="0"/>
                  <a:cs typeface="Arial" panose="020B0604020202020204" pitchFamily="34" charset="0"/>
                </a:rPr>
                <a:t>sama</a:t>
              </a:r>
              <a:r>
                <a:rPr lang="en-US" dirty="0">
                  <a:ln w="0"/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dirty="0" err="1">
                  <a:ln w="0"/>
                  <a:latin typeface="Arial" panose="020B0604020202020204" pitchFamily="34" charset="0"/>
                  <a:cs typeface="Arial" panose="020B0604020202020204" pitchFamily="34" charset="0"/>
                </a:rPr>
                <a:t>dengan</a:t>
              </a:r>
              <a:r>
                <a:rPr lang="en-US" dirty="0">
                  <a:ln w="0"/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dirty="0" err="1">
                  <a:ln w="0"/>
                  <a:latin typeface="Arial" panose="020B0604020202020204" pitchFamily="34" charset="0"/>
                  <a:cs typeface="Arial" panose="020B0604020202020204" pitchFamily="34" charset="0"/>
                </a:rPr>
                <a:t>aturan</a:t>
              </a:r>
              <a:r>
                <a:rPr lang="en-US" dirty="0">
                  <a:ln w="0"/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dirty="0" err="1">
                  <a:ln w="0"/>
                  <a:latin typeface="Arial" panose="020B0604020202020204" pitchFamily="34" charset="0"/>
                  <a:cs typeface="Arial" panose="020B0604020202020204" pitchFamily="34" charset="0"/>
                </a:rPr>
                <a:t>penamaan</a:t>
              </a:r>
              <a:r>
                <a:rPr lang="en-US" dirty="0">
                  <a:ln w="0"/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dirty="0" err="1">
                  <a:ln w="0"/>
                  <a:latin typeface="Arial" panose="020B0604020202020204" pitchFamily="34" charset="0"/>
                  <a:cs typeface="Arial" panose="020B0604020202020204" pitchFamily="34" charset="0"/>
                </a:rPr>
                <a:t>variabel</a:t>
              </a:r>
              <a:r>
                <a:rPr lang="en-US" dirty="0">
                  <a:ln w="0"/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DD471738-0643-0E7E-56CD-5BF441E260F0}"/>
              </a:ext>
            </a:extLst>
          </p:cNvPr>
          <p:cNvGrpSpPr/>
          <p:nvPr/>
        </p:nvGrpSpPr>
        <p:grpSpPr>
          <a:xfrm>
            <a:off x="221566" y="1799622"/>
            <a:ext cx="11567159" cy="1337555"/>
            <a:chOff x="221566" y="1858475"/>
            <a:chExt cx="11567159" cy="1337555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CFE038F-B304-8861-D19F-AA260D3DE743}"/>
                </a:ext>
              </a:extLst>
            </p:cNvPr>
            <p:cNvSpPr txBox="1"/>
            <p:nvPr/>
          </p:nvSpPr>
          <p:spPr>
            <a:xfrm>
              <a:off x="221566" y="1858475"/>
              <a:ext cx="5874434" cy="76944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b="1" dirty="0" err="1">
                  <a:ln w="0"/>
                  <a:latin typeface="Arial" panose="020B0604020202020204" pitchFamily="34" charset="0"/>
                  <a:cs typeface="Arial" panose="020B0604020202020204" pitchFamily="34" charset="0"/>
                </a:rPr>
                <a:t>Perbedaan</a:t>
              </a:r>
              <a:r>
                <a:rPr lang="en-US" sz="2400" b="1" dirty="0">
                  <a:ln w="0"/>
                  <a:latin typeface="Arial" panose="020B0604020202020204" pitchFamily="34" charset="0"/>
                  <a:cs typeface="Arial" panose="020B0604020202020204" pitchFamily="34" charset="0"/>
                </a:rPr>
                <a:t> Property &amp; Field</a:t>
              </a:r>
            </a:p>
            <a:p>
              <a:endParaRPr lang="en-US" sz="2000" b="1" dirty="0">
                <a:ln w="0"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B6E6B1F-250F-EE45-1ECC-08CC6600DF6A}"/>
                </a:ext>
              </a:extLst>
            </p:cNvPr>
            <p:cNvSpPr txBox="1"/>
            <p:nvPr/>
          </p:nvSpPr>
          <p:spPr>
            <a:xfrm>
              <a:off x="447604" y="2272700"/>
              <a:ext cx="11341121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 err="1">
                  <a:ln w="0"/>
                  <a:latin typeface="Arial" panose="020B0604020202020204" pitchFamily="34" charset="0"/>
                  <a:cs typeface="Arial" panose="020B0604020202020204" pitchFamily="34" charset="0"/>
                </a:rPr>
                <a:t>Untuk</a:t>
              </a:r>
              <a:r>
                <a:rPr lang="en-US" dirty="0">
                  <a:ln w="0"/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dirty="0" err="1">
                  <a:ln w="0"/>
                  <a:latin typeface="Arial" panose="020B0604020202020204" pitchFamily="34" charset="0"/>
                  <a:cs typeface="Arial" panose="020B0604020202020204" pitchFamily="34" charset="0"/>
                </a:rPr>
                <a:t>penggunaan</a:t>
              </a:r>
              <a:r>
                <a:rPr lang="en-US" dirty="0">
                  <a:ln w="0"/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dirty="0" err="1">
                  <a:ln w="0"/>
                  <a:latin typeface="Arial" panose="020B0604020202020204" pitchFamily="34" charset="0"/>
                  <a:cs typeface="Arial" panose="020B0604020202020204" pitchFamily="34" charset="0"/>
                </a:rPr>
                <a:t>umum</a:t>
              </a:r>
              <a:r>
                <a:rPr lang="en-US" dirty="0">
                  <a:ln w="0"/>
                  <a:latin typeface="Arial" panose="020B0604020202020204" pitchFamily="34" charset="0"/>
                  <a:cs typeface="Arial" panose="020B0604020202020204" pitchFamily="34" charset="0"/>
                </a:rPr>
                <a:t>, property dan field </a:t>
              </a:r>
              <a:r>
                <a:rPr lang="en-US" dirty="0" err="1">
                  <a:ln w="0"/>
                  <a:latin typeface="Arial" panose="020B0604020202020204" pitchFamily="34" charset="0"/>
                  <a:cs typeface="Arial" panose="020B0604020202020204" pitchFamily="34" charset="0"/>
                </a:rPr>
                <a:t>sama-sama</a:t>
              </a:r>
              <a:r>
                <a:rPr lang="en-US" dirty="0">
                  <a:ln w="0"/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dirty="0" err="1">
                  <a:ln w="0"/>
                  <a:latin typeface="Arial" panose="020B0604020202020204" pitchFamily="34" charset="0"/>
                  <a:cs typeface="Arial" panose="020B0604020202020204" pitchFamily="34" charset="0"/>
                </a:rPr>
                <a:t>merujuk</a:t>
              </a:r>
              <a:r>
                <a:rPr lang="en-US" dirty="0">
                  <a:ln w="0"/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dirty="0" err="1">
                  <a:ln w="0"/>
                  <a:latin typeface="Arial" panose="020B0604020202020204" pitchFamily="34" charset="0"/>
                  <a:cs typeface="Arial" panose="020B0604020202020204" pitchFamily="34" charset="0"/>
                </a:rPr>
                <a:t>ke</a:t>
              </a:r>
              <a:r>
                <a:rPr lang="en-US" dirty="0">
                  <a:ln w="0"/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dirty="0" err="1">
                  <a:ln w="0"/>
                  <a:latin typeface="Arial" panose="020B0604020202020204" pitchFamily="34" charset="0"/>
                  <a:cs typeface="Arial" panose="020B0604020202020204" pitchFamily="34" charset="0"/>
                </a:rPr>
                <a:t>variabel</a:t>
              </a:r>
              <a:r>
                <a:rPr lang="en-US" dirty="0">
                  <a:ln w="0"/>
                  <a:latin typeface="Arial" panose="020B0604020202020204" pitchFamily="34" charset="0"/>
                  <a:cs typeface="Arial" panose="020B0604020202020204" pitchFamily="34" charset="0"/>
                </a:rPr>
                <a:t> di </a:t>
              </a:r>
              <a:r>
                <a:rPr lang="en-US" dirty="0" err="1">
                  <a:ln w="0"/>
                  <a:latin typeface="Arial" panose="020B0604020202020204" pitchFamily="34" charset="0"/>
                  <a:cs typeface="Arial" panose="020B0604020202020204" pitchFamily="34" charset="0"/>
                </a:rPr>
                <a:t>dalam</a:t>
              </a:r>
              <a:r>
                <a:rPr lang="en-US" dirty="0">
                  <a:ln w="0"/>
                  <a:latin typeface="Arial" panose="020B0604020202020204" pitchFamily="34" charset="0"/>
                  <a:cs typeface="Arial" panose="020B0604020202020204" pitchFamily="34" charset="0"/>
                </a:rPr>
                <a:t> class. Akan </a:t>
              </a:r>
              <a:r>
                <a:rPr lang="en-US" dirty="0" err="1">
                  <a:ln w="0"/>
                  <a:latin typeface="Arial" panose="020B0604020202020204" pitchFamily="34" charset="0"/>
                  <a:cs typeface="Arial" panose="020B0604020202020204" pitchFamily="34" charset="0"/>
                </a:rPr>
                <a:t>tetapi</a:t>
              </a:r>
              <a:r>
                <a:rPr lang="en-US" dirty="0">
                  <a:ln w="0"/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dirty="0" err="1">
                  <a:ln w="0"/>
                  <a:latin typeface="Arial" panose="020B0604020202020204" pitchFamily="34" charset="0"/>
                  <a:cs typeface="Arial" panose="020B0604020202020204" pitchFamily="34" charset="0"/>
                </a:rPr>
                <a:t>ada</a:t>
              </a:r>
              <a:r>
                <a:rPr lang="en-US" dirty="0">
                  <a:ln w="0"/>
                  <a:latin typeface="Arial" panose="020B0604020202020204" pitchFamily="34" charset="0"/>
                  <a:cs typeface="Arial" panose="020B0604020202020204" pitchFamily="34" charset="0"/>
                </a:rPr>
                <a:t> yang </a:t>
              </a:r>
              <a:r>
                <a:rPr lang="en-US" dirty="0" err="1">
                  <a:ln w="0"/>
                  <a:latin typeface="Arial" panose="020B0604020202020204" pitchFamily="34" charset="0"/>
                  <a:cs typeface="Arial" panose="020B0604020202020204" pitchFamily="34" charset="0"/>
                </a:rPr>
                <a:t>membedakan</a:t>
              </a:r>
              <a:r>
                <a:rPr lang="en-US" dirty="0">
                  <a:ln w="0"/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dirty="0" err="1">
                  <a:ln w="0"/>
                  <a:latin typeface="Arial" panose="020B0604020202020204" pitchFamily="34" charset="0"/>
                  <a:cs typeface="Arial" panose="020B0604020202020204" pitchFamily="34" charset="0"/>
                </a:rPr>
                <a:t>bahwa</a:t>
              </a:r>
              <a:r>
                <a:rPr lang="en-US" dirty="0">
                  <a:ln w="0"/>
                  <a:latin typeface="Arial" panose="020B0604020202020204" pitchFamily="34" charset="0"/>
                  <a:cs typeface="Arial" panose="020B0604020202020204" pitchFamily="34" charset="0"/>
                </a:rPr>
                <a:t> property </a:t>
              </a:r>
              <a:r>
                <a:rPr lang="en-US" dirty="0" err="1">
                  <a:ln w="0"/>
                  <a:latin typeface="Arial" panose="020B0604020202020204" pitchFamily="34" charset="0"/>
                  <a:cs typeface="Arial" panose="020B0604020202020204" pitchFamily="34" charset="0"/>
                </a:rPr>
                <a:t>adalah</a:t>
              </a:r>
              <a:r>
                <a:rPr lang="en-US" dirty="0">
                  <a:ln w="0"/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dirty="0" err="1">
                  <a:ln w="0"/>
                  <a:latin typeface="Arial" panose="020B0604020202020204" pitchFamily="34" charset="0"/>
                  <a:cs typeface="Arial" panose="020B0604020202020204" pitchFamily="34" charset="0"/>
                </a:rPr>
                <a:t>variabel</a:t>
              </a:r>
              <a:r>
                <a:rPr lang="en-US" dirty="0">
                  <a:ln w="0"/>
                  <a:latin typeface="Arial" panose="020B0604020202020204" pitchFamily="34" charset="0"/>
                  <a:cs typeface="Arial" panose="020B0604020202020204" pitchFamily="34" charset="0"/>
                </a:rPr>
                <a:t> class </a:t>
              </a:r>
              <a:r>
                <a:rPr lang="en-US" dirty="0" err="1">
                  <a:ln w="0"/>
                  <a:latin typeface="Arial" panose="020B0604020202020204" pitchFamily="34" charset="0"/>
                  <a:cs typeface="Arial" panose="020B0604020202020204" pitchFamily="34" charset="0"/>
                </a:rPr>
                <a:t>dengan</a:t>
              </a:r>
              <a:r>
                <a:rPr lang="en-US" dirty="0">
                  <a:ln w="0"/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dirty="0" err="1">
                  <a:ln w="0"/>
                  <a:latin typeface="Arial" panose="020B0604020202020204" pitchFamily="34" charset="0"/>
                  <a:cs typeface="Arial" panose="020B0604020202020204" pitchFamily="34" charset="0"/>
                </a:rPr>
                <a:t>hak</a:t>
              </a:r>
              <a:r>
                <a:rPr lang="en-US" dirty="0">
                  <a:ln w="0"/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dirty="0" err="1">
                  <a:ln w="0"/>
                  <a:latin typeface="Arial" panose="020B0604020202020204" pitchFamily="34" charset="0"/>
                  <a:cs typeface="Arial" panose="020B0604020202020204" pitchFamily="34" charset="0"/>
                </a:rPr>
                <a:t>akses</a:t>
              </a:r>
              <a:r>
                <a:rPr lang="en-US" dirty="0">
                  <a:ln w="0"/>
                  <a:latin typeface="Arial" panose="020B0604020202020204" pitchFamily="34" charset="0"/>
                  <a:cs typeface="Arial" panose="020B0604020202020204" pitchFamily="34" charset="0"/>
                </a:rPr>
                <a:t> public, </a:t>
              </a:r>
              <a:r>
                <a:rPr lang="en-US" dirty="0" err="1">
                  <a:ln w="0"/>
                  <a:latin typeface="Arial" panose="020B0604020202020204" pitchFamily="34" charset="0"/>
                  <a:cs typeface="Arial" panose="020B0604020202020204" pitchFamily="34" charset="0"/>
                </a:rPr>
                <a:t>sedangkan</a:t>
              </a:r>
              <a:r>
                <a:rPr lang="en-US" dirty="0">
                  <a:ln w="0"/>
                  <a:latin typeface="Arial" panose="020B0604020202020204" pitchFamily="34" charset="0"/>
                  <a:cs typeface="Arial" panose="020B0604020202020204" pitchFamily="34" charset="0"/>
                </a:rPr>
                <a:t> field </a:t>
              </a:r>
              <a:r>
                <a:rPr lang="en-US" dirty="0" err="1">
                  <a:ln w="0"/>
                  <a:latin typeface="Arial" panose="020B0604020202020204" pitchFamily="34" charset="0"/>
                  <a:cs typeface="Arial" panose="020B0604020202020204" pitchFamily="34" charset="0"/>
                </a:rPr>
                <a:t>adalah</a:t>
              </a:r>
              <a:r>
                <a:rPr lang="en-US" dirty="0">
                  <a:ln w="0"/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dirty="0" err="1">
                  <a:ln w="0"/>
                  <a:latin typeface="Arial" panose="020B0604020202020204" pitchFamily="34" charset="0"/>
                  <a:cs typeface="Arial" panose="020B0604020202020204" pitchFamily="34" charset="0"/>
                </a:rPr>
                <a:t>variabel</a:t>
              </a:r>
              <a:r>
                <a:rPr lang="en-US" dirty="0">
                  <a:ln w="0"/>
                  <a:latin typeface="Arial" panose="020B0604020202020204" pitchFamily="34" charset="0"/>
                  <a:cs typeface="Arial" panose="020B0604020202020204" pitchFamily="34" charset="0"/>
                </a:rPr>
                <a:t> class yang </a:t>
              </a:r>
              <a:r>
                <a:rPr lang="en-US" dirty="0" err="1">
                  <a:ln w="0"/>
                  <a:latin typeface="Arial" panose="020B0604020202020204" pitchFamily="34" charset="0"/>
                  <a:cs typeface="Arial" panose="020B0604020202020204" pitchFamily="34" charset="0"/>
                </a:rPr>
                <a:t>memiliki</a:t>
              </a:r>
              <a:r>
                <a:rPr lang="en-US" dirty="0">
                  <a:ln w="0"/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dirty="0" err="1">
                  <a:ln w="0"/>
                  <a:latin typeface="Arial" panose="020B0604020202020204" pitchFamily="34" charset="0"/>
                  <a:cs typeface="Arial" panose="020B0604020202020204" pitchFamily="34" charset="0"/>
                </a:rPr>
                <a:t>hak</a:t>
              </a:r>
              <a:r>
                <a:rPr lang="en-US" dirty="0">
                  <a:ln w="0"/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dirty="0" err="1">
                  <a:ln w="0"/>
                  <a:latin typeface="Arial" panose="020B0604020202020204" pitchFamily="34" charset="0"/>
                  <a:cs typeface="Arial" panose="020B0604020202020204" pitchFamily="34" charset="0"/>
                </a:rPr>
                <a:t>akses</a:t>
              </a:r>
              <a:r>
                <a:rPr lang="en-US" dirty="0">
                  <a:ln w="0"/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dirty="0" err="1">
                  <a:ln w="0"/>
                  <a:latin typeface="Arial" panose="020B0604020202020204" pitchFamily="34" charset="0"/>
                  <a:cs typeface="Arial" panose="020B0604020202020204" pitchFamily="34" charset="0"/>
                </a:rPr>
                <a:t>terbatas</a:t>
              </a:r>
              <a:r>
                <a:rPr lang="en-US" dirty="0">
                  <a:ln w="0"/>
                  <a:latin typeface="Arial" panose="020B0604020202020204" pitchFamily="34" charset="0"/>
                  <a:cs typeface="Arial" panose="020B0604020202020204" pitchFamily="34" charset="0"/>
                </a:rPr>
                <a:t> (private </a:t>
              </a:r>
              <a:r>
                <a:rPr lang="en-US" dirty="0" err="1">
                  <a:ln w="0"/>
                  <a:latin typeface="Arial" panose="020B0604020202020204" pitchFamily="34" charset="0"/>
                  <a:cs typeface="Arial" panose="020B0604020202020204" pitchFamily="34" charset="0"/>
                </a:rPr>
                <a:t>atau</a:t>
              </a:r>
              <a:r>
                <a:rPr lang="en-US" dirty="0">
                  <a:ln w="0"/>
                  <a:latin typeface="Arial" panose="020B0604020202020204" pitchFamily="34" charset="0"/>
                  <a:cs typeface="Arial" panose="020B0604020202020204" pitchFamily="34" charset="0"/>
                </a:rPr>
                <a:t> protected).</a:t>
              </a:r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B7467573-049E-631D-CEC3-74394F644B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8164" y="3179462"/>
            <a:ext cx="4050179" cy="3561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585384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37F48C2-39A5-8E14-64DC-57617CF7A03C}"/>
              </a:ext>
            </a:extLst>
          </p:cNvPr>
          <p:cNvSpPr txBox="1"/>
          <p:nvPr/>
        </p:nvSpPr>
        <p:spPr>
          <a:xfrm>
            <a:off x="192069" y="275138"/>
            <a:ext cx="51173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METHOD PADA STRING</a:t>
            </a:r>
            <a:endParaRPr lang="en-ID" sz="2400" b="1" dirty="0">
              <a:ln w="0"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67FD39-FF5D-E178-9DD2-8AF62C89BCB6}"/>
              </a:ext>
            </a:extLst>
          </p:cNvPr>
          <p:cNvSpPr txBox="1">
            <a:spLocks/>
          </p:cNvSpPr>
          <p:nvPr/>
        </p:nvSpPr>
        <p:spPr>
          <a:xfrm>
            <a:off x="566740" y="1181100"/>
            <a:ext cx="8153400" cy="44958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C5E8A4-2449-B6D7-7578-C0A3ADFEA199}"/>
              </a:ext>
            </a:extLst>
          </p:cNvPr>
          <p:cNvSpPr txBox="1"/>
          <p:nvPr/>
        </p:nvSpPr>
        <p:spPr>
          <a:xfrm>
            <a:off x="566740" y="1142436"/>
            <a:ext cx="10577279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Ada </a:t>
            </a:r>
            <a:r>
              <a:rPr lang="en-US" sz="2400" dirty="0" err="1">
                <a:ln w="0"/>
                <a:latin typeface="Arial" panose="020B0604020202020204" pitchFamily="34" charset="0"/>
                <a:cs typeface="Arial" panose="020B0604020202020204" pitchFamily="34" charset="0"/>
              </a:rPr>
              <a:t>banyak</a:t>
            </a:r>
            <a:r>
              <a:rPr lang="en-US" sz="2400" dirty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 method yang </a:t>
            </a:r>
            <a:r>
              <a:rPr lang="en-US" sz="2400" dirty="0" err="1">
                <a:ln w="0"/>
                <a:latin typeface="Arial" panose="020B0604020202020204" pitchFamily="34" charset="0"/>
                <a:cs typeface="Arial" panose="020B0604020202020204" pitchFamily="34" charset="0"/>
              </a:rPr>
              <a:t>dapat</a:t>
            </a:r>
            <a:r>
              <a:rPr lang="en-US" sz="2400" dirty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 di </a:t>
            </a:r>
            <a:r>
              <a:rPr lang="en-US" sz="2400" dirty="0" err="1">
                <a:ln w="0"/>
                <a:latin typeface="Arial" panose="020B0604020202020204" pitchFamily="34" charset="0"/>
                <a:cs typeface="Arial" panose="020B0604020202020204" pitchFamily="34" charset="0"/>
              </a:rPr>
              <a:t>pakai</a:t>
            </a:r>
            <a:r>
              <a:rPr lang="en-US" sz="2400" dirty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 pada  String, </a:t>
            </a:r>
            <a:r>
              <a:rPr lang="en-US" sz="2400" dirty="0" err="1">
                <a:ln w="0"/>
                <a:latin typeface="Arial" panose="020B0604020202020204" pitchFamily="34" charset="0"/>
                <a:cs typeface="Arial" panose="020B0604020202020204" pitchFamily="34" charset="0"/>
              </a:rPr>
              <a:t>diantaranya</a:t>
            </a:r>
            <a:r>
              <a:rPr lang="en-US" sz="2400" dirty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2400" dirty="0" err="1">
                <a:ln w="0"/>
                <a:latin typeface="Arial" panose="020B0604020202020204" pitchFamily="34" charset="0"/>
                <a:cs typeface="Arial" panose="020B0604020202020204" pitchFamily="34" charset="0"/>
              </a:rPr>
              <a:t>sering</a:t>
            </a:r>
            <a:r>
              <a:rPr lang="en-US" sz="2400" dirty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n w="0"/>
                <a:latin typeface="Arial" panose="020B0604020202020204" pitchFamily="34" charset="0"/>
                <a:cs typeface="Arial" panose="020B0604020202020204" pitchFamily="34" charset="0"/>
              </a:rPr>
              <a:t>banyak</a:t>
            </a:r>
            <a:r>
              <a:rPr lang="en-US" sz="2400" dirty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 di </a:t>
            </a:r>
            <a:r>
              <a:rPr lang="en-US" sz="2400" dirty="0" err="1">
                <a:ln w="0"/>
                <a:latin typeface="Arial" panose="020B0604020202020204" pitchFamily="34" charset="0"/>
                <a:cs typeface="Arial" panose="020B0604020202020204" pitchFamily="34" charset="0"/>
              </a:rPr>
              <a:t>gunakan</a:t>
            </a:r>
            <a:r>
              <a:rPr lang="en-US" sz="2400" dirty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n w="0"/>
                <a:latin typeface="Arial" panose="020B0604020202020204" pitchFamily="34" charset="0"/>
                <a:cs typeface="Arial" panose="020B0604020202020204" pitchFamily="34" charset="0"/>
              </a:rPr>
              <a:t>adalah</a:t>
            </a:r>
            <a:r>
              <a:rPr lang="en-US" sz="2400" dirty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 :</a:t>
            </a:r>
          </a:p>
          <a:p>
            <a:endParaRPr lang="en-US" sz="2400" dirty="0">
              <a:ln w="0"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length()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substring()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ln w="0"/>
                <a:latin typeface="Arial" panose="020B0604020202020204" pitchFamily="34" charset="0"/>
                <a:cs typeface="Arial" panose="020B0604020202020204" pitchFamily="34" charset="0"/>
              </a:rPr>
              <a:t>charAt</a:t>
            </a:r>
            <a:r>
              <a:rPr lang="en-US" sz="2400" dirty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ln w="0"/>
                <a:latin typeface="Arial" panose="020B0604020202020204" pitchFamily="34" charset="0"/>
                <a:cs typeface="Arial" panose="020B0604020202020204" pitchFamily="34" charset="0"/>
              </a:rPr>
              <a:t>indefOf</a:t>
            </a:r>
            <a:endParaRPr lang="en-US" sz="2400" dirty="0">
              <a:ln w="0"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ln w="0"/>
                <a:latin typeface="Arial" panose="020B0604020202020204" pitchFamily="34" charset="0"/>
                <a:cs typeface="Arial" panose="020B0604020202020204" pitchFamily="34" charset="0"/>
              </a:rPr>
              <a:t>toUpperCase</a:t>
            </a:r>
            <a:r>
              <a:rPr lang="en-US" sz="2400" dirty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ln w="0"/>
                <a:latin typeface="Arial" panose="020B0604020202020204" pitchFamily="34" charset="0"/>
                <a:cs typeface="Arial" panose="020B0604020202020204" pitchFamily="34" charset="0"/>
              </a:rPr>
              <a:t>toLowerCase</a:t>
            </a:r>
            <a:r>
              <a:rPr lang="en-US" sz="2400" dirty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ln w="0"/>
                <a:latin typeface="Arial" panose="020B0604020202020204" pitchFamily="34" charset="0"/>
                <a:cs typeface="Arial" panose="020B0604020202020204" pitchFamily="34" charset="0"/>
              </a:rPr>
              <a:t>Dll</a:t>
            </a:r>
            <a:r>
              <a:rPr lang="en-US" sz="2400" dirty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4CDF1F-C61D-1A19-752A-44C1DC9DA2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1056" y="2357726"/>
            <a:ext cx="6579288" cy="3319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467598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7E715DE-09A3-D437-3CFD-8F074BCD3394}"/>
              </a:ext>
            </a:extLst>
          </p:cNvPr>
          <p:cNvSpPr txBox="1"/>
          <p:nvPr/>
        </p:nvSpPr>
        <p:spPr>
          <a:xfrm>
            <a:off x="192068" y="232935"/>
            <a:ext cx="51173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DEKLARASI PADA STRING</a:t>
            </a:r>
            <a:endParaRPr lang="en-ID" sz="2400" b="1" dirty="0">
              <a:ln w="0"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0119BA-954C-A785-AE8A-01A40628AE6E}"/>
              </a:ext>
            </a:extLst>
          </p:cNvPr>
          <p:cNvSpPr txBox="1"/>
          <p:nvPr/>
        </p:nvSpPr>
        <p:spPr>
          <a:xfrm>
            <a:off x="433538" y="821209"/>
            <a:ext cx="10116122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Ketika </a:t>
            </a: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dideklrasikan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variabel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bertipe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String </a:t>
            </a: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maka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akan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dibuat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sebuah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object. </a:t>
            </a: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Walaupun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secara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implisit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tidak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dituliskan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new.</a:t>
            </a:r>
          </a:p>
          <a:p>
            <a:endParaRPr lang="en-US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Berikut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beberapa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contoh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deklrasi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pada String, </a:t>
            </a: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diantaranya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</a:p>
          <a:p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nama_variable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nama_variable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= value;</a:t>
            </a:r>
          </a:p>
          <a:p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nama_variable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= new String(</a:t>
            </a: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cahar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AADEBF-7A52-D1EB-22DC-12C69AC614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6356" y="3105023"/>
            <a:ext cx="5835308" cy="3520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178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898FF9E-F081-B907-71AD-13BE798CFE1E}"/>
              </a:ext>
            </a:extLst>
          </p:cNvPr>
          <p:cNvSpPr txBox="1"/>
          <p:nvPr/>
        </p:nvSpPr>
        <p:spPr>
          <a:xfrm>
            <a:off x="192068" y="176664"/>
            <a:ext cx="59039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DEKLARASI PADA STRING LITERALS</a:t>
            </a:r>
            <a:endParaRPr lang="en-ID" sz="2400" b="1" dirty="0">
              <a:ln w="0"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5C3954D8-A223-E170-C468-B2A8808705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068" y="787205"/>
            <a:ext cx="9370694" cy="1548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32080" bIns="45720" numCol="1" anchor="t" anchorCtr="0" compatLnSpc="1">
            <a:prstTxWarp prst="textNoShape">
              <a:avLst/>
            </a:prstTxWarp>
          </a:bodyPr>
          <a:lstStyle>
            <a:lvl1pPr marL="319088" indent="-319088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0" fontAlgn="base" hangingPunct="0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E66C7D"/>
              </a:buClr>
              <a:buSzPct val="75000"/>
              <a:buFont typeface="Wingdings" panose="05000000000000000000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6BB76D"/>
              </a:buClr>
              <a:buSzPct val="65000"/>
              <a:buFont typeface="Wingdings" panose="05000000000000000000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60B5CC"/>
              </a:buClr>
              <a:buSzPct val="60000"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Literal String </a:t>
            </a: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adalah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object </a:t>
            </a: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dari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class String, </a:t>
            </a: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menggunakan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tanda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double quotes (“) di </a:t>
            </a: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awal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dan </a:t>
            </a: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akhir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String. Di </a:t>
            </a: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dalam</a:t>
            </a:r>
            <a:r>
              <a:rPr lang="en-US" altLang="en-US" sz="2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construct juga </a:t>
            </a:r>
            <a:r>
              <a:rPr lang="en-US" altLang="en-US" sz="2000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bisa</a:t>
            </a:r>
            <a:r>
              <a:rPr lang="en-US" altLang="en-US" sz="2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di assign </a:t>
            </a:r>
            <a:r>
              <a:rPr lang="en-US" altLang="en-US" sz="2000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</a:t>
            </a:r>
            <a:r>
              <a:rPr lang="en-US" altLang="en-US" sz="2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dalam</a:t>
            </a:r>
            <a:r>
              <a:rPr lang="en-US" altLang="en-US" sz="2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variabel</a:t>
            </a:r>
            <a:r>
              <a:rPr lang="en-US" altLang="en-US" sz="2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altLang="en-US" sz="2000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Dapat</a:t>
            </a:r>
            <a:r>
              <a:rPr lang="en-US" altLang="en-US" sz="2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digunakan</a:t>
            </a:r>
            <a:r>
              <a:rPr lang="en-US" altLang="en-US" sz="2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sebgai</a:t>
            </a:r>
            <a:r>
              <a:rPr lang="en-US" altLang="en-US" sz="2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parameter </a:t>
            </a:r>
            <a:r>
              <a:rPr lang="en-US" altLang="en-US" sz="2000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suatu</a:t>
            </a:r>
            <a:r>
              <a:rPr lang="en-US" altLang="en-US" sz="2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method </a:t>
            </a:r>
            <a:r>
              <a:rPr lang="en-US" altLang="en-US" sz="2000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atau</a:t>
            </a:r>
            <a:r>
              <a:rPr lang="en-US" altLang="en-US" sz="2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constructor. </a:t>
            </a:r>
            <a:r>
              <a:rPr lang="en-US" altLang="en-US" sz="2000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Memiliki</a:t>
            </a:r>
            <a:r>
              <a:rPr lang="en-US" altLang="en-US" sz="2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method yang </a:t>
            </a:r>
            <a:r>
              <a:rPr lang="en-US" altLang="en-US" sz="2000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bisa</a:t>
            </a:r>
            <a:r>
              <a:rPr lang="en-US" altLang="en-US" sz="2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dipanggil</a:t>
            </a:r>
            <a:r>
              <a:rPr lang="en-US" altLang="en-US" sz="2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30B01C8-95AA-9D17-BB66-9577D781BB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3271" y="2335237"/>
            <a:ext cx="7143603" cy="4296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687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3E905DF-1A72-991F-1775-B58E7C9623C7}"/>
              </a:ext>
            </a:extLst>
          </p:cNvPr>
          <p:cNvSpPr txBox="1"/>
          <p:nvPr/>
        </p:nvSpPr>
        <p:spPr>
          <a:xfrm>
            <a:off x="192068" y="176665"/>
            <a:ext cx="76577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DEKLARASI PADA STRING DENGAN KEYWORD</a:t>
            </a:r>
            <a:endParaRPr lang="en-ID" sz="2400" b="1" dirty="0">
              <a:ln w="0"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57D773-BDAC-5AE8-D1ED-64F220C6A4A5}"/>
              </a:ext>
            </a:extLst>
          </p:cNvPr>
          <p:cNvSpPr txBox="1"/>
          <p:nvPr/>
        </p:nvSpPr>
        <p:spPr>
          <a:xfrm>
            <a:off x="643596" y="793074"/>
            <a:ext cx="7782951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n-NO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Java String dibuat dengan menggunakan kata kunci "</a:t>
            </a:r>
            <a:r>
              <a:rPr lang="nn-NO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nn-NO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". Misalnya: </a:t>
            </a:r>
          </a:p>
          <a:p>
            <a:r>
              <a:rPr lang="nn-NO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String s=new String(“Selamat datang”); </a:t>
            </a:r>
          </a:p>
          <a:p>
            <a:r>
              <a:rPr lang="nn-NO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Ini membuat dua objek (kumpulan String dan di heap) dan satu variabel referensi di mana variabel 's' akan merujuk ke objek yang di heap</a:t>
            </a:r>
            <a:endParaRPr lang="en-ID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151734-3AFC-B67B-48E7-60769CE7F581}"/>
              </a:ext>
            </a:extLst>
          </p:cNvPr>
          <p:cNvSpPr txBox="1"/>
          <p:nvPr/>
        </p:nvSpPr>
        <p:spPr>
          <a:xfrm>
            <a:off x="1258201" y="4671058"/>
            <a:ext cx="609834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2000" dirty="0">
                <a:latin typeface="Arial" panose="020B0604020202020204" pitchFamily="34" charset="0"/>
                <a:cs typeface="Arial" panose="020B0604020202020204" pitchFamily="34" charset="0"/>
              </a:rPr>
              <a:t>Pada </a:t>
            </a:r>
            <a:r>
              <a:rPr lang="en-ID" sz="2000" dirty="0" err="1">
                <a:latin typeface="Arial" panose="020B0604020202020204" pitchFamily="34" charset="0"/>
                <a:cs typeface="Arial" panose="020B0604020202020204" pitchFamily="34" charset="0"/>
              </a:rPr>
              <a:t>contoh</a:t>
            </a:r>
            <a:r>
              <a:rPr lang="en-ID" sz="2000" dirty="0">
                <a:latin typeface="Arial" panose="020B0604020202020204" pitchFamily="34" charset="0"/>
                <a:cs typeface="Arial" panose="020B0604020202020204" pitchFamily="34" charset="0"/>
              </a:rPr>
              <a:t> di </a:t>
            </a:r>
            <a:r>
              <a:rPr lang="en-ID" sz="2000" dirty="0" err="1">
                <a:latin typeface="Arial" panose="020B0604020202020204" pitchFamily="34" charset="0"/>
                <a:cs typeface="Arial" panose="020B0604020202020204" pitchFamily="34" charset="0"/>
              </a:rPr>
              <a:t>samping</a:t>
            </a:r>
            <a:r>
              <a:rPr lang="en-ID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000" dirty="0" err="1">
                <a:latin typeface="Arial" panose="020B0604020202020204" pitchFamily="34" charset="0"/>
                <a:cs typeface="Arial" panose="020B0604020202020204" pitchFamily="34" charset="0"/>
              </a:rPr>
              <a:t>jika</a:t>
            </a:r>
            <a:r>
              <a:rPr lang="en-ID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000" dirty="0" err="1">
                <a:latin typeface="Arial" panose="020B0604020202020204" pitchFamily="34" charset="0"/>
                <a:cs typeface="Arial" panose="020B0604020202020204" pitchFamily="34" charset="0"/>
              </a:rPr>
              <a:t>ditampilkan</a:t>
            </a:r>
            <a:r>
              <a:rPr lang="en-ID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000" dirty="0" err="1">
                <a:latin typeface="Arial" panose="020B0604020202020204" pitchFamily="34" charset="0"/>
                <a:cs typeface="Arial" panose="020B0604020202020204" pitchFamily="34" charset="0"/>
              </a:rPr>
              <a:t>tidak</a:t>
            </a:r>
            <a:r>
              <a:rPr lang="en-ID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000" dirty="0" err="1">
                <a:latin typeface="Arial" panose="020B0604020202020204" pitchFamily="34" charset="0"/>
                <a:cs typeface="Arial" panose="020B0604020202020204" pitchFamily="34" charset="0"/>
              </a:rPr>
              <a:t>akan</a:t>
            </a:r>
            <a:r>
              <a:rPr lang="en-ID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000" dirty="0" err="1">
                <a:latin typeface="Arial" panose="020B0604020202020204" pitchFamily="34" charset="0"/>
                <a:cs typeface="Arial" panose="020B0604020202020204" pitchFamily="34" charset="0"/>
              </a:rPr>
              <a:t>mengeluarkan</a:t>
            </a:r>
            <a:r>
              <a:rPr lang="en-ID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000" dirty="0" err="1">
                <a:latin typeface="Arial" panose="020B0604020202020204" pitchFamily="34" charset="0"/>
                <a:cs typeface="Arial" panose="020B0604020202020204" pitchFamily="34" charset="0"/>
              </a:rPr>
              <a:t>hasil</a:t>
            </a:r>
            <a:r>
              <a:rPr lang="en-ID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000" dirty="0" err="1">
                <a:latin typeface="Arial" panose="020B0604020202020204" pitchFamily="34" charset="0"/>
                <a:cs typeface="Arial" panose="020B0604020202020204" pitchFamily="34" charset="0"/>
              </a:rPr>
              <a:t>apapun</a:t>
            </a:r>
            <a:r>
              <a:rPr lang="en-ID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000" dirty="0" err="1">
                <a:latin typeface="Arial" panose="020B0604020202020204" pitchFamily="34" charset="0"/>
                <a:cs typeface="Arial" panose="020B0604020202020204" pitchFamily="34" charset="0"/>
              </a:rPr>
              <a:t>karena</a:t>
            </a:r>
            <a:r>
              <a:rPr lang="en-ID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000" dirty="0" err="1">
                <a:latin typeface="Arial" panose="020B0604020202020204" pitchFamily="34" charset="0"/>
                <a:cs typeface="Arial" panose="020B0604020202020204" pitchFamily="34" charset="0"/>
              </a:rPr>
              <a:t>hanya</a:t>
            </a:r>
            <a:r>
              <a:rPr lang="en-ID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000" dirty="0" err="1">
                <a:latin typeface="Arial" panose="020B0604020202020204" pitchFamily="34" charset="0"/>
                <a:cs typeface="Arial" panose="020B0604020202020204" pitchFamily="34" charset="0"/>
              </a:rPr>
              <a:t>menjalankan</a:t>
            </a:r>
            <a:r>
              <a:rPr lang="en-ID" sz="2000" dirty="0">
                <a:latin typeface="Arial" panose="020B0604020202020204" pitchFamily="34" charset="0"/>
                <a:cs typeface="Arial" panose="020B0604020202020204" pitchFamily="34" charset="0"/>
              </a:rPr>
              <a:t> constructor </a:t>
            </a:r>
            <a:r>
              <a:rPr lang="en-ID" sz="2000" dirty="0" err="1">
                <a:latin typeface="Arial" panose="020B0604020202020204" pitchFamily="34" charset="0"/>
                <a:cs typeface="Arial" panose="020B0604020202020204" pitchFamily="34" charset="0"/>
              </a:rPr>
              <a:t>kosong</a:t>
            </a:r>
            <a:r>
              <a:rPr lang="en-ID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14F10A-396F-EF16-7DCA-5C90DAB403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7373" y="2732066"/>
            <a:ext cx="4440072" cy="1642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48177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5">
            <a:extLst>
              <a:ext uri="{FF2B5EF4-FFF2-40B4-BE49-F238E27FC236}">
                <a16:creationId xmlns:a16="http://schemas.microsoft.com/office/drawing/2014/main" id="{121B4013-3A61-2719-ACB4-5A9CA0C72CB3}"/>
              </a:ext>
            </a:extLst>
          </p:cNvPr>
          <p:cNvSpPr/>
          <p:nvPr/>
        </p:nvSpPr>
        <p:spPr>
          <a:xfrm>
            <a:off x="6973641" y="2770318"/>
            <a:ext cx="5218359" cy="720638"/>
          </a:xfrm>
          <a:prstGeom prst="rect">
            <a:avLst/>
          </a:prstGeom>
          <a:noFill/>
        </p:spPr>
        <p:txBody>
          <a:bodyPr lIns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000" b="1" dirty="0">
                <a:ln w="0"/>
                <a:latin typeface="Arial"/>
              </a:rPr>
              <a:t>TERIMAKASIH</a:t>
            </a:r>
            <a:endParaRPr kumimoji="0" lang="en-US" altLang="ko-KR" sz="4000" b="1" i="0" u="none" strike="noStrike" kern="1200" normalizeH="0" baseline="0" noProof="0" dirty="0">
              <a:ln w="0"/>
              <a:uLnTx/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83627204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Contents Slide Master">
  <a:themeElements>
    <a:clrScheme name="ALLPPT-40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A9BD5"/>
      </a:accent1>
      <a:accent2>
        <a:srgbClr val="224A90"/>
      </a:accent2>
      <a:accent3>
        <a:srgbClr val="010A4F"/>
      </a:accent3>
      <a:accent4>
        <a:srgbClr val="5A9BD5"/>
      </a:accent4>
      <a:accent5>
        <a:srgbClr val="224A90"/>
      </a:accent5>
      <a:accent6>
        <a:srgbClr val="010A4F"/>
      </a:accent6>
      <a:hlink>
        <a:srgbClr val="262626"/>
      </a:hlink>
      <a:folHlink>
        <a:srgbClr val="262626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ection Break Slide Master">
  <a:themeElements>
    <a:clrScheme name="Custom 1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27ACFD"/>
      </a:accent1>
      <a:accent2>
        <a:srgbClr val="27ACFD"/>
      </a:accent2>
      <a:accent3>
        <a:srgbClr val="27ACFD"/>
      </a:accent3>
      <a:accent4>
        <a:srgbClr val="27ACFD"/>
      </a:accent4>
      <a:accent5>
        <a:srgbClr val="27ACFD"/>
      </a:accent5>
      <a:accent6>
        <a:srgbClr val="27ACFD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Contents Slide Master">
  <a:themeElements>
    <a:clrScheme name="Custom 1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27ACFD"/>
      </a:accent1>
      <a:accent2>
        <a:srgbClr val="27ACFD"/>
      </a:accent2>
      <a:accent3>
        <a:srgbClr val="27ACFD"/>
      </a:accent3>
      <a:accent4>
        <a:srgbClr val="27ACFD"/>
      </a:accent4>
      <a:accent5>
        <a:srgbClr val="27ACFD"/>
      </a:accent5>
      <a:accent6>
        <a:srgbClr val="27ACFD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369</Words>
  <Application>Microsoft Office PowerPoint</Application>
  <PresentationFormat>Widescreen</PresentationFormat>
  <Paragraphs>39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Wingdings</vt:lpstr>
      <vt:lpstr>Contents Slide Master</vt:lpstr>
      <vt:lpstr>Section Break Slide Master</vt:lpstr>
      <vt:lpstr>1_Contents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ahmad zuhril</dc:creator>
  <cp:lastModifiedBy>ahmad zuhril</cp:lastModifiedBy>
  <cp:revision>18</cp:revision>
  <dcterms:created xsi:type="dcterms:W3CDTF">2022-07-25T06:05:20Z</dcterms:created>
  <dcterms:modified xsi:type="dcterms:W3CDTF">2022-07-31T12:37:22Z</dcterms:modified>
</cp:coreProperties>
</file>