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81FFE-539C-4926-BBE3-409AD4B2F465}" type="datetimeFigureOut">
              <a:rPr lang="ko-KR" altLang="en-US" smtClean="0"/>
              <a:t>2013-01-16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5DDDA-1E81-45FC-8DFB-7A6A01948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14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현재 개발중인 시스템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E01A8-1C4E-49B2-B026-96B27F35C2D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17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주요 프로세스</a:t>
            </a:r>
            <a:endParaRPr lang="en-US" altLang="ko-KR" dirty="0" smtClean="0"/>
          </a:p>
          <a:p>
            <a:r>
              <a:rPr lang="ko-KR" altLang="en-US" dirty="0" smtClean="0"/>
              <a:t>분석할 태그의 메타정보를 입력하는 전처리 부분과</a:t>
            </a:r>
            <a:endParaRPr lang="en-US" altLang="ko-KR" dirty="0" smtClean="0"/>
          </a:p>
          <a:p>
            <a:r>
              <a:rPr lang="ko-KR" altLang="en-US" dirty="0" smtClean="0"/>
              <a:t>태그의 형태소를 분석하고 태그정보를 입력하는 용어 추출 및 </a:t>
            </a:r>
            <a:r>
              <a:rPr lang="ko-KR" altLang="en-US" dirty="0" err="1" smtClean="0"/>
              <a:t>태깅</a:t>
            </a:r>
            <a:r>
              <a:rPr lang="ko-KR" altLang="en-US" dirty="0" smtClean="0"/>
              <a:t> 부분</a:t>
            </a:r>
            <a:endParaRPr lang="en-US" altLang="ko-KR" dirty="0" smtClean="0"/>
          </a:p>
          <a:p>
            <a:r>
              <a:rPr lang="ko-KR" altLang="en-US" dirty="0" smtClean="0"/>
              <a:t>마지막으로 전문어 구분과 빈도 통계를 통한 분석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현재 </a:t>
            </a:r>
            <a:r>
              <a:rPr lang="en-US" altLang="ko-KR" dirty="0" smtClean="0"/>
              <a:t>1.</a:t>
            </a:r>
            <a:r>
              <a:rPr lang="ko-KR" altLang="en-US" dirty="0" err="1" smtClean="0"/>
              <a:t>전처리와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2.</a:t>
            </a:r>
            <a:r>
              <a:rPr lang="ko-KR" altLang="en-US" dirty="0" smtClean="0"/>
              <a:t>용어 추출 및 </a:t>
            </a:r>
            <a:r>
              <a:rPr lang="ko-KR" altLang="en-US" dirty="0" err="1" smtClean="0"/>
              <a:t>태깅</a:t>
            </a:r>
            <a:r>
              <a:rPr lang="ko-KR" altLang="en-US" dirty="0" smtClean="0"/>
              <a:t> 부분까지 구현되었으며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빈도 분석 부분은 부분적으로만 완성됨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E01A8-1C4E-49B2-B026-96B27F35C2D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70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일반적인 웹 어플리케이션</a:t>
            </a:r>
            <a:endParaRPr lang="en-US" altLang="ko-KR" dirty="0" smtClean="0"/>
          </a:p>
          <a:p>
            <a:r>
              <a:rPr lang="ko-KR" altLang="en-US" dirty="0" smtClean="0"/>
              <a:t>주로 </a:t>
            </a:r>
            <a:r>
              <a:rPr lang="en-US" altLang="ko-KR" dirty="0" err="1" smtClean="0"/>
              <a:t>ajax</a:t>
            </a:r>
            <a:r>
              <a:rPr lang="ko-KR" altLang="en-US" dirty="0" smtClean="0"/>
              <a:t>기술 사용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E01A8-1C4E-49B2-B026-96B27F35C2D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824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메타정보를 계층별로 </a:t>
            </a:r>
            <a:r>
              <a:rPr lang="ko-KR" altLang="en-US" dirty="0" err="1" smtClean="0"/>
              <a:t>입력후</a:t>
            </a:r>
            <a:endParaRPr lang="en-US" altLang="ko-KR" dirty="0" smtClean="0"/>
          </a:p>
          <a:p>
            <a:r>
              <a:rPr lang="ko-KR" altLang="en-US" dirty="0" smtClean="0"/>
              <a:t>교과서 </a:t>
            </a:r>
            <a:r>
              <a:rPr lang="ko-KR" altLang="en-US" dirty="0" err="1" smtClean="0"/>
              <a:t>스캔본에서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OCR </a:t>
            </a:r>
            <a:r>
              <a:rPr lang="ko-KR" altLang="en-US" dirty="0" smtClean="0"/>
              <a:t>프로그램을 사용하여 </a:t>
            </a:r>
            <a:endParaRPr lang="en-US" altLang="ko-KR" dirty="0" smtClean="0"/>
          </a:p>
          <a:p>
            <a:r>
              <a:rPr lang="ko-KR" altLang="en-US" dirty="0" smtClean="0"/>
              <a:t>추출된 텍스트를 입력으로 받음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E01A8-1C4E-49B2-B026-96B27F35C2D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70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입력받은</a:t>
            </a:r>
            <a:r>
              <a:rPr lang="ko-KR" altLang="en-US" dirty="0" smtClean="0"/>
              <a:t> 텍스트를 가지고 형태소 분석함</a:t>
            </a:r>
            <a:endParaRPr lang="en-US" altLang="ko-KR" dirty="0" smtClean="0"/>
          </a:p>
          <a:p>
            <a:r>
              <a:rPr lang="ko-KR" altLang="en-US" dirty="0" smtClean="0"/>
              <a:t>형태소 분석에는 </a:t>
            </a:r>
            <a:r>
              <a:rPr lang="en-US" altLang="ko-KR" dirty="0" smtClean="0"/>
              <a:t>KAIST</a:t>
            </a:r>
            <a:r>
              <a:rPr lang="ko-KR" altLang="en-US" dirty="0" smtClean="0"/>
              <a:t>에서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개발한 </a:t>
            </a:r>
            <a:r>
              <a:rPr lang="ko-KR" altLang="en-US" baseline="0" dirty="0" err="1" smtClean="0"/>
              <a:t>한나눔</a:t>
            </a:r>
            <a:r>
              <a:rPr lang="ko-KR" altLang="en-US" dirty="0" smtClean="0"/>
              <a:t> 라이브러리 사용</a:t>
            </a:r>
            <a:endParaRPr lang="en-US" altLang="ko-KR" dirty="0" smtClean="0"/>
          </a:p>
          <a:p>
            <a:r>
              <a:rPr lang="ko-KR" altLang="en-US" dirty="0" err="1" smtClean="0"/>
              <a:t>웹버전에</a:t>
            </a:r>
            <a:r>
              <a:rPr lang="ko-KR" altLang="en-US" dirty="0" smtClean="0"/>
              <a:t> 맞게 개발환경을 구축하여 개발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E01A8-1C4E-49B2-B026-96B27F35C2D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70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라이브 </a:t>
            </a:r>
            <a:r>
              <a:rPr lang="ko-KR" altLang="en-US" dirty="0" err="1" smtClean="0"/>
              <a:t>러리로부터</a:t>
            </a:r>
            <a:r>
              <a:rPr lang="ko-KR" altLang="en-US" dirty="0" smtClean="0"/>
              <a:t> 문장</a:t>
            </a:r>
            <a:r>
              <a:rPr lang="en-US" altLang="ko-KR" dirty="0" smtClean="0"/>
              <a:t>/ </a:t>
            </a:r>
            <a:r>
              <a:rPr lang="ko-KR" altLang="en-US" dirty="0" smtClean="0"/>
              <a:t>어절 분리와 형태소분석</a:t>
            </a:r>
            <a:endParaRPr lang="en-US" altLang="ko-KR" dirty="0" smtClean="0"/>
          </a:p>
          <a:p>
            <a:r>
              <a:rPr lang="ko-KR" altLang="en-US" dirty="0" smtClean="0"/>
              <a:t>이후 전문어 사전 검색을 위한 기본형 추출을 직접 구현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각 품사별 특성에 따라 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하다등의</a:t>
            </a:r>
            <a:r>
              <a:rPr lang="ko-KR" altLang="en-US" dirty="0" smtClean="0"/>
              <a:t> 종결 어미 부착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E01A8-1C4E-49B2-B026-96B27F35C2D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576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발전방향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인식률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E01A8-1C4E-49B2-B026-96B27F35C2D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70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893A-A1F5-4946-AA7C-458FE6E824F8}" type="datetimeFigureOut">
              <a:rPr lang="ko-KR" altLang="en-US" smtClean="0"/>
              <a:t>2013-01-16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1D47-E2BD-4F9A-B9A3-A69208BD4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98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893A-A1F5-4946-AA7C-458FE6E824F8}" type="datetimeFigureOut">
              <a:rPr lang="ko-KR" altLang="en-US" smtClean="0"/>
              <a:t>2013-01-16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1D47-E2BD-4F9A-B9A3-A69208BD4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39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893A-A1F5-4946-AA7C-458FE6E824F8}" type="datetimeFigureOut">
              <a:rPr lang="ko-KR" altLang="en-US" smtClean="0"/>
              <a:t>2013-01-16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1D47-E2BD-4F9A-B9A3-A69208BD4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0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893A-A1F5-4946-AA7C-458FE6E824F8}" type="datetimeFigureOut">
              <a:rPr lang="ko-KR" altLang="en-US" smtClean="0"/>
              <a:t>2013-01-16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1D47-E2BD-4F9A-B9A3-A69208BD4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0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893A-A1F5-4946-AA7C-458FE6E824F8}" type="datetimeFigureOut">
              <a:rPr lang="ko-KR" altLang="en-US" smtClean="0"/>
              <a:t>2013-01-16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1D47-E2BD-4F9A-B9A3-A69208BD4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1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893A-A1F5-4946-AA7C-458FE6E824F8}" type="datetimeFigureOut">
              <a:rPr lang="ko-KR" altLang="en-US" smtClean="0"/>
              <a:t>2013-01-16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1D47-E2BD-4F9A-B9A3-A69208BD4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27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893A-A1F5-4946-AA7C-458FE6E824F8}" type="datetimeFigureOut">
              <a:rPr lang="ko-KR" altLang="en-US" smtClean="0"/>
              <a:t>2013-01-16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1D47-E2BD-4F9A-B9A3-A69208BD4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95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893A-A1F5-4946-AA7C-458FE6E824F8}" type="datetimeFigureOut">
              <a:rPr lang="ko-KR" altLang="en-US" smtClean="0"/>
              <a:t>2013-01-16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1D47-E2BD-4F9A-B9A3-A69208BD4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58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893A-A1F5-4946-AA7C-458FE6E824F8}" type="datetimeFigureOut">
              <a:rPr lang="ko-KR" altLang="en-US" smtClean="0"/>
              <a:t>2013-01-16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1D47-E2BD-4F9A-B9A3-A69208BD4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61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893A-A1F5-4946-AA7C-458FE6E824F8}" type="datetimeFigureOut">
              <a:rPr lang="ko-KR" altLang="en-US" smtClean="0"/>
              <a:t>2013-01-16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1D47-E2BD-4F9A-B9A3-A69208BD4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15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893A-A1F5-4946-AA7C-458FE6E824F8}" type="datetimeFigureOut">
              <a:rPr lang="ko-KR" altLang="en-US" smtClean="0"/>
              <a:t>2013-01-16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1D47-E2BD-4F9A-B9A3-A69208BD4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52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0893A-A1F5-4946-AA7C-458FE6E824F8}" type="datetimeFigureOut">
              <a:rPr lang="ko-KR" altLang="en-US" smtClean="0"/>
              <a:t>2013-01-16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51D47-E2BD-4F9A-B9A3-A69208BD4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89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83145" y="2228841"/>
            <a:ext cx="757771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itchFamily="34" charset="0"/>
              </a:rPr>
              <a:t>교육용 과학언어 분석 프로그램 </a:t>
            </a:r>
            <a:endParaRPr lang="en-US" altLang="ko-KR" sz="4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cs typeface="Arial" pitchFamily="34" charset="0"/>
            </a:endParaRPr>
          </a:p>
          <a:p>
            <a:pPr algn="ctr"/>
            <a:endParaRPr lang="en-US" altLang="ko-KR" sz="4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cs typeface="Arial" pitchFamily="34" charset="0"/>
            </a:endParaRPr>
          </a:p>
          <a:p>
            <a:pPr algn="ctr"/>
            <a:endParaRPr lang="en-US" altLang="ko-KR" sz="4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cs typeface="Arial" pitchFamily="34" charset="0"/>
            </a:endParaRPr>
          </a:p>
          <a:p>
            <a:pPr algn="ctr"/>
            <a:r>
              <a:rPr lang="en-US" altLang="ko-KR" sz="4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itchFamily="34" charset="0"/>
              </a:rPr>
              <a:t>KNU</a:t>
            </a:r>
            <a:endParaRPr lang="en-US" altLang="ko-KR" sz="4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05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sla_proc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066" y="1220467"/>
            <a:ext cx="5802313" cy="406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6"/>
          <p:cNvSpPr txBox="1">
            <a:spLocks/>
          </p:cNvSpPr>
          <p:nvPr/>
        </p:nvSpPr>
        <p:spPr>
          <a:xfrm>
            <a:off x="1763688" y="5281927"/>
            <a:ext cx="5486400" cy="48013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주요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8" name="텍스트 개체 틀 8"/>
          <p:cNvSpPr txBox="1">
            <a:spLocks/>
          </p:cNvSpPr>
          <p:nvPr/>
        </p:nvSpPr>
        <p:spPr>
          <a:xfrm>
            <a:off x="1763688" y="5821085"/>
            <a:ext cx="5486400" cy="80507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0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0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0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0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과학 교과서 수준 판단</a:t>
            </a:r>
            <a:endParaRPr 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7950" y="144781"/>
            <a:ext cx="8229600" cy="55399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 dirty="0"/>
              <a:t>교육용 과학언어 분석 프로그램</a:t>
            </a:r>
          </a:p>
        </p:txBody>
      </p:sp>
    </p:spTree>
    <p:extLst>
      <p:ext uri="{BB962C8B-B14F-4D97-AF65-F5344CB8AC3E}">
        <p14:creationId xmlns:p14="http://schemas.microsoft.com/office/powerpoint/2010/main" val="2974794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ocy\Desktop\SSM\웹 시스템 구성도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380" y="836712"/>
            <a:ext cx="6202711" cy="424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07950" y="144781"/>
            <a:ext cx="8229600" cy="55399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 dirty="0"/>
              <a:t>교육용 과학언어 분석 프로그램</a:t>
            </a:r>
          </a:p>
        </p:txBody>
      </p:sp>
      <p:sp>
        <p:nvSpPr>
          <p:cNvPr id="4" name="제목 6"/>
          <p:cNvSpPr txBox="1">
            <a:spLocks/>
          </p:cNvSpPr>
          <p:nvPr/>
        </p:nvSpPr>
        <p:spPr>
          <a:xfrm>
            <a:off x="1763688" y="5281927"/>
            <a:ext cx="5486400" cy="48013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시스템 구성도</a:t>
            </a:r>
            <a:endParaRPr lang="ko-KR" altLang="en-US" dirty="0"/>
          </a:p>
        </p:txBody>
      </p:sp>
      <p:sp>
        <p:nvSpPr>
          <p:cNvPr id="5" name="텍스트 개체 틀 8"/>
          <p:cNvSpPr txBox="1">
            <a:spLocks/>
          </p:cNvSpPr>
          <p:nvPr/>
        </p:nvSpPr>
        <p:spPr>
          <a:xfrm>
            <a:off x="1763688" y="5821085"/>
            <a:ext cx="5486400" cy="80507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0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0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0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0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JSP Web Application</a:t>
            </a:r>
          </a:p>
          <a:p>
            <a:pPr algn="ctr"/>
            <a:r>
              <a:rPr lang="en-US" altLang="ko-KR" dirty="0" smtClean="0"/>
              <a:t>(Spring MVC, </a:t>
            </a:r>
            <a:r>
              <a:rPr lang="en-US" altLang="ko-KR" dirty="0" err="1" smtClean="0"/>
              <a:t>i-batis</a:t>
            </a:r>
            <a:r>
              <a:rPr lang="en-US" altLang="ko-KR" dirty="0" smtClean="0"/>
              <a:t>, jQuery.. 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49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6"/>
          <p:cNvSpPr txBox="1">
            <a:spLocks/>
          </p:cNvSpPr>
          <p:nvPr/>
        </p:nvSpPr>
        <p:spPr>
          <a:xfrm>
            <a:off x="1763688" y="5281927"/>
            <a:ext cx="5486400" cy="48013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메타 정보 입력</a:t>
            </a:r>
            <a:endParaRPr lang="ko-KR" altLang="en-US" dirty="0"/>
          </a:p>
        </p:txBody>
      </p:sp>
      <p:sp>
        <p:nvSpPr>
          <p:cNvPr id="34" name="텍스트 개체 틀 8"/>
          <p:cNvSpPr txBox="1">
            <a:spLocks/>
          </p:cNvSpPr>
          <p:nvPr/>
        </p:nvSpPr>
        <p:spPr>
          <a:xfrm>
            <a:off x="1763688" y="5821085"/>
            <a:ext cx="5486400" cy="80507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0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0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0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0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이미지 스캔 </a:t>
            </a:r>
            <a:r>
              <a:rPr lang="en-US" altLang="ko-KR" dirty="0" smtClean="0"/>
              <a:t>- </a:t>
            </a:r>
            <a:r>
              <a:rPr lang="en-US" dirty="0" smtClean="0"/>
              <a:t>OCR </a:t>
            </a:r>
            <a:r>
              <a:rPr lang="ko-KR" altLang="en-US" dirty="0" smtClean="0"/>
              <a:t>프로그램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36713"/>
            <a:ext cx="78486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107950" y="144781"/>
            <a:ext cx="8229600" cy="55399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 dirty="0"/>
              <a:t>교육용 과학언어 분석 프로그램</a:t>
            </a:r>
          </a:p>
        </p:txBody>
      </p:sp>
    </p:spTree>
    <p:extLst>
      <p:ext uri="{BB962C8B-B14F-4D97-AF65-F5344CB8AC3E}">
        <p14:creationId xmlns:p14="http://schemas.microsoft.com/office/powerpoint/2010/main" val="3641266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6"/>
          <p:cNvSpPr txBox="1">
            <a:spLocks/>
          </p:cNvSpPr>
          <p:nvPr/>
        </p:nvSpPr>
        <p:spPr>
          <a:xfrm>
            <a:off x="1763688" y="5281927"/>
            <a:ext cx="5486400" cy="48013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형태소 분석</a:t>
            </a:r>
            <a:endParaRPr lang="ko-KR" altLang="en-US" dirty="0"/>
          </a:p>
        </p:txBody>
      </p:sp>
      <p:sp>
        <p:nvSpPr>
          <p:cNvPr id="34" name="텍스트 개체 틀 8"/>
          <p:cNvSpPr txBox="1">
            <a:spLocks/>
          </p:cNvSpPr>
          <p:nvPr/>
        </p:nvSpPr>
        <p:spPr>
          <a:xfrm>
            <a:off x="1763688" y="5821085"/>
            <a:ext cx="5486400" cy="80507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0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0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0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0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KAIST </a:t>
            </a:r>
            <a:r>
              <a:rPr lang="ko-KR" altLang="en-US" dirty="0" err="1" smtClean="0"/>
              <a:t>한나눔</a:t>
            </a:r>
            <a:r>
              <a:rPr lang="ko-KR" altLang="en-US" dirty="0" smtClean="0"/>
              <a:t> 형태소 분석 라이브러리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902" y="1355170"/>
            <a:ext cx="4732570" cy="341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4" y="1733250"/>
            <a:ext cx="3991088" cy="268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107950" y="144781"/>
            <a:ext cx="8229600" cy="55399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 dirty="0"/>
              <a:t>교육용 과학언어 분석 프로그램</a:t>
            </a:r>
          </a:p>
        </p:txBody>
      </p:sp>
    </p:spTree>
    <p:extLst>
      <p:ext uri="{BB962C8B-B14F-4D97-AF65-F5344CB8AC3E}">
        <p14:creationId xmlns:p14="http://schemas.microsoft.com/office/powerpoint/2010/main" val="2655593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616190" y="2132857"/>
            <a:ext cx="692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생략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940152" y="3169771"/>
            <a:ext cx="1102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+</a:t>
            </a:r>
            <a:r>
              <a:rPr lang="ko-KR" altLang="en-US" sz="1400" dirty="0" smtClean="0"/>
              <a:t>다 </a:t>
            </a:r>
            <a:r>
              <a:rPr lang="en-US" altLang="ko-KR" sz="1400" dirty="0" smtClean="0"/>
              <a:t>or</a:t>
            </a:r>
          </a:p>
          <a:p>
            <a:r>
              <a:rPr lang="en-US" altLang="ko-KR" sz="1400" dirty="0" smtClean="0"/>
              <a:t>+</a:t>
            </a:r>
            <a:r>
              <a:rPr lang="ko-KR" altLang="en-US" sz="1400" dirty="0" smtClean="0"/>
              <a:t>하다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932040" y="4096584"/>
            <a:ext cx="837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생략</a:t>
            </a:r>
            <a:endParaRPr lang="ko-KR" altLang="en-US" sz="1400" dirty="0"/>
          </a:p>
        </p:txBody>
      </p:sp>
      <p:sp>
        <p:nvSpPr>
          <p:cNvPr id="15" name="제목 6"/>
          <p:cNvSpPr txBox="1">
            <a:spLocks/>
          </p:cNvSpPr>
          <p:nvPr/>
        </p:nvSpPr>
        <p:spPr>
          <a:xfrm>
            <a:off x="1792288" y="5340637"/>
            <a:ext cx="548640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기본형 추출</a:t>
            </a:r>
            <a:endParaRPr lang="ko-KR" altLang="en-US" dirty="0"/>
          </a:p>
        </p:txBody>
      </p:sp>
      <p:sp>
        <p:nvSpPr>
          <p:cNvPr id="16" name="텍스트 개체 틀 8"/>
          <p:cNvSpPr txBox="1">
            <a:spLocks/>
          </p:cNvSpPr>
          <p:nvPr/>
        </p:nvSpPr>
        <p:spPr>
          <a:xfrm>
            <a:off x="1792288" y="5934879"/>
            <a:ext cx="5486400" cy="372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4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품사별 특성 파악 후 종결 어미 부착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7" y="1225960"/>
            <a:ext cx="8277225" cy="396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107950" y="144781"/>
            <a:ext cx="8229600" cy="55399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 dirty="0"/>
              <a:t>교육용 과학언어 분석 프로그램</a:t>
            </a:r>
          </a:p>
        </p:txBody>
      </p:sp>
    </p:spTree>
    <p:extLst>
      <p:ext uri="{BB962C8B-B14F-4D97-AF65-F5344CB8AC3E}">
        <p14:creationId xmlns:p14="http://schemas.microsoft.com/office/powerpoint/2010/main" val="3030232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6"/>
          <p:cNvSpPr txBox="1">
            <a:spLocks/>
          </p:cNvSpPr>
          <p:nvPr/>
        </p:nvSpPr>
        <p:spPr>
          <a:xfrm>
            <a:off x="1792288" y="5340637"/>
            <a:ext cx="548640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전문어 조회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바이그램</a:t>
            </a:r>
            <a:endParaRPr lang="ko-KR" altLang="en-US" dirty="0"/>
          </a:p>
        </p:txBody>
      </p:sp>
      <p:sp>
        <p:nvSpPr>
          <p:cNvPr id="6" name="텍스트 개체 틀 8"/>
          <p:cNvSpPr txBox="1">
            <a:spLocks/>
          </p:cNvSpPr>
          <p:nvPr/>
        </p:nvSpPr>
        <p:spPr>
          <a:xfrm>
            <a:off x="1792288" y="5934879"/>
            <a:ext cx="5486400" cy="372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4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인식률 향상을 위한 방안</a:t>
            </a: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1268761"/>
            <a:ext cx="7362825" cy="3691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107950" y="144781"/>
            <a:ext cx="8229600" cy="55399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 dirty="0"/>
              <a:t>교육용 과학언어 분석 프로그램</a:t>
            </a:r>
          </a:p>
        </p:txBody>
      </p:sp>
    </p:spTree>
    <p:extLst>
      <p:ext uri="{BB962C8B-B14F-4D97-AF65-F5344CB8AC3E}">
        <p14:creationId xmlns:p14="http://schemas.microsoft.com/office/powerpoint/2010/main" val="2044232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210</Words>
  <Application>Microsoft Office PowerPoint</Application>
  <PresentationFormat>화면 슬라이드 쇼(4:3)</PresentationFormat>
  <Paragraphs>55</Paragraphs>
  <Slides>7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cocy</dc:creator>
  <cp:lastModifiedBy>cocy</cp:lastModifiedBy>
  <cp:revision>1</cp:revision>
  <dcterms:created xsi:type="dcterms:W3CDTF">2013-01-15T17:48:10Z</dcterms:created>
  <dcterms:modified xsi:type="dcterms:W3CDTF">2013-01-15T17:51:31Z</dcterms:modified>
</cp:coreProperties>
</file>