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F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904E-6788-439C-99A9-525C0B4B1C70}" type="datetimeFigureOut">
              <a:rPr lang="en-US" smtClean="0"/>
              <a:t>2022-02-22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EA51-1F78-4352-AADA-C6BD30BD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3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904E-6788-439C-99A9-525C0B4B1C70}" type="datetimeFigureOut">
              <a:rPr lang="en-US" smtClean="0"/>
              <a:t>2022-02-22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EA51-1F78-4352-AADA-C6BD30BD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0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904E-6788-439C-99A9-525C0B4B1C70}" type="datetimeFigureOut">
              <a:rPr lang="en-US" smtClean="0"/>
              <a:t>2022-02-22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EA51-1F78-4352-AADA-C6BD30BD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0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904E-6788-439C-99A9-525C0B4B1C70}" type="datetimeFigureOut">
              <a:rPr lang="en-US" smtClean="0"/>
              <a:t>2022-02-22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EA51-1F78-4352-AADA-C6BD30BD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4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904E-6788-439C-99A9-525C0B4B1C70}" type="datetimeFigureOut">
              <a:rPr lang="en-US" smtClean="0"/>
              <a:t>2022-02-22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EA51-1F78-4352-AADA-C6BD30BD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904E-6788-439C-99A9-525C0B4B1C70}" type="datetimeFigureOut">
              <a:rPr lang="en-US" smtClean="0"/>
              <a:t>2022-02-22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EA51-1F78-4352-AADA-C6BD30BD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0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904E-6788-439C-99A9-525C0B4B1C70}" type="datetimeFigureOut">
              <a:rPr lang="en-US" smtClean="0"/>
              <a:t>2022-02-22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EA51-1F78-4352-AADA-C6BD30BD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2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904E-6788-439C-99A9-525C0B4B1C70}" type="datetimeFigureOut">
              <a:rPr lang="en-US" smtClean="0"/>
              <a:t>2022-02-22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EA51-1F78-4352-AADA-C6BD30BD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904E-6788-439C-99A9-525C0B4B1C70}" type="datetimeFigureOut">
              <a:rPr lang="en-US" smtClean="0"/>
              <a:t>2022-02-22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EA51-1F78-4352-AADA-C6BD30BD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8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904E-6788-439C-99A9-525C0B4B1C70}" type="datetimeFigureOut">
              <a:rPr lang="en-US" smtClean="0"/>
              <a:t>2022-02-22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EA51-1F78-4352-AADA-C6BD30BD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6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904E-6788-439C-99A9-525C0B4B1C70}" type="datetimeFigureOut">
              <a:rPr lang="en-US" smtClean="0"/>
              <a:t>2022-02-22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EA51-1F78-4352-AADA-C6BD30BD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F904E-6788-439C-99A9-525C0B4B1C70}" type="datetimeFigureOut">
              <a:rPr lang="en-US" smtClean="0"/>
              <a:t>2022-02-22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1EA51-1F78-4352-AADA-C6BD30BD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6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EDDFB9"/>
            </a:gs>
            <a:gs pos="0">
              <a:schemeClr val="accent1">
                <a:lumMod val="5000"/>
                <a:lumOff val="95000"/>
              </a:schemeClr>
            </a:gs>
            <a:gs pos="60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463776" y="3824505"/>
            <a:ext cx="3149600" cy="2754002"/>
            <a:chOff x="424873" y="474785"/>
            <a:chExt cx="3149600" cy="2754002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424873" y="474786"/>
              <a:ext cx="5950" cy="1547978"/>
            </a:xfrm>
            <a:prstGeom prst="straightConnector1">
              <a:avLst/>
            </a:prstGeom>
            <a:ln w="22225" cap="sq">
              <a:solidFill>
                <a:srgbClr val="00B050"/>
              </a:solidFill>
              <a:round/>
              <a:headEnd type="oval" w="lg" len="lg"/>
              <a:tailEnd type="arrow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08000" y="474785"/>
              <a:ext cx="2766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KGD application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7999" y="736395"/>
              <a:ext cx="2207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2014/1-2014/12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7998" y="920463"/>
              <a:ext cx="306647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/>
                <a:t>项目描述</a:t>
              </a:r>
              <a:r>
                <a:rPr lang="zh-CN" altLang="en-US" sz="1200" dirty="0" smtClean="0"/>
                <a:t>：</a:t>
              </a:r>
              <a:r>
                <a:rPr lang="en-US" altLang="zh-CN" sz="1200" dirty="0" smtClean="0"/>
                <a:t>2014</a:t>
              </a:r>
              <a:r>
                <a:rPr lang="zh-CN" altLang="en-US" sz="1200" dirty="0" smtClean="0"/>
                <a:t>年公司倡导无纸化办公，应上级要求，开发了测试机硬盘监控系统，</a:t>
              </a:r>
              <a:r>
                <a:rPr lang="en-US" altLang="zh-CN" sz="1200" dirty="0" smtClean="0"/>
                <a:t>Probe Card</a:t>
              </a:r>
              <a:r>
                <a:rPr lang="zh-CN" altLang="en-US" sz="1200" dirty="0" smtClean="0"/>
                <a:t>管理系统，改机系统，设备报警记录系统等，并依此为据计算机器的</a:t>
              </a:r>
              <a:r>
                <a:rPr lang="en-US" altLang="zh-CN" sz="1200" dirty="0" smtClean="0"/>
                <a:t>MTBA</a:t>
              </a:r>
              <a:r>
                <a:rPr lang="zh-CN" altLang="en-US" sz="1200" dirty="0" smtClean="0"/>
                <a:t>、</a:t>
              </a:r>
              <a:r>
                <a:rPr lang="en-US" altLang="zh-CN" sz="1200" dirty="0" smtClean="0"/>
                <a:t>MTBF</a:t>
              </a:r>
              <a:r>
                <a:rPr lang="zh-CN" altLang="en-US" sz="1200" dirty="0" smtClean="0"/>
                <a:t>、</a:t>
              </a:r>
              <a:r>
                <a:rPr lang="en-US" altLang="zh-CN" sz="1200" dirty="0" smtClean="0"/>
                <a:t>MTTR</a:t>
              </a:r>
              <a:r>
                <a:rPr lang="zh-CN" altLang="en-US" sz="1200" dirty="0" smtClean="0"/>
                <a:t>，针卡利用率，技术员绩效等数据。在</a:t>
              </a:r>
              <a:r>
                <a:rPr lang="en-US" altLang="zh-CN" sz="1200" dirty="0" smtClean="0"/>
                <a:t>2014Q3</a:t>
              </a:r>
              <a:r>
                <a:rPr lang="zh-CN" altLang="en-US" sz="1200" dirty="0" smtClean="0"/>
                <a:t>获得“优秀员工”荣誉。</a:t>
              </a:r>
              <a:endParaRPr lang="en-US" altLang="zh-CN" sz="1200" dirty="0" smtClean="0"/>
            </a:p>
            <a:p>
              <a:endParaRPr lang="en-US" altLang="zh-CN" sz="1200" dirty="0" smtClean="0"/>
            </a:p>
            <a:p>
              <a:r>
                <a:rPr lang="zh-CN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责任描述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：在本项目中本人参与完成了整个项目的开发工作，并参与到产品功能定型，测试</a:t>
              </a:r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使用等环节。</a:t>
              </a:r>
            </a:p>
            <a:p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前端采用</a:t>
              </a:r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Html ,CSS, JQuery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，</a:t>
              </a:r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Highchart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等技术，后台使用</a:t>
              </a:r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c#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操作</a:t>
              </a:r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SQL Server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数据库。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92910" y="811913"/>
            <a:ext cx="3149600" cy="4231928"/>
            <a:chOff x="424873" y="474785"/>
            <a:chExt cx="3149600" cy="4231928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424873" y="474786"/>
              <a:ext cx="5950" cy="1547978"/>
            </a:xfrm>
            <a:prstGeom prst="straightConnector1">
              <a:avLst/>
            </a:prstGeom>
            <a:ln w="22225" cap="sq">
              <a:solidFill>
                <a:srgbClr val="FF0000"/>
              </a:solidFill>
              <a:round/>
              <a:headEnd type="oval" w="lg" len="lg"/>
              <a:tailEnd type="arrow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08000" y="474785"/>
              <a:ext cx="2207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CoMe-cube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7999" y="736395"/>
              <a:ext cx="2207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2021/8-2022/1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7998" y="736395"/>
              <a:ext cx="306647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/>
              </a:r>
              <a:br>
                <a:rPr lang="zh-CN" altLang="en-US" sz="1200" dirty="0" smtClean="0"/>
              </a:br>
              <a:r>
                <a:rPr lang="zh-CN" altLang="en-US" sz="1200" b="1" dirty="0" smtClean="0"/>
                <a:t>项目描述</a:t>
              </a:r>
              <a:r>
                <a:rPr lang="zh-CN" altLang="en-US" sz="1200" dirty="0" smtClean="0"/>
                <a:t>：该</a:t>
              </a:r>
              <a:r>
                <a:rPr lang="zh-CN" altLang="en-US" sz="1200" dirty="0"/>
                <a:t>项目绘制了某个项目的一众干系人在开会的</a:t>
              </a:r>
              <a:r>
                <a:rPr lang="en-US" altLang="zh-CN" sz="1200" dirty="0"/>
                <a:t>3D</a:t>
              </a:r>
              <a:r>
                <a:rPr lang="zh-CN" altLang="en-US" sz="1200" dirty="0"/>
                <a:t>会议室。浏览该虚拟会议室，通过墙上的里程碑，桌上的水晶方块</a:t>
              </a:r>
              <a:r>
                <a:rPr lang="en-US" altLang="zh-CN" sz="1200" dirty="0"/>
                <a:t>,</a:t>
              </a:r>
              <a:r>
                <a:rPr lang="zh-CN" altLang="en-US" sz="1200" dirty="0"/>
                <a:t>桌面颜色，图例等信息可以直观的把握该项目的总体完成度，各个节点的进展程度，以及相关干系人的参与度，完成度等。</a:t>
              </a:r>
              <a:r>
                <a:rPr lang="zh-CN" altLang="en-US" sz="1200" dirty="0" smtClean="0"/>
                <a:t/>
              </a:r>
              <a:br>
                <a:rPr lang="zh-CN" altLang="en-US" sz="1200" dirty="0" smtClean="0"/>
              </a:br>
              <a:r>
                <a:rPr lang="zh-CN" altLang="en-US" sz="1200" dirty="0"/>
                <a:t>项目使用</a:t>
              </a:r>
              <a:r>
                <a:rPr lang="en-US" altLang="zh-CN" sz="1200" dirty="0"/>
                <a:t>Vue CLI+Threejs</a:t>
              </a:r>
              <a:r>
                <a:rPr lang="zh-CN" altLang="en-US" sz="1200" dirty="0"/>
                <a:t>开发</a:t>
              </a:r>
              <a:r>
                <a:rPr lang="en-US" altLang="zh-CN" sz="1200" dirty="0"/>
                <a:t>,</a:t>
              </a:r>
              <a:r>
                <a:rPr lang="zh-CN" altLang="en-US" sz="1200" dirty="0"/>
                <a:t>其中三维场景的旋转，平移，缩放操作使用</a:t>
              </a:r>
              <a:r>
                <a:rPr lang="en-US" altLang="zh-CN" sz="1200" dirty="0"/>
                <a:t>OrbitControls</a:t>
              </a:r>
              <a:r>
                <a:rPr lang="zh-CN" altLang="en-US" sz="1200" dirty="0"/>
                <a:t>来实现，人物模型，</a:t>
              </a:r>
              <a:r>
                <a:rPr lang="en-US" altLang="zh-CN" sz="1200" dirty="0"/>
                <a:t>logo,</a:t>
              </a:r>
              <a:r>
                <a:rPr lang="zh-CN" altLang="en-US" sz="1200" dirty="0"/>
                <a:t>装饰物等使用</a:t>
              </a:r>
              <a:r>
                <a:rPr lang="en-US" altLang="zh-CN" sz="1200" dirty="0"/>
                <a:t>FaceGen,3Dbuilder,Blender</a:t>
              </a:r>
              <a:r>
                <a:rPr lang="zh-CN" altLang="en-US" sz="1200" dirty="0"/>
                <a:t>创建。该项目摒弃了传统的表格，</a:t>
              </a:r>
              <a:r>
                <a:rPr lang="en-US" altLang="zh-CN" sz="1200" dirty="0"/>
                <a:t>chart</a:t>
              </a:r>
              <a:r>
                <a:rPr lang="zh-CN" altLang="en-US" sz="1200" dirty="0"/>
                <a:t>图等数据展示方式，把一个项目的生命周期直观的展示在三维空间中，使用户更易于把控。</a:t>
              </a:r>
              <a:r>
                <a:rPr lang="zh-CN" altLang="en-US" sz="1200" dirty="0" smtClean="0"/>
                <a:t/>
              </a:r>
              <a:br>
                <a:rPr lang="zh-CN" altLang="en-US" sz="1200" dirty="0" smtClean="0"/>
              </a:br>
              <a:r>
                <a:rPr lang="en-US" altLang="zh-CN" sz="1200" dirty="0"/>
                <a:t>CoMecube</a:t>
              </a:r>
              <a:r>
                <a:rPr lang="zh-CN" altLang="en-US" sz="1200" dirty="0"/>
                <a:t>项目助力公司在</a:t>
              </a:r>
              <a:r>
                <a:rPr lang="en-US" altLang="zh-CN" sz="1200" dirty="0"/>
                <a:t>2022</a:t>
              </a:r>
              <a:r>
                <a:rPr lang="zh-CN" altLang="en-US" sz="1200" dirty="0"/>
                <a:t>年初获得 </a:t>
              </a:r>
              <a:r>
                <a:rPr lang="en-US" altLang="zh-CN" sz="1200" dirty="0" smtClean="0"/>
                <a:t>'Light House</a:t>
              </a:r>
              <a:r>
                <a:rPr lang="en-US" altLang="zh-CN" sz="1200" dirty="0"/>
                <a:t>' </a:t>
              </a:r>
              <a:r>
                <a:rPr lang="zh-CN" altLang="en-US" sz="1200" dirty="0"/>
                <a:t>称号</a:t>
              </a:r>
              <a:r>
                <a:rPr lang="zh-CN" altLang="en-US" sz="1200" dirty="0" smtClean="0"/>
                <a:t>。</a:t>
              </a:r>
              <a:endParaRPr lang="en-US" altLang="zh-CN" sz="1200" dirty="0" smtClean="0"/>
            </a:p>
            <a:p>
              <a:endParaRPr lang="en-US" altLang="zh-CN" sz="1200" dirty="0" smtClean="0"/>
            </a:p>
            <a:p>
              <a:r>
                <a:rPr lang="zh-CN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责任描述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：根据用户的需求选择合适的前端技术（</a:t>
              </a:r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Threejs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）进行开发，全程参与模型制作，主题配色，交互效果，性能优化等方面。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990068" y="811913"/>
            <a:ext cx="3149600" cy="3492666"/>
            <a:chOff x="424873" y="474785"/>
            <a:chExt cx="3149600" cy="3492666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424873" y="474786"/>
              <a:ext cx="5950" cy="1547978"/>
            </a:xfrm>
            <a:prstGeom prst="straightConnector1">
              <a:avLst/>
            </a:prstGeom>
            <a:ln w="22225" cap="sq">
              <a:solidFill>
                <a:srgbClr val="00B0F0"/>
              </a:solidFill>
              <a:round/>
              <a:headEnd type="oval" w="lg" len="lg"/>
              <a:tailEnd type="arrow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08000" y="474785"/>
              <a:ext cx="2766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Shopfloor Monitor Dashboard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7999" y="736395"/>
              <a:ext cx="2207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2017/1-2018/1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7998" y="920463"/>
              <a:ext cx="3066475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/>
                <a:t>项目描述</a:t>
              </a:r>
              <a:r>
                <a:rPr lang="zh-CN" altLang="en-US" sz="1200" dirty="0" smtClean="0"/>
                <a:t>：与马来工厂的</a:t>
              </a:r>
              <a:r>
                <a:rPr lang="en-US" altLang="zh-CN" sz="1200" dirty="0" smtClean="0"/>
                <a:t>IT</a:t>
              </a:r>
              <a:r>
                <a:rPr lang="zh-CN" altLang="en-US" sz="1200" dirty="0" smtClean="0"/>
                <a:t>同事合作开发的</a:t>
              </a:r>
              <a:r>
                <a:rPr lang="en-US" altLang="zh-CN" sz="1200" dirty="0" smtClean="0"/>
                <a:t>Shop Floor Monitor Dashboard</a:t>
              </a:r>
              <a:r>
                <a:rPr lang="zh-CN" altLang="en-US" sz="1200" dirty="0" smtClean="0"/>
                <a:t>系统，用于展示产线内各区域的机台</a:t>
              </a:r>
            </a:p>
            <a:p>
              <a:r>
                <a:rPr lang="en-US" altLang="zh-CN" sz="1200" dirty="0" smtClean="0"/>
                <a:t>Idle/Product/PM</a:t>
              </a:r>
              <a:r>
                <a:rPr lang="zh-CN" altLang="en-US" sz="1200" dirty="0" smtClean="0"/>
                <a:t>等情况。使用</a:t>
              </a:r>
              <a:r>
                <a:rPr lang="en-US" altLang="zh-CN" sz="1200" dirty="0" smtClean="0"/>
                <a:t>svg</a:t>
              </a:r>
              <a:r>
                <a:rPr lang="zh-CN" altLang="en-US" sz="1200" dirty="0" smtClean="0"/>
                <a:t>进行渲染，参考地图界面加入缩放，拖拽，快速定位等功能，拥有</a:t>
              </a:r>
              <a:r>
                <a:rPr lang="en-US" altLang="zh-CN" sz="1200" dirty="0" smtClean="0"/>
                <a:t>2D,3D</a:t>
              </a:r>
              <a:r>
                <a:rPr lang="zh-CN" altLang="en-US" sz="1200" dirty="0" smtClean="0"/>
                <a:t>两种视角，并且适配移动端。</a:t>
              </a:r>
            </a:p>
            <a:p>
              <a:r>
                <a:rPr lang="zh-CN" altLang="en-US" sz="1200" dirty="0" smtClean="0"/>
                <a:t>丰富的页面交互功能得到了马来</a:t>
              </a:r>
              <a:r>
                <a:rPr lang="en-US" altLang="zh-CN" sz="1200" dirty="0" smtClean="0"/>
                <a:t>IT</a:t>
              </a:r>
              <a:r>
                <a:rPr lang="zh-CN" altLang="en-US" sz="1200" dirty="0" smtClean="0"/>
                <a:t>同事的认可。也方便了工厂的</a:t>
              </a:r>
              <a:r>
                <a:rPr lang="en-US" altLang="zh-CN" sz="1200" dirty="0" smtClean="0"/>
                <a:t>Manager, Engineer</a:t>
              </a:r>
              <a:r>
                <a:rPr lang="zh-CN" altLang="en-US" sz="1200" dirty="0" smtClean="0"/>
                <a:t>，</a:t>
              </a:r>
              <a:r>
                <a:rPr lang="en-US" altLang="zh-CN" sz="1200" dirty="0" smtClean="0"/>
                <a:t>Tech</a:t>
              </a:r>
              <a:r>
                <a:rPr lang="zh-CN" altLang="en-US" sz="1200" dirty="0" smtClean="0"/>
                <a:t>等人员快速了解相关区域的机台运行情况。</a:t>
              </a:r>
              <a:endParaRPr lang="en-US" altLang="zh-CN" sz="1200" dirty="0" smtClean="0"/>
            </a:p>
            <a:p>
              <a:endParaRPr lang="en-US" altLang="zh-CN" sz="1200" dirty="0" smtClean="0"/>
            </a:p>
            <a:p>
              <a:r>
                <a:rPr lang="zh-CN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责任描述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：在本项目中本负责前端的开发工作，并参与前期产品讨论等环节。</a:t>
              </a:r>
            </a:p>
            <a:p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前端采用</a:t>
              </a:r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Html ,CSS, JQuery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，</a:t>
              </a:r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Highchart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，</a:t>
              </a:r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layUI,svg.js,bootstrap,hammer.js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等技术</a:t>
              </a:r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46901" y="811053"/>
            <a:ext cx="3149600" cy="2754002"/>
            <a:chOff x="424873" y="474785"/>
            <a:chExt cx="3149600" cy="2754002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424873" y="474786"/>
              <a:ext cx="5950" cy="1547978"/>
            </a:xfrm>
            <a:prstGeom prst="straightConnector1">
              <a:avLst/>
            </a:prstGeom>
            <a:ln w="22225" cap="sq">
              <a:round/>
              <a:headEnd type="oval" w="lg" len="lg"/>
              <a:tailEnd type="arrow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08000" y="474785"/>
              <a:ext cx="2766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WIP Distribution Graph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7999" y="736395"/>
              <a:ext cx="2207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2019/6-2020/1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7998" y="920463"/>
              <a:ext cx="306647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/>
                <a:t>项目描述</a:t>
              </a:r>
              <a:r>
                <a:rPr lang="zh-CN" altLang="en-US" sz="1200" dirty="0" smtClean="0"/>
                <a:t>：</a:t>
              </a:r>
              <a:r>
                <a:rPr lang="en-US" altLang="zh-CN" sz="1200" dirty="0" smtClean="0"/>
                <a:t>WIP Distribution Graph</a:t>
              </a:r>
              <a:r>
                <a:rPr lang="zh-CN" altLang="en-US" sz="1200" dirty="0" smtClean="0"/>
                <a:t>是与马来</a:t>
              </a:r>
              <a:r>
                <a:rPr lang="en-US" altLang="zh-CN" sz="1200" dirty="0" smtClean="0"/>
                <a:t>IT</a:t>
              </a:r>
              <a:r>
                <a:rPr lang="zh-CN" altLang="en-US" sz="1200" dirty="0" smtClean="0"/>
                <a:t>同事合作开发的一个产品展示系统。主要用于通过尺寸，颜色，闪烁，连接线样式等直观显示各个站点的半成品分布情况。每个站点都可通过拖拽改变位置，用户也可以保存，下载自定义后的站点布局。</a:t>
              </a:r>
              <a:endParaRPr lang="en-US" altLang="zh-CN" sz="1200" dirty="0" smtClean="0"/>
            </a:p>
            <a:p>
              <a:endParaRPr lang="en-US" altLang="zh-CN" sz="1200" dirty="0" smtClean="0"/>
            </a:p>
            <a:p>
              <a:r>
                <a:rPr lang="zh-CN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责任描述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：在本项目中负责前端的开发工作</a:t>
              </a:r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并参与到产品功能讨论，定型，测试等环节。</a:t>
              </a:r>
            </a:p>
            <a:p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前端采用</a:t>
              </a:r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Element UI,VUE,less,svg.js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等技术进行开发。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979056" y="157018"/>
            <a:ext cx="45719" cy="387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80242" y="120148"/>
            <a:ext cx="195372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项目经验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37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664">
              <a:schemeClr val="bg1">
                <a:lumMod val="88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17" y="760123"/>
            <a:ext cx="1820574" cy="25488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0925" y="3512280"/>
            <a:ext cx="204136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0" cap="none" spc="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于建功</a:t>
            </a:r>
            <a:endParaRPr lang="en-US" sz="48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6226" y="4336370"/>
            <a:ext cx="253076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求职意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向：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工程师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91717" y="4879294"/>
            <a:ext cx="182057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01388" y="5017577"/>
            <a:ext cx="2778110" cy="1308027"/>
            <a:chOff x="555207" y="4799431"/>
            <a:chExt cx="2778110" cy="1308027"/>
          </a:xfrm>
        </p:grpSpPr>
        <p:grpSp>
          <p:nvGrpSpPr>
            <p:cNvPr id="17" name="Group 16"/>
            <p:cNvGrpSpPr/>
            <p:nvPr/>
          </p:nvGrpSpPr>
          <p:grpSpPr>
            <a:xfrm>
              <a:off x="793317" y="4799431"/>
              <a:ext cx="2540000" cy="1308027"/>
              <a:chOff x="572525" y="4731511"/>
              <a:chExt cx="2540000" cy="1308027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572525" y="5036628"/>
                <a:ext cx="2530764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zh-CN" altLang="en-US" dirty="0" smtClean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生日：</a:t>
                </a:r>
                <a:r>
                  <a:rPr lang="en-US" altLang="zh-CN" dirty="0" smtClean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1989-06-24</a:t>
                </a:r>
                <a:endParaRPr lang="en-US" b="0" cap="none" spc="0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81761" y="5340475"/>
                <a:ext cx="2530764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zh-CN" altLang="en-US" dirty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现居</a:t>
                </a:r>
                <a:r>
                  <a:rPr lang="zh-CN" altLang="en-US" dirty="0" smtClean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：上海</a:t>
                </a:r>
                <a:endParaRPr lang="en-US" b="0" cap="none" spc="0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72525" y="5670206"/>
                <a:ext cx="2530764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zh-CN" altLang="en-US" dirty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手机</a:t>
                </a:r>
                <a:r>
                  <a:rPr lang="zh-CN" altLang="en-US" dirty="0" smtClean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：</a:t>
                </a:r>
                <a:r>
                  <a:rPr lang="en-US" altLang="zh-CN" dirty="0" smtClean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15721298183</a:t>
                </a:r>
                <a:endParaRPr lang="en-US" b="0" cap="none" spc="0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81761" y="4731511"/>
                <a:ext cx="2530764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zh-CN" altLang="en-US" dirty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学历</a:t>
                </a:r>
                <a:r>
                  <a:rPr lang="zh-CN" altLang="en-US" dirty="0" smtClean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：本科</a:t>
                </a:r>
                <a:endParaRPr lang="en-US" b="0" cap="none" spc="0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454" y="5160004"/>
              <a:ext cx="275936" cy="27593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207" y="4846129"/>
              <a:ext cx="275936" cy="27593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993" y="5821942"/>
              <a:ext cx="241300" cy="2413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525" y="5483296"/>
              <a:ext cx="268865" cy="268865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3602182" y="760123"/>
            <a:ext cx="3149600" cy="317013"/>
            <a:chOff x="3556000" y="745167"/>
            <a:chExt cx="3149600" cy="317013"/>
          </a:xfrm>
        </p:grpSpPr>
        <p:grpSp>
          <p:nvGrpSpPr>
            <p:cNvPr id="27" name="Group 26"/>
            <p:cNvGrpSpPr/>
            <p:nvPr/>
          </p:nvGrpSpPr>
          <p:grpSpPr>
            <a:xfrm>
              <a:off x="3556000" y="760121"/>
              <a:ext cx="3149600" cy="302059"/>
              <a:chOff x="3556000" y="760121"/>
              <a:chExt cx="4160376" cy="302059"/>
            </a:xfrm>
          </p:grpSpPr>
          <p:sp>
            <p:nvSpPr>
              <p:cNvPr id="24" name="Flowchart: Data 23"/>
              <p:cNvSpPr/>
              <p:nvPr/>
            </p:nvSpPr>
            <p:spPr>
              <a:xfrm rot="10800000" flipH="1">
                <a:off x="3556000" y="760121"/>
                <a:ext cx="1514764" cy="302059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4470400" y="1043708"/>
                <a:ext cx="3245976" cy="184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3677967" y="74516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</a:rPr>
                <a:t>工作经历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724149" y="3512280"/>
            <a:ext cx="3149600" cy="317013"/>
            <a:chOff x="3556000" y="745167"/>
            <a:chExt cx="3149600" cy="317013"/>
          </a:xfrm>
        </p:grpSpPr>
        <p:grpSp>
          <p:nvGrpSpPr>
            <p:cNvPr id="46" name="Group 45"/>
            <p:cNvGrpSpPr/>
            <p:nvPr/>
          </p:nvGrpSpPr>
          <p:grpSpPr>
            <a:xfrm>
              <a:off x="3556000" y="760121"/>
              <a:ext cx="3149600" cy="302059"/>
              <a:chOff x="3556000" y="760121"/>
              <a:chExt cx="4160376" cy="302059"/>
            </a:xfrm>
          </p:grpSpPr>
          <p:sp>
            <p:nvSpPr>
              <p:cNvPr id="48" name="Flowchart: Data 47"/>
              <p:cNvSpPr/>
              <p:nvPr/>
            </p:nvSpPr>
            <p:spPr>
              <a:xfrm rot="10800000" flipH="1">
                <a:off x="3556000" y="760121"/>
                <a:ext cx="1514764" cy="302059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4470400" y="1043708"/>
                <a:ext cx="3245976" cy="184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3646469" y="745167"/>
              <a:ext cx="1056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证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书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&amp;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奖励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095673" y="775077"/>
            <a:ext cx="3149600" cy="317013"/>
            <a:chOff x="3556000" y="745167"/>
            <a:chExt cx="3149600" cy="317013"/>
          </a:xfrm>
        </p:grpSpPr>
        <p:grpSp>
          <p:nvGrpSpPr>
            <p:cNvPr id="51" name="Group 50"/>
            <p:cNvGrpSpPr/>
            <p:nvPr/>
          </p:nvGrpSpPr>
          <p:grpSpPr>
            <a:xfrm>
              <a:off x="3556000" y="760121"/>
              <a:ext cx="3149600" cy="302059"/>
              <a:chOff x="3556000" y="760121"/>
              <a:chExt cx="4160376" cy="302059"/>
            </a:xfrm>
          </p:grpSpPr>
          <p:sp>
            <p:nvSpPr>
              <p:cNvPr id="53" name="Flowchart: Data 52"/>
              <p:cNvSpPr/>
              <p:nvPr/>
            </p:nvSpPr>
            <p:spPr>
              <a:xfrm rot="10800000" flipH="1">
                <a:off x="3556000" y="760121"/>
                <a:ext cx="1514764" cy="302059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4470400" y="1043708"/>
                <a:ext cx="3245976" cy="184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3677967" y="74516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项目经验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093191" y="3493808"/>
            <a:ext cx="3149600" cy="317013"/>
            <a:chOff x="3556000" y="745167"/>
            <a:chExt cx="3149600" cy="317013"/>
          </a:xfrm>
        </p:grpSpPr>
        <p:grpSp>
          <p:nvGrpSpPr>
            <p:cNvPr id="56" name="Group 55"/>
            <p:cNvGrpSpPr/>
            <p:nvPr/>
          </p:nvGrpSpPr>
          <p:grpSpPr>
            <a:xfrm>
              <a:off x="3556000" y="760121"/>
              <a:ext cx="3149600" cy="302059"/>
              <a:chOff x="3556000" y="760121"/>
              <a:chExt cx="4160376" cy="302059"/>
            </a:xfrm>
          </p:grpSpPr>
          <p:sp>
            <p:nvSpPr>
              <p:cNvPr id="58" name="Flowchart: Data 57"/>
              <p:cNvSpPr/>
              <p:nvPr/>
            </p:nvSpPr>
            <p:spPr>
              <a:xfrm rot="10800000" flipH="1">
                <a:off x="3556000" y="760121"/>
                <a:ext cx="1514764" cy="302059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4470400" y="1043708"/>
                <a:ext cx="3245976" cy="184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3677967" y="74516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兴趣爱好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585725" y="1114482"/>
            <a:ext cx="355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2010.12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2012.2 </a:t>
            </a: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山东威特人工环境有限公司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2012.2-2012.10 </a:t>
            </a: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济南星信科贸有限公司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2012.12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-2014.12 </a:t>
            </a: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晟碟半导体（上海）有限公司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2014.12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至今 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上海沁恩商务信息咨询有限公司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093191" y="1157354"/>
            <a:ext cx="3556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三维会议室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产线半成品分布图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产线机台状态监控图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KGD Application</a:t>
            </a: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95956" y="4276253"/>
            <a:ext cx="3556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学位证书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软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考中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级证书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C1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驾驶证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紫竹高新区“诚美杯”春季长跑 第一名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Sandisk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2014 Q4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优秀员工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093191" y="4276252"/>
            <a:ext cx="3556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骑单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车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拍照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乒乓球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嵌入式硬件（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Arduino,Node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MCU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1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32871" y="1099128"/>
            <a:ext cx="1366982" cy="3971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了解更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86690" y="1787236"/>
            <a:ext cx="1459345" cy="45719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了解更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48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736</Words>
  <Application>Microsoft Office PowerPoint</Application>
  <PresentationFormat>Widescreen</PresentationFormat>
  <Paragraphs>79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WDC,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Jiangong Yu</dc:creator>
  <cp:lastModifiedBy>Jiangong Yu</cp:lastModifiedBy>
  <cp:revision>18</cp:revision>
  <dcterms:created xsi:type="dcterms:W3CDTF">2022-02-22T07:40:44Z</dcterms:created>
  <dcterms:modified xsi:type="dcterms:W3CDTF">2022-02-23T02:02:49Z</dcterms:modified>
</cp:coreProperties>
</file>