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6" r:id="rId6"/>
    <p:sldId id="275" r:id="rId7"/>
    <p:sldId id="266" r:id="rId8"/>
    <p:sldId id="268" r:id="rId9"/>
    <p:sldId id="267" r:id="rId10"/>
    <p:sldId id="270" r:id="rId11"/>
    <p:sldId id="269" r:id="rId12"/>
    <p:sldId id="271" r:id="rId13"/>
    <p:sldId id="272" r:id="rId14"/>
    <p:sldId id="273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/>
              <a:t>1-D Array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5350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24-25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Zerin Hasan Sahosh &amp; sahosh@aiub.edu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</a:t>
            </a:r>
            <a:r>
              <a:rPr lang="en-US"/>
              <a:t>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5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en-US" dirty="0"/>
              <a:t>Initialize an integer array of size 10. Print the number of time each element occurs in the array.</a:t>
            </a:r>
          </a:p>
          <a:p>
            <a:pPr marL="342900" indent="-342900" algn="just">
              <a:buFont typeface="+mj-lt"/>
              <a:buAutoNum type="arabicPeriod" startAt="5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{8,4,6,1,6,9,6,1,9,8}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occurs = 2 times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occurs = 1 time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occurs = 3 times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occurs = 2 times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occurs = 2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7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5355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 1.1 &amp; 1.2 of this course</a:t>
            </a:r>
            <a:endParaRPr lang="en-US" dirty="0">
              <a:hlinkClick r:id="rId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https://en.wikipedia.org/wiki/Array_data_structure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solve all the problems starting from slide 7 to 11.</a:t>
            </a:r>
          </a:p>
          <a:p>
            <a:pPr marL="342900" indent="-342900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Any remaining problem unsolved will be home task.</a:t>
            </a: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Have a clear and full understanding </a:t>
            </a:r>
            <a:r>
              <a:rPr lang="en-US"/>
              <a:t>of 1-D Array.</a:t>
            </a: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Theory Lectures 1.1 &amp; 1.2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know how to solve basic, moderate and complex programming problems using 1-Dimensional Array.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master array operations such as traversal, searching, insertion, and deletion.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Initialize TWO integer arrays of different sizes. Merge the input arrays and create a new array. Then print the new array in reverse order.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{10,20,30,40,50}</a:t>
            </a:r>
          </a:p>
          <a:p>
            <a:pPr algn="just"/>
            <a:r>
              <a:rPr lang="en-US" dirty="0"/>
              <a:t>Array_2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{1,2,3,4,5,6,7,8}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8 7 6 5 4 3 2 1 50 40 30 20 10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3. Initialize </a:t>
            </a:r>
            <a:r>
              <a:rPr lang="en-US" dirty="0"/>
              <a:t>an array. Size should be more than FIVE. Write you program to change the array in such a way so that there cannot be any duplicate element in the array anymore. Print the changed array. If the initialized array already had no duplicate elements from the beginning, output a message saying “Array already unique!”;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For example,</a:t>
            </a:r>
          </a:p>
          <a:p>
            <a:pPr algn="just"/>
            <a:r>
              <a:rPr lang="en-US" sz="1600" u="sng" dirty="0"/>
              <a:t>Scenario 1:</a:t>
            </a:r>
          </a:p>
          <a:p>
            <a:pPr algn="just"/>
            <a:r>
              <a:rPr lang="en-US" sz="1600" dirty="0"/>
              <a:t>Array_1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{1,4,6,3,6,9,1}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Output: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1 4 6 3 9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u="sng" dirty="0"/>
              <a:t>Scenario 2:</a:t>
            </a:r>
          </a:p>
          <a:p>
            <a:pPr algn="just"/>
            <a:r>
              <a:rPr lang="en-US" sz="1600" dirty="0"/>
              <a:t>Array_1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{1,4,5,3,6,9}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Output: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already unique!</a:t>
            </a: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3. Initialize TWO integer arrays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of different sizes. Make a new array with the common elements between</a:t>
            </a:r>
            <a:r>
              <a:rPr lang="en-US" b="1" dirty="0"/>
              <a:t> A </a:t>
            </a:r>
            <a:r>
              <a:rPr lang="en-US" dirty="0"/>
              <a:t>and </a:t>
            </a:r>
            <a:r>
              <a:rPr lang="en-US" b="1" dirty="0"/>
              <a:t>B</a:t>
            </a:r>
            <a:r>
              <a:rPr lang="en-US" dirty="0"/>
              <a:t>. Print the new array element(s). If there is no common element, output “No common element!”.</a:t>
            </a:r>
          </a:p>
          <a:p>
            <a:pPr algn="just"/>
            <a:endParaRPr lang="en-US" dirty="0"/>
          </a:p>
          <a:p>
            <a:pPr algn="just"/>
            <a:r>
              <a:rPr lang="en-US" sz="1600" dirty="0"/>
              <a:t>For example,</a:t>
            </a:r>
          </a:p>
          <a:p>
            <a:pPr algn="just"/>
            <a:r>
              <a:rPr lang="en-US" sz="1400" u="sng" dirty="0"/>
              <a:t>Scenario 1:</a:t>
            </a:r>
          </a:p>
          <a:p>
            <a:pPr algn="just"/>
            <a:r>
              <a:rPr lang="en-US" sz="1400" dirty="0"/>
              <a:t>Array_1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{1,4,6,3,6,9}</a:t>
            </a:r>
          </a:p>
          <a:p>
            <a:pPr algn="just"/>
            <a:r>
              <a:rPr lang="en-US" sz="1400" dirty="0"/>
              <a:t>Array_2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{5,3,7,1,2,6}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Output: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1 6 3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u="sng" dirty="0"/>
              <a:t>Scenario 2:</a:t>
            </a:r>
          </a:p>
          <a:p>
            <a:pPr algn="just"/>
            <a:r>
              <a:rPr lang="en-US" sz="1400" dirty="0"/>
              <a:t>Array_1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{1,4,6,3,6,9}</a:t>
            </a:r>
          </a:p>
          <a:p>
            <a:pPr algn="just"/>
            <a:r>
              <a:rPr lang="en-US" sz="1400" dirty="0"/>
              <a:t>Array_2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{5,8,7,12,21,63}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Output: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common element!</a:t>
            </a:r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4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en-US" dirty="0"/>
              <a:t>Initialize an integer array </a:t>
            </a:r>
            <a:r>
              <a:rPr lang="en-US" b="1" dirty="0"/>
              <a:t>A</a:t>
            </a:r>
            <a:r>
              <a:rPr lang="en-US" dirty="0"/>
              <a:t> of size 10. Take an integer as input and print how many times that integer occurs in </a:t>
            </a:r>
            <a:r>
              <a:rPr lang="en-US" b="1" dirty="0"/>
              <a:t>A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{8,4,6,1,6,9,6,1,9,8}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a number to search: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number occurs 3 times in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8320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0" ma:contentTypeDescription="Create a new document." ma:contentTypeScope="" ma:versionID="2a923a71b0832a89b6c08489f062667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0F4128-4BCC-4B93-B69A-D1FD07A612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286CED-6FEA-42F7-913F-52B7DE18BAA4}"/>
</file>

<file path=customXml/itemProps3.xml><?xml version="1.0" encoding="utf-8"?>
<ds:datastoreItem xmlns:ds="http://schemas.openxmlformats.org/officeDocument/2006/customXml" ds:itemID="{5A96404E-4C6B-453C-9256-240D7A0CDF9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351</TotalTime>
  <Words>669</Words>
  <Application>Microsoft Office PowerPoint</Application>
  <PresentationFormat>On-screen Show (4:3)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Courier New</vt:lpstr>
      <vt:lpstr>Wingdings</vt:lpstr>
      <vt:lpstr>Spectrum</vt:lpstr>
      <vt:lpstr>1-D Array</vt:lpstr>
      <vt:lpstr>Lecture Outline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Zerin Hasan Sahosh</cp:lastModifiedBy>
  <cp:revision>115</cp:revision>
  <dcterms:created xsi:type="dcterms:W3CDTF">2018-12-10T17:20:29Z</dcterms:created>
  <dcterms:modified xsi:type="dcterms:W3CDTF">2025-03-15T03:11:44Z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