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34" autoAdjust="0"/>
    <p:restoredTop sz="94713" autoAdjust="0"/>
  </p:normalViewPr>
  <p:slideViewPr>
    <p:cSldViewPr>
      <p:cViewPr varScale="1">
        <p:scale>
          <a:sx n="78" d="100"/>
          <a:sy n="78" d="100"/>
        </p:scale>
        <p:origin x="106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065-918B-4189-ADC6-2165A86C2212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AF82-649E-4D39-BAD0-4B716A91C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788B-0A51-D12C-E79B-FE130032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There are many Slovak cultural institutions centred around </a:t>
            </a:r>
            <a:r>
              <a:rPr lang="en-GB" sz="2800" dirty="0" err="1">
                <a:latin typeface="Nirmala UI" pitchFamily="34" charset="0"/>
                <a:cs typeface="Nirmala UI" pitchFamily="34" charset="0"/>
              </a:rPr>
              <a:t>Békéscsaba</a:t>
            </a:r>
            <a:endParaRPr lang="en-GB" sz="2800" dirty="0">
              <a:latin typeface="Nirmala UI" pitchFamily="34" charset="0"/>
              <a:cs typeface="Nirmala UI" pitchFamily="34" charset="0"/>
            </a:endParaRP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These combat the decline of Slovak identity, usually </a:t>
            </a:r>
            <a:r>
              <a:rPr lang="en-GB" sz="2400">
                <a:latin typeface="Nirmala UI" pitchFamily="34" charset="0"/>
                <a:cs typeface="Nirmala UI" pitchFamily="34" charset="0"/>
              </a:rPr>
              <a:t>through education</a:t>
            </a:r>
            <a:endParaRPr lang="en-GB" sz="2400" dirty="0">
              <a:latin typeface="Nirmala UI" pitchFamily="34" charset="0"/>
              <a:cs typeface="Nirmala UI" pitchFamily="34" charset="0"/>
            </a:endParaRP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Some organise festivals and music programmes</a:t>
            </a:r>
          </a:p>
          <a:p>
            <a:pPr lvl="2"/>
            <a:r>
              <a:rPr lang="en-GB" sz="2000" dirty="0">
                <a:latin typeface="Nirmala UI" pitchFamily="34" charset="0"/>
                <a:cs typeface="Nirmala UI" pitchFamily="34" charset="0"/>
              </a:rPr>
              <a:t>Traditional Slovak music includes the zither and harmonica</a:t>
            </a:r>
          </a:p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Slovak institutions are not high profile</a:t>
            </a: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Croats, for example, have the Croat Theatre of </a:t>
            </a:r>
            <a:r>
              <a:rPr lang="en-GB" sz="2400" dirty="0" err="1">
                <a:latin typeface="Nirmala UI" pitchFamily="34" charset="0"/>
                <a:cs typeface="Nirmala UI" pitchFamily="34" charset="0"/>
              </a:rPr>
              <a:t>Pécs</a:t>
            </a:r>
            <a:endParaRPr lang="en-GB" sz="2400" dirty="0">
              <a:latin typeface="Nirmala UI" pitchFamily="34" charset="0"/>
              <a:cs typeface="Nirmala UI" pitchFamily="34" charset="0"/>
            </a:endParaRP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Even in </a:t>
            </a:r>
            <a:r>
              <a:rPr lang="en-GB" sz="2400" dirty="0" err="1">
                <a:latin typeface="Nirmala UI" pitchFamily="34" charset="0"/>
                <a:cs typeface="Nirmala UI" pitchFamily="34" charset="0"/>
              </a:rPr>
              <a:t>Békéscsaba</a:t>
            </a:r>
            <a:r>
              <a:rPr lang="en-GB" sz="2400" dirty="0">
                <a:latin typeface="Nirmala UI" pitchFamily="34" charset="0"/>
                <a:cs typeface="Nirmala UI" pitchFamily="34" charset="0"/>
              </a:rPr>
              <a:t>, there are few Slovak events</a:t>
            </a:r>
          </a:p>
          <a:p>
            <a:pPr lvl="2"/>
            <a:r>
              <a:rPr lang="en-GB" sz="2000" dirty="0">
                <a:latin typeface="Nirmala UI" pitchFamily="34" charset="0"/>
                <a:cs typeface="Nirmala UI" pitchFamily="34" charset="0"/>
              </a:rPr>
              <a:t>This is completely unlike </a:t>
            </a:r>
            <a:r>
              <a:rPr lang="en-GB" sz="2000" dirty="0" err="1">
                <a:latin typeface="Nirmala UI" pitchFamily="34" charset="0"/>
                <a:cs typeface="Nirmala UI" pitchFamily="34" charset="0"/>
              </a:rPr>
              <a:t>busójárás</a:t>
            </a:r>
            <a:r>
              <a:rPr lang="en-GB" sz="2000" dirty="0">
                <a:latin typeface="Nirmala UI" pitchFamily="34" charset="0"/>
                <a:cs typeface="Nirmala UI" pitchFamily="34" charset="0"/>
              </a:rPr>
              <a:t> in </a:t>
            </a:r>
            <a:r>
              <a:rPr lang="en-GB" sz="2000" dirty="0" err="1">
                <a:latin typeface="Nirmala UI" pitchFamily="34" charset="0"/>
                <a:cs typeface="Nirmala UI" pitchFamily="34" charset="0"/>
              </a:rPr>
              <a:t>Mohács</a:t>
            </a:r>
            <a:endParaRPr lang="en-GB" sz="2000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8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9259</TotalTime>
  <Words>67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Nirmala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Ike C</dc:creator>
  <cp:lastModifiedBy>Ike C</cp:lastModifiedBy>
  <cp:revision>2596</cp:revision>
  <dcterms:created xsi:type="dcterms:W3CDTF">2006-08-16T00:00:00Z</dcterms:created>
  <dcterms:modified xsi:type="dcterms:W3CDTF">2024-07-10T00:22:56Z</dcterms:modified>
</cp:coreProperties>
</file>