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505" r:id="rId2"/>
    <p:sldId id="609" r:id="rId3"/>
    <p:sldId id="356" r:id="rId4"/>
    <p:sldId id="367" r:id="rId5"/>
    <p:sldId id="267" r:id="rId6"/>
    <p:sldId id="668" r:id="rId7"/>
    <p:sldId id="615" r:id="rId8"/>
    <p:sldId id="469" r:id="rId9"/>
  </p:sldIdLst>
  <p:sldSz cx="9144000" cy="5143500" type="screen16x9"/>
  <p:notesSz cx="6858000" cy="9144000"/>
  <p:custDataLst>
    <p:tags r:id="rId12"/>
  </p:custDataLst>
  <p:defaultTextStyle>
    <a:defPPr>
      <a:defRPr lang="zh-CN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9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637">
          <p15:clr>
            <a:srgbClr val="A4A3A4"/>
          </p15:clr>
        </p15:guide>
        <p15:guide id="4" orient="horz" pos="733">
          <p15:clr>
            <a:srgbClr val="A4A3A4"/>
          </p15:clr>
        </p15:guide>
        <p15:guide id="5" orient="horz" pos="2927">
          <p15:clr>
            <a:srgbClr val="A4A3A4"/>
          </p15:clr>
        </p15:guide>
        <p15:guide id="6" pos="2892">
          <p15:clr>
            <a:srgbClr val="A4A3A4"/>
          </p15:clr>
        </p15:guide>
        <p15:guide id="7" pos="341">
          <p15:clr>
            <a:srgbClr val="A4A3A4"/>
          </p15:clr>
        </p15:guide>
        <p15:guide id="8" pos="539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1F65"/>
    <a:srgbClr val="F39700"/>
    <a:srgbClr val="909090"/>
    <a:srgbClr val="454545"/>
    <a:srgbClr val="FF8607"/>
    <a:srgbClr val="282828"/>
    <a:srgbClr val="006C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17" autoAdjust="0"/>
    <p:restoredTop sz="95494" autoAdjust="0"/>
  </p:normalViewPr>
  <p:slideViewPr>
    <p:cSldViewPr snapToGrid="0" snapToObjects="1">
      <p:cViewPr varScale="1">
        <p:scale>
          <a:sx n="89" d="100"/>
          <a:sy n="89" d="100"/>
        </p:scale>
        <p:origin x="464" y="52"/>
      </p:cViewPr>
      <p:guideLst>
        <p:guide orient="horz" pos="2219"/>
        <p:guide pos="3840"/>
        <p:guide orient="horz" pos="1637"/>
        <p:guide orient="horz" pos="733"/>
        <p:guide orient="horz" pos="2927"/>
        <p:guide pos="2892"/>
        <p:guide pos="341"/>
        <p:guide pos="53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18F8A-74B5-9148-A891-627592061A38}" type="datetimeFigureOut">
              <a:rPr kumimoji="1" lang="zh-CN" altLang="en-US" smtClean="0"/>
              <a:t>2021/9/21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8768D9-5829-CA4C-800C-5932EF9830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D6ACD6-F780-4A47-B5D9-D292A4BD6F81}" type="datetimeFigureOut">
              <a:rPr kumimoji="1" lang="zh-CN" altLang="en-US" smtClean="0"/>
              <a:t>2021/9/21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12715C-60D8-4442-95C1-470452B860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1411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8136860" y="4786900"/>
            <a:ext cx="820283" cy="276999"/>
          </a:xfrm>
          <a:prstGeom prst="rect">
            <a:avLst/>
          </a:prstGeom>
        </p:spPr>
        <p:txBody>
          <a:bodyPr lIns="68580" tIns="34290" rIns="68580" bIns="34290"/>
          <a:lstStyle/>
          <a:p>
            <a:pPr algn="ctr"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2EEF1883-7A0E-4F66-9932-E581691AD397}" type="slidenum"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</a:p>
        </p:txBody>
      </p:sp>
    </p:spTree>
  </p:cSld>
  <p:clrMapOvr>
    <a:masterClrMapping/>
  </p:clrMapOvr>
  <p:transition spd="slow" advClick="0" advTm="0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slow" advClick="0" advTm="0">
    <p:wipe/>
  </p:transition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 baseline="0">
          <a:solidFill>
            <a:srgbClr val="071F65"/>
          </a:solidFill>
          <a:effectLst/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67970" indent="-267970" algn="just" defTabSz="685800" rtl="0" eaLnBrk="1" latinLnBrk="0" hangingPunct="1">
        <a:lnSpc>
          <a:spcPct val="110000"/>
        </a:lnSpc>
        <a:spcBef>
          <a:spcPts val="1350"/>
        </a:spcBef>
        <a:spcAft>
          <a:spcPts val="0"/>
        </a:spcAft>
        <a:buClr>
          <a:schemeClr val="accent2">
            <a:lumMod val="75000"/>
          </a:schemeClr>
        </a:buClr>
        <a:buSzPct val="70000"/>
        <a:buFont typeface="Wingdings 2" panose="05020102010507070707" pitchFamily="18" charset="2"/>
        <a:buChar char=""/>
        <a:defRPr sz="1500" kern="1200" baseline="0">
          <a:solidFill>
            <a:srgbClr val="071F65"/>
          </a:solidFill>
          <a:latin typeface="Arial" panose="020B0704020202020204" pitchFamily="34" charset="0"/>
          <a:ea typeface="微软雅黑" panose="020B0503020204020204" pitchFamily="34" charset="-122"/>
          <a:cs typeface="+mn-cs"/>
        </a:defRPr>
      </a:lvl1pPr>
      <a:lvl2pPr marL="267970" indent="-267970" algn="just" defTabSz="685800" rtl="0" eaLnBrk="1" latinLnBrk="0" hangingPunct="1">
        <a:lnSpc>
          <a:spcPct val="130000"/>
        </a:lnSpc>
        <a:spcBef>
          <a:spcPts val="0"/>
        </a:spcBef>
        <a:spcAft>
          <a:spcPts val="45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200" kern="1200" baseline="0">
          <a:solidFill>
            <a:srgbClr val="071F65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7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7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7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7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7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7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7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梯形 34"/>
          <p:cNvSpPr/>
          <p:nvPr/>
        </p:nvSpPr>
        <p:spPr>
          <a:xfrm rot="16200000">
            <a:off x="5584648" y="-338488"/>
            <a:ext cx="1718803" cy="5399903"/>
          </a:xfrm>
          <a:prstGeom prst="trapezoid">
            <a:avLst>
              <a:gd name="adj" fmla="val 16935"/>
            </a:avLst>
          </a:prstGeom>
          <a:solidFill>
            <a:srgbClr val="071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37" name="梯形 36"/>
          <p:cNvSpPr/>
          <p:nvPr/>
        </p:nvSpPr>
        <p:spPr>
          <a:xfrm rot="5400000">
            <a:off x="998730" y="477602"/>
            <a:ext cx="1758050" cy="3755509"/>
          </a:xfrm>
          <a:prstGeom prst="trapezoid">
            <a:avLst>
              <a:gd name="adj" fmla="val 17865"/>
            </a:avLst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29" name="矩形 28"/>
          <p:cNvSpPr/>
          <p:nvPr/>
        </p:nvSpPr>
        <p:spPr>
          <a:xfrm>
            <a:off x="4229098" y="2019303"/>
            <a:ext cx="3190810" cy="6232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Stock </a:t>
            </a:r>
            <a:r>
              <a:rPr lang="en-US" altLang="zh-CN" sz="3600" dirty="0" err="1">
                <a:solidFill>
                  <a:schemeClr val="bg1"/>
                </a:solidFill>
              </a:rPr>
              <a:t>Analyser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pic>
        <p:nvPicPr>
          <p:cNvPr id="6" name="图片 5" descr="文本&#10;&#10;描述已自动生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90" y="1864995"/>
            <a:ext cx="2588895" cy="93027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573521B-806E-4555-80EC-B9608F076B46}"/>
              </a:ext>
            </a:extLst>
          </p:cNvPr>
          <p:cNvSpPr txBox="1"/>
          <p:nvPr/>
        </p:nvSpPr>
        <p:spPr>
          <a:xfrm>
            <a:off x="4686299" y="4529137"/>
            <a:ext cx="4707731" cy="34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704020202020204" pitchFamily="34" charset="0"/>
                <a:ea typeface="微软雅黑" panose="020B0503020204020204" pitchFamily="34" charset="-122"/>
              </a:rPr>
              <a:t>Group Member: An Yueran, Jia </a:t>
            </a:r>
            <a:r>
              <a:rPr lang="en-US" altLang="zh-CN" sz="1400" dirty="0" err="1">
                <a:latin typeface="Arial" panose="020B0704020202020204" pitchFamily="34" charset="0"/>
                <a:ea typeface="微软雅黑" panose="020B0503020204020204" pitchFamily="34" charset="-122"/>
              </a:rPr>
              <a:t>Xiaorui</a:t>
            </a:r>
            <a:r>
              <a:rPr lang="en-US" altLang="zh-CN" sz="1400" dirty="0">
                <a:latin typeface="Arial" panose="020B0704020202020204" pitchFamily="34" charset="0"/>
                <a:ea typeface="微软雅黑" panose="020B0503020204020204" pitchFamily="34" charset="-122"/>
              </a:rPr>
              <a:t>, Zhu </a:t>
            </a:r>
            <a:r>
              <a:rPr lang="en-US" altLang="zh-CN" sz="1400" dirty="0" err="1">
                <a:latin typeface="Arial" panose="020B0704020202020204" pitchFamily="34" charset="0"/>
                <a:ea typeface="微软雅黑" panose="020B0503020204020204" pitchFamily="34" charset="-122"/>
              </a:rPr>
              <a:t>Huijin</a:t>
            </a:r>
            <a:endParaRPr lang="zh-CN" altLang="en-US" sz="1400" dirty="0">
              <a:latin typeface="Arial" panose="020B07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476188" y="177842"/>
            <a:ext cx="2233300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7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7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7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7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7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7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7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7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7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>
              <a:buNone/>
            </a:pPr>
            <a:r>
              <a:rPr lang="en-US" altLang="zh-CN" sz="2400" b="1" dirty="0">
                <a:solidFill>
                  <a:schemeClr val="accent1"/>
                </a:solidFill>
                <a:latin typeface="Arial" panose="020B0704020202020204" pitchFamily="34" charset="0"/>
                <a:sym typeface="+mn-ea"/>
              </a:rPr>
              <a:t>1.Introduction</a:t>
            </a:r>
            <a:endParaRPr lang="zh-CN" altLang="en-US" sz="2400" b="1" dirty="0">
              <a:solidFill>
                <a:schemeClr val="accent1"/>
              </a:solidFill>
              <a:latin typeface="Arial" panose="020B0704020202020204" pitchFamily="34" charset="0"/>
            </a:endParaRPr>
          </a:p>
        </p:txBody>
      </p:sp>
      <p:sp>
        <p:nvSpPr>
          <p:cNvPr id="20" name="等腰三角形 19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7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7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7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7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7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7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7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7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7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7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10005" y="2529172"/>
            <a:ext cx="13716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  <a:sym typeface="+mn-ea"/>
              </a:rPr>
              <a:t>Q1</a:t>
            </a:r>
            <a:endParaRPr lang="en-US" altLang="zh-CN" sz="2400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  <a:sym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663095" y="1597841"/>
            <a:ext cx="2476500" cy="2095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lnSpc>
                <a:spcPct val="130000"/>
              </a:lnSpc>
            </a:pPr>
            <a:r>
              <a:rPr lang="en-US" altLang="zh-CN" sz="1050" b="1" dirty="0">
                <a:solidFill>
                  <a:schemeClr val="bg1"/>
                </a:solidFill>
                <a:sym typeface="+mn-ea"/>
              </a:rPr>
              <a:t> 1. G</a:t>
            </a:r>
            <a:r>
              <a:rPr lang="en-US" altLang="zh-CN" sz="1050" b="1" dirty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  <a:sym typeface="+mn-ea"/>
              </a:rPr>
              <a:t>raph analysis </a:t>
            </a:r>
          </a:p>
        </p:txBody>
      </p:sp>
      <p:sp>
        <p:nvSpPr>
          <p:cNvPr id="4" name="TextBox 27"/>
          <p:cNvSpPr txBox="1"/>
          <p:nvPr/>
        </p:nvSpPr>
        <p:spPr>
          <a:xfrm>
            <a:off x="3559080" y="3819132"/>
            <a:ext cx="2476500" cy="2095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lnSpc>
                <a:spcPct val="130000"/>
              </a:lnSpc>
            </a:pPr>
            <a:r>
              <a:rPr lang="en-US" altLang="zh-CN" sz="1050" b="1" dirty="0">
                <a:solidFill>
                  <a:schemeClr val="bg1"/>
                </a:solidFill>
                <a:sym typeface="+mn-ea"/>
              </a:rPr>
              <a:t> </a:t>
            </a:r>
            <a:r>
              <a:rPr lang="en-US" altLang="zh-CN" sz="1050" b="1" dirty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  <a:sym typeface="+mn-ea"/>
              </a:rPr>
              <a:t>3. Argument</a:t>
            </a:r>
          </a:p>
        </p:txBody>
      </p:sp>
      <p:sp>
        <p:nvSpPr>
          <p:cNvPr id="16" name="圆角矩形 22">
            <a:extLst>
              <a:ext uri="{FF2B5EF4-FFF2-40B4-BE49-F238E27FC236}">
                <a16:creationId xmlns:a16="http://schemas.microsoft.com/office/drawing/2014/main" id="{79F92DF8-D7DD-4811-B3B4-D5D30F4F9904}"/>
              </a:ext>
            </a:extLst>
          </p:cNvPr>
          <p:cNvSpPr/>
          <p:nvPr/>
        </p:nvSpPr>
        <p:spPr>
          <a:xfrm>
            <a:off x="2793652" y="998333"/>
            <a:ext cx="5587857" cy="62158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9907ED54-BFEF-4785-B11C-BB88942C0FFA}"/>
              </a:ext>
            </a:extLst>
          </p:cNvPr>
          <p:cNvSpPr/>
          <p:nvPr/>
        </p:nvSpPr>
        <p:spPr bwMode="auto">
          <a:xfrm>
            <a:off x="2242170" y="1321641"/>
            <a:ext cx="547516" cy="3034360"/>
          </a:xfrm>
          <a:custGeom>
            <a:avLst/>
            <a:gdLst>
              <a:gd name="T0" fmla="*/ 1999 w 3544"/>
              <a:gd name="T1" fmla="*/ 9150 h 14563"/>
              <a:gd name="T2" fmla="*/ 1999 w 3544"/>
              <a:gd name="T3" fmla="*/ 12306 h 14563"/>
              <a:gd name="T4" fmla="*/ 2353 w 3544"/>
              <a:gd name="T5" fmla="*/ 13628 h 14563"/>
              <a:gd name="T6" fmla="*/ 3544 w 3544"/>
              <a:gd name="T7" fmla="*/ 14112 h 14563"/>
              <a:gd name="T8" fmla="*/ 3544 w 3544"/>
              <a:gd name="T9" fmla="*/ 14563 h 14563"/>
              <a:gd name="T10" fmla="*/ 1933 w 3544"/>
              <a:gd name="T11" fmla="*/ 14016 h 14563"/>
              <a:gd name="T12" fmla="*/ 1419 w 3544"/>
              <a:gd name="T13" fmla="*/ 12050 h 14563"/>
              <a:gd name="T14" fmla="*/ 1419 w 3544"/>
              <a:gd name="T15" fmla="*/ 9279 h 14563"/>
              <a:gd name="T16" fmla="*/ 1160 w 3544"/>
              <a:gd name="T17" fmla="*/ 8022 h 14563"/>
              <a:gd name="T18" fmla="*/ 0 w 3544"/>
              <a:gd name="T19" fmla="*/ 7475 h 14563"/>
              <a:gd name="T20" fmla="*/ 0 w 3544"/>
              <a:gd name="T21" fmla="*/ 7088 h 14563"/>
              <a:gd name="T22" fmla="*/ 1127 w 3544"/>
              <a:gd name="T23" fmla="*/ 6571 h 14563"/>
              <a:gd name="T24" fmla="*/ 1419 w 3544"/>
              <a:gd name="T25" fmla="*/ 5284 h 14563"/>
              <a:gd name="T26" fmla="*/ 1419 w 3544"/>
              <a:gd name="T27" fmla="*/ 2513 h 14563"/>
              <a:gd name="T28" fmla="*/ 1933 w 3544"/>
              <a:gd name="T29" fmla="*/ 547 h 14563"/>
              <a:gd name="T30" fmla="*/ 3544 w 3544"/>
              <a:gd name="T31" fmla="*/ 0 h 14563"/>
              <a:gd name="T32" fmla="*/ 3544 w 3544"/>
              <a:gd name="T33" fmla="*/ 451 h 14563"/>
              <a:gd name="T34" fmla="*/ 2353 w 3544"/>
              <a:gd name="T35" fmla="*/ 902 h 14563"/>
              <a:gd name="T36" fmla="*/ 1999 w 3544"/>
              <a:gd name="T37" fmla="*/ 2254 h 14563"/>
              <a:gd name="T38" fmla="*/ 1999 w 3544"/>
              <a:gd name="T39" fmla="*/ 5413 h 14563"/>
              <a:gd name="T40" fmla="*/ 580 w 3544"/>
              <a:gd name="T41" fmla="*/ 7275 h 14563"/>
              <a:gd name="T42" fmla="*/ 580 w 3544"/>
              <a:gd name="T43" fmla="*/ 7304 h 14563"/>
              <a:gd name="T44" fmla="*/ 1999 w 3544"/>
              <a:gd name="T45" fmla="*/ 9150 h 14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44" h="14563">
                <a:moveTo>
                  <a:pt x="1999" y="9150"/>
                </a:moveTo>
                <a:lnTo>
                  <a:pt x="1999" y="12306"/>
                </a:lnTo>
                <a:cubicBezTo>
                  <a:pt x="1999" y="12867"/>
                  <a:pt x="2117" y="13306"/>
                  <a:pt x="2353" y="13628"/>
                </a:cubicBezTo>
                <a:cubicBezTo>
                  <a:pt x="2590" y="13950"/>
                  <a:pt x="2986" y="14112"/>
                  <a:pt x="3544" y="14112"/>
                </a:cubicBezTo>
                <a:lnTo>
                  <a:pt x="3544" y="14563"/>
                </a:lnTo>
                <a:cubicBezTo>
                  <a:pt x="2815" y="14563"/>
                  <a:pt x="2276" y="14379"/>
                  <a:pt x="1933" y="14016"/>
                </a:cubicBezTo>
                <a:cubicBezTo>
                  <a:pt x="1589" y="13650"/>
                  <a:pt x="1419" y="12993"/>
                  <a:pt x="1419" y="12050"/>
                </a:cubicBezTo>
                <a:lnTo>
                  <a:pt x="1419" y="9279"/>
                </a:lnTo>
                <a:cubicBezTo>
                  <a:pt x="1419" y="8762"/>
                  <a:pt x="1333" y="8344"/>
                  <a:pt x="1160" y="8022"/>
                </a:cubicBezTo>
                <a:cubicBezTo>
                  <a:pt x="990" y="7701"/>
                  <a:pt x="602" y="7516"/>
                  <a:pt x="0" y="7475"/>
                </a:cubicBezTo>
                <a:lnTo>
                  <a:pt x="0" y="7088"/>
                </a:lnTo>
                <a:cubicBezTo>
                  <a:pt x="558" y="7002"/>
                  <a:pt x="935" y="6829"/>
                  <a:pt x="1127" y="6571"/>
                </a:cubicBezTo>
                <a:cubicBezTo>
                  <a:pt x="1322" y="6315"/>
                  <a:pt x="1419" y="5883"/>
                  <a:pt x="1419" y="5284"/>
                </a:cubicBezTo>
                <a:lnTo>
                  <a:pt x="1419" y="2513"/>
                </a:lnTo>
                <a:cubicBezTo>
                  <a:pt x="1419" y="1567"/>
                  <a:pt x="1589" y="913"/>
                  <a:pt x="1933" y="547"/>
                </a:cubicBezTo>
                <a:cubicBezTo>
                  <a:pt x="2276" y="181"/>
                  <a:pt x="2815" y="0"/>
                  <a:pt x="3544" y="0"/>
                </a:cubicBezTo>
                <a:lnTo>
                  <a:pt x="3544" y="451"/>
                </a:lnTo>
                <a:cubicBezTo>
                  <a:pt x="2986" y="451"/>
                  <a:pt x="2590" y="602"/>
                  <a:pt x="2353" y="902"/>
                </a:cubicBezTo>
                <a:cubicBezTo>
                  <a:pt x="2117" y="1201"/>
                  <a:pt x="1999" y="1652"/>
                  <a:pt x="1999" y="2254"/>
                </a:cubicBezTo>
                <a:lnTo>
                  <a:pt x="1999" y="5413"/>
                </a:lnTo>
                <a:cubicBezTo>
                  <a:pt x="1999" y="6265"/>
                  <a:pt x="1592" y="7275"/>
                  <a:pt x="580" y="7275"/>
                </a:cubicBezTo>
                <a:lnTo>
                  <a:pt x="580" y="7304"/>
                </a:lnTo>
                <a:cubicBezTo>
                  <a:pt x="1565" y="7304"/>
                  <a:pt x="1999" y="8309"/>
                  <a:pt x="1999" y="915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圆角矩形 25">
            <a:extLst>
              <a:ext uri="{FF2B5EF4-FFF2-40B4-BE49-F238E27FC236}">
                <a16:creationId xmlns:a16="http://schemas.microsoft.com/office/drawing/2014/main" id="{86DF8666-DCD0-4131-B15C-AF5FFE96A6EF}"/>
              </a:ext>
            </a:extLst>
          </p:cNvPr>
          <p:cNvSpPr/>
          <p:nvPr/>
        </p:nvSpPr>
        <p:spPr>
          <a:xfrm>
            <a:off x="2789686" y="3923907"/>
            <a:ext cx="5595791" cy="62158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7">
            <a:extLst>
              <a:ext uri="{FF2B5EF4-FFF2-40B4-BE49-F238E27FC236}">
                <a16:creationId xmlns:a16="http://schemas.microsoft.com/office/drawing/2014/main" id="{6E62029E-6D4B-49A9-B142-21BC2AAFEBC8}"/>
              </a:ext>
            </a:extLst>
          </p:cNvPr>
          <p:cNvSpPr txBox="1"/>
          <p:nvPr/>
        </p:nvSpPr>
        <p:spPr>
          <a:xfrm>
            <a:off x="3041894" y="1288493"/>
            <a:ext cx="5205198" cy="1834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000" dirty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Existing problem </a:t>
            </a:r>
          </a:p>
        </p:txBody>
      </p:sp>
      <p:sp>
        <p:nvSpPr>
          <p:cNvPr id="31" name="TextBox 28">
            <a:extLst>
              <a:ext uri="{FF2B5EF4-FFF2-40B4-BE49-F238E27FC236}">
                <a16:creationId xmlns:a16="http://schemas.microsoft.com/office/drawing/2014/main" id="{80C002B7-56BD-4F92-A2D3-D213DF42BE12}"/>
              </a:ext>
            </a:extLst>
          </p:cNvPr>
          <p:cNvSpPr txBox="1"/>
          <p:nvPr/>
        </p:nvSpPr>
        <p:spPr>
          <a:xfrm>
            <a:off x="3041894" y="4213178"/>
            <a:ext cx="5205198" cy="1834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000" dirty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What problems do our project solve? </a:t>
            </a: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600911CA-681C-47DA-BA3C-7FFACA8AAEDC}"/>
              </a:ext>
            </a:extLst>
          </p:cNvPr>
          <p:cNvSpPr/>
          <p:nvPr/>
        </p:nvSpPr>
        <p:spPr bwMode="auto">
          <a:xfrm>
            <a:off x="250792" y="1986295"/>
            <a:ext cx="2058172" cy="173663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8C54AEB-0772-4432-8271-7B2C9594987B}"/>
              </a:ext>
            </a:extLst>
          </p:cNvPr>
          <p:cNvSpPr txBox="1"/>
          <p:nvPr/>
        </p:nvSpPr>
        <p:spPr>
          <a:xfrm>
            <a:off x="534403" y="2377968"/>
            <a:ext cx="1443038" cy="850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cs typeface="Arial" panose="020B0704020202020204" pitchFamily="34" charset="0"/>
              </a:rPr>
              <a:t>Stock </a:t>
            </a:r>
            <a:r>
              <a:rPr lang="en-US" altLang="zh-CN" sz="2000" dirty="0" err="1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cs typeface="Arial" panose="020B0704020202020204" pitchFamily="34" charset="0"/>
              </a:rPr>
              <a:t>Analyser</a:t>
            </a:r>
            <a:endParaRPr lang="zh-CN" altLang="en-US" sz="2000" dirty="0">
              <a:solidFill>
                <a:schemeClr val="bg1"/>
              </a:solidFill>
              <a:latin typeface="Arial" panose="020B0704020202020204" pitchFamily="34" charset="0"/>
              <a:ea typeface="微软雅黑" panose="020B0503020204020204" pitchFamily="34" charset="-122"/>
              <a:cs typeface="Arial" panose="020B0704020202020204" pitchFamily="34" charset="0"/>
            </a:endParaRPr>
          </a:p>
        </p:txBody>
      </p:sp>
    </p:spTree>
  </p:cSld>
  <p:clrMapOvr>
    <a:masterClrMapping/>
  </p:clrMapOvr>
  <p:transition spd="slow" advClick="0" advTm="0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26"/>
          <p:cNvSpPr txBox="1"/>
          <p:nvPr/>
        </p:nvSpPr>
        <p:spPr>
          <a:xfrm>
            <a:off x="2293698" y="979394"/>
            <a:ext cx="1613535" cy="395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41445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PROBLEMS:</a:t>
            </a:r>
            <a:endParaRPr lang="zh-CN" altLang="en-US" b="1" dirty="0">
              <a:solidFill>
                <a:srgbClr val="414455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2146364" y="1663026"/>
            <a:ext cx="757805" cy="770541"/>
            <a:chOff x="2275864" y="2561724"/>
            <a:chExt cx="1010406" cy="1027388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>
              <a:off x="2275864" y="2561724"/>
              <a:ext cx="1010406" cy="1027388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6" name="标题层"/>
            <p:cNvSpPr txBox="1"/>
            <p:nvPr/>
          </p:nvSpPr>
          <p:spPr bwMode="auto">
            <a:xfrm>
              <a:off x="2472208" y="2830165"/>
              <a:ext cx="617718" cy="492443"/>
            </a:xfrm>
            <a:prstGeom prst="rect">
              <a:avLst/>
            </a:prstGeom>
            <a:noFill/>
            <a:effectLst>
              <a:outerShdw blurRad="12700" dist="12700" dir="438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r>
                <a:rPr lang="en-US" altLang="zh-CN" kern="0" dirty="0">
                  <a:solidFill>
                    <a:srgbClr val="071F65"/>
                  </a:solidFill>
                  <a:latin typeface="Impact" panose="020B080603090205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01</a:t>
              </a:r>
              <a:endParaRPr lang="zh-CN" altLang="en-US" kern="0" dirty="0">
                <a:solidFill>
                  <a:srgbClr val="071F65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2146362" y="2517930"/>
            <a:ext cx="757805" cy="770541"/>
            <a:chOff x="2275864" y="2561724"/>
            <a:chExt cx="1010406" cy="1027388"/>
          </a:xfrm>
        </p:grpSpPr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>
              <a:off x="2275864" y="2561724"/>
              <a:ext cx="1010406" cy="1027388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9" name="标题层"/>
            <p:cNvSpPr txBox="1"/>
            <p:nvPr/>
          </p:nvSpPr>
          <p:spPr bwMode="auto">
            <a:xfrm>
              <a:off x="2472208" y="2830165"/>
              <a:ext cx="617718" cy="492443"/>
            </a:xfrm>
            <a:prstGeom prst="rect">
              <a:avLst/>
            </a:prstGeom>
            <a:noFill/>
            <a:effectLst>
              <a:outerShdw blurRad="12700" dist="12700" dir="438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r>
                <a:rPr lang="en-US" altLang="zh-CN" kern="0" dirty="0">
                  <a:solidFill>
                    <a:srgbClr val="071F65"/>
                  </a:solidFill>
                  <a:latin typeface="Impact" panose="020B080603090205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02</a:t>
              </a:r>
              <a:endParaRPr lang="zh-CN" altLang="en-US" kern="0" dirty="0">
                <a:solidFill>
                  <a:srgbClr val="071F65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146440" y="3365655"/>
            <a:ext cx="757805" cy="770541"/>
            <a:chOff x="2275864" y="2561724"/>
            <a:chExt cx="1010406" cy="1027388"/>
          </a:xfrm>
        </p:grpSpPr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>
              <a:off x="2275864" y="2561724"/>
              <a:ext cx="1010406" cy="1027388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2" name="标题层"/>
            <p:cNvSpPr txBox="1"/>
            <p:nvPr/>
          </p:nvSpPr>
          <p:spPr bwMode="auto">
            <a:xfrm>
              <a:off x="2472208" y="2830165"/>
              <a:ext cx="617718" cy="492443"/>
            </a:xfrm>
            <a:prstGeom prst="rect">
              <a:avLst/>
            </a:prstGeom>
            <a:noFill/>
            <a:effectLst>
              <a:outerShdw blurRad="12700" dist="12700" dir="438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r>
                <a:rPr lang="en-US" altLang="zh-CN" kern="0" dirty="0">
                  <a:solidFill>
                    <a:srgbClr val="071F65"/>
                  </a:solidFill>
                  <a:latin typeface="Impact" panose="020B080603090205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03</a:t>
              </a:r>
              <a:endParaRPr lang="zh-CN" altLang="en-US" kern="0" dirty="0">
                <a:solidFill>
                  <a:srgbClr val="071F65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53" name="文本框 26"/>
          <p:cNvSpPr txBox="1"/>
          <p:nvPr/>
        </p:nvSpPr>
        <p:spPr>
          <a:xfrm>
            <a:off x="2812256" y="1837373"/>
            <a:ext cx="7334250" cy="395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lnSpc>
                <a:spcPct val="120000"/>
              </a:lnSpc>
              <a:defRPr/>
            </a:pPr>
            <a:r>
              <a:rPr lang="en-US" b="1" dirty="0">
                <a:solidFill>
                  <a:srgbClr val="41445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process of getting data can be cumbersome.</a:t>
            </a:r>
          </a:p>
        </p:txBody>
      </p:sp>
      <p:sp>
        <p:nvSpPr>
          <p:cNvPr id="54" name="文本框 26"/>
          <p:cNvSpPr txBox="1"/>
          <p:nvPr/>
        </p:nvSpPr>
        <p:spPr>
          <a:xfrm>
            <a:off x="2904383" y="2719458"/>
            <a:ext cx="6886041" cy="395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lnSpc>
                <a:spcPct val="120000"/>
              </a:lnSpc>
              <a:defRPr/>
            </a:pPr>
            <a:r>
              <a:rPr lang="en-US" b="1" dirty="0">
                <a:solidFill>
                  <a:srgbClr val="41445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Too many data sets.</a:t>
            </a:r>
          </a:p>
        </p:txBody>
      </p:sp>
      <p:sp>
        <p:nvSpPr>
          <p:cNvPr id="55" name="文本框 26"/>
          <p:cNvSpPr txBox="1"/>
          <p:nvPr/>
        </p:nvSpPr>
        <p:spPr>
          <a:xfrm>
            <a:off x="2904383" y="3567183"/>
            <a:ext cx="6886041" cy="395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lnSpc>
                <a:spcPct val="120000"/>
              </a:lnSpc>
              <a:defRPr/>
            </a:pPr>
            <a:r>
              <a:rPr lang="en-US" b="1" dirty="0">
                <a:solidFill>
                  <a:srgbClr val="41445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Setting image format is a pain.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3E01B05-94CD-4233-87D2-081E8CC1B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188" y="177842"/>
            <a:ext cx="6423549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7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7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7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7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7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7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7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7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7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>
              <a:buNone/>
            </a:pPr>
            <a:r>
              <a:rPr lang="en-US" altLang="zh-CN" sz="2400" b="1" dirty="0">
                <a:solidFill>
                  <a:schemeClr val="accent1"/>
                </a:solidFill>
                <a:latin typeface="Arial" panose="020B0704020202020204" pitchFamily="34" charset="0"/>
                <a:sym typeface="+mn-ea"/>
              </a:rPr>
              <a:t>2.Problems &amp; Computer Science Solutions</a:t>
            </a:r>
            <a:endParaRPr lang="zh-CN" altLang="en-US" sz="2400" b="1" dirty="0">
              <a:solidFill>
                <a:schemeClr val="accent1"/>
              </a:solidFill>
              <a:latin typeface="Arial" panose="020B0704020202020204" pitchFamily="34" charset="0"/>
            </a:endParaRPr>
          </a:p>
        </p:txBody>
      </p: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6B4F457F-592A-439C-A1D5-BA020AE8ABA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7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7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7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7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7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7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7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7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7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7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95DDD503-BF44-5846-945A-A2F5623CF5E3}"/>
              </a:ext>
            </a:extLst>
          </p:cNvPr>
          <p:cNvSpPr/>
          <p:nvPr/>
        </p:nvSpPr>
        <p:spPr>
          <a:xfrm>
            <a:off x="452998" y="2659473"/>
            <a:ext cx="1239986" cy="526944"/>
          </a:xfrm>
          <a:prstGeom prst="rect">
            <a:avLst/>
          </a:prstGeom>
          <a:solidFill>
            <a:srgbClr val="071F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Computer</a:t>
            </a:r>
          </a:p>
          <a:p>
            <a:pPr algn="ctr"/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Concepts</a:t>
            </a:r>
            <a:endParaRPr lang="zh-CN" altLang="en-US" b="1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endParaRPr kumimoji="1" lang="zh-CN" altLang="en-US" sz="105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02E57A2C-3256-074A-9693-22A0AD11CD1C}"/>
              </a:ext>
            </a:extLst>
          </p:cNvPr>
          <p:cNvGrpSpPr/>
          <p:nvPr/>
        </p:nvGrpSpPr>
        <p:grpSpPr>
          <a:xfrm>
            <a:off x="2174080" y="1333205"/>
            <a:ext cx="1390760" cy="587784"/>
            <a:chOff x="3022758" y="750794"/>
            <a:chExt cx="1854346" cy="783712"/>
          </a:xfrm>
          <a:solidFill>
            <a:srgbClr val="071F65"/>
          </a:solidFill>
        </p:grpSpPr>
        <p:sp>
          <p:nvSpPr>
            <p:cNvPr id="16" name="圆角矩形 15">
              <a:extLst>
                <a:ext uri="{FF2B5EF4-FFF2-40B4-BE49-F238E27FC236}">
                  <a16:creationId xmlns:a16="http://schemas.microsoft.com/office/drawing/2014/main" id="{1476B6EA-98DC-8048-A147-1AA60AEF08A6}"/>
                </a:ext>
              </a:extLst>
            </p:cNvPr>
            <p:cNvSpPr/>
            <p:nvPr/>
          </p:nvSpPr>
          <p:spPr>
            <a:xfrm>
              <a:off x="3022758" y="750794"/>
              <a:ext cx="1854346" cy="783712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圆角矩形 4">
              <a:extLst>
                <a:ext uri="{FF2B5EF4-FFF2-40B4-BE49-F238E27FC236}">
                  <a16:creationId xmlns:a16="http://schemas.microsoft.com/office/drawing/2014/main" id="{14A42CC2-73BA-C347-BD43-F74D18B8B975}"/>
                </a:ext>
              </a:extLst>
            </p:cNvPr>
            <p:cNvSpPr txBox="1"/>
            <p:nvPr/>
          </p:nvSpPr>
          <p:spPr>
            <a:xfrm>
              <a:off x="3045712" y="773748"/>
              <a:ext cx="1808438" cy="7378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573" tIns="8573" rIns="8573" bIns="8573" numCol="1" spcCol="1270" anchor="ctr" anchorCtr="0">
              <a:noAutofit/>
            </a:bodyPr>
            <a:lstStyle/>
            <a:p>
              <a:pPr algn="ctr" defTabSz="60007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350" b="1" dirty="0">
                  <a:latin typeface="等线" panose="02010600030101010101" pitchFamily="2" charset="-122"/>
                  <a:cs typeface="Times New Roman" panose="02020603050405020304" pitchFamily="18" charset="0"/>
                </a:rPr>
                <a:t>Crawler</a:t>
              </a:r>
              <a:endParaRPr lang="zh-CN" altLang="en-US" sz="13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00435771-6EB4-C24C-997E-9D6B947268D6}"/>
              </a:ext>
            </a:extLst>
          </p:cNvPr>
          <p:cNvGrpSpPr/>
          <p:nvPr/>
        </p:nvGrpSpPr>
        <p:grpSpPr>
          <a:xfrm>
            <a:off x="2156070" y="3401198"/>
            <a:ext cx="1390760" cy="526945"/>
            <a:chOff x="3002095" y="2192119"/>
            <a:chExt cx="1589061" cy="702593"/>
          </a:xfrm>
          <a:solidFill>
            <a:srgbClr val="071F65"/>
          </a:solidFill>
        </p:grpSpPr>
        <p:sp>
          <p:nvSpPr>
            <p:cNvPr id="20" name="圆角矩形 19">
              <a:extLst>
                <a:ext uri="{FF2B5EF4-FFF2-40B4-BE49-F238E27FC236}">
                  <a16:creationId xmlns:a16="http://schemas.microsoft.com/office/drawing/2014/main" id="{1F26C75A-A9D5-2F4C-8A1F-BCBB797EC7FD}"/>
                </a:ext>
              </a:extLst>
            </p:cNvPr>
            <p:cNvSpPr/>
            <p:nvPr/>
          </p:nvSpPr>
          <p:spPr>
            <a:xfrm>
              <a:off x="3002095" y="2192119"/>
              <a:ext cx="1589061" cy="702593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圆角矩形 4">
              <a:extLst>
                <a:ext uri="{FF2B5EF4-FFF2-40B4-BE49-F238E27FC236}">
                  <a16:creationId xmlns:a16="http://schemas.microsoft.com/office/drawing/2014/main" id="{A8BB9A1B-1A14-1448-A267-AC0883ADC12D}"/>
                </a:ext>
              </a:extLst>
            </p:cNvPr>
            <p:cNvSpPr txBox="1"/>
            <p:nvPr/>
          </p:nvSpPr>
          <p:spPr>
            <a:xfrm>
              <a:off x="3022673" y="2212697"/>
              <a:ext cx="1547905" cy="66143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350" b="1" dirty="0">
                  <a:latin typeface="等线" panose="02010600030101010101" pitchFamily="2" charset="-122"/>
                  <a:cs typeface="Times New Roman" panose="02020603050405020304" pitchFamily="18" charset="0"/>
                </a:rPr>
                <a:t>Data processing</a:t>
              </a:r>
              <a:endParaRPr lang="zh-CN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A75E06D2-F138-1A44-9EC5-E27938E7071A}"/>
              </a:ext>
            </a:extLst>
          </p:cNvPr>
          <p:cNvGrpSpPr/>
          <p:nvPr/>
        </p:nvGrpSpPr>
        <p:grpSpPr>
          <a:xfrm>
            <a:off x="2160959" y="2393904"/>
            <a:ext cx="1390760" cy="526945"/>
            <a:chOff x="3002095" y="2192119"/>
            <a:chExt cx="1589061" cy="702593"/>
          </a:xfrm>
          <a:solidFill>
            <a:srgbClr val="071F65"/>
          </a:solidFill>
        </p:grpSpPr>
        <p:sp>
          <p:nvSpPr>
            <p:cNvPr id="23" name="圆角矩形 22">
              <a:extLst>
                <a:ext uri="{FF2B5EF4-FFF2-40B4-BE49-F238E27FC236}">
                  <a16:creationId xmlns:a16="http://schemas.microsoft.com/office/drawing/2014/main" id="{33311AB8-DF52-7048-87F6-74CB1FBE6DD1}"/>
                </a:ext>
              </a:extLst>
            </p:cNvPr>
            <p:cNvSpPr/>
            <p:nvPr/>
          </p:nvSpPr>
          <p:spPr>
            <a:xfrm>
              <a:off x="3002095" y="2192119"/>
              <a:ext cx="1589061" cy="702593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圆角矩形 4">
              <a:extLst>
                <a:ext uri="{FF2B5EF4-FFF2-40B4-BE49-F238E27FC236}">
                  <a16:creationId xmlns:a16="http://schemas.microsoft.com/office/drawing/2014/main" id="{9B8481FA-2D32-F442-81E3-6247D303CABC}"/>
                </a:ext>
              </a:extLst>
            </p:cNvPr>
            <p:cNvSpPr txBox="1"/>
            <p:nvPr/>
          </p:nvSpPr>
          <p:spPr>
            <a:xfrm>
              <a:off x="3022673" y="2212697"/>
              <a:ext cx="1547905" cy="66143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350" b="1" dirty="0">
                  <a:latin typeface="等线" panose="02010600030101010101" pitchFamily="2" charset="-122"/>
                  <a:cs typeface="Times New Roman" panose="02020603050405020304" pitchFamily="18" charset="0"/>
                </a:rPr>
                <a:t>Concurrency</a:t>
              </a:r>
              <a:endParaRPr lang="zh-CN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144680BD-28B0-604F-8AAE-D670E4E4153B}"/>
              </a:ext>
            </a:extLst>
          </p:cNvPr>
          <p:cNvGrpSpPr/>
          <p:nvPr/>
        </p:nvGrpSpPr>
        <p:grpSpPr>
          <a:xfrm>
            <a:off x="4514822" y="1362143"/>
            <a:ext cx="3708441" cy="529907"/>
            <a:chOff x="5505612" y="2377043"/>
            <a:chExt cx="4944588" cy="706543"/>
          </a:xfrm>
          <a:noFill/>
        </p:grpSpPr>
        <p:sp>
          <p:nvSpPr>
            <p:cNvPr id="33" name="圆角矩形 32">
              <a:extLst>
                <a:ext uri="{FF2B5EF4-FFF2-40B4-BE49-F238E27FC236}">
                  <a16:creationId xmlns:a16="http://schemas.microsoft.com/office/drawing/2014/main" id="{C76173B6-F634-1F40-B6C3-A9C8CED3D04C}"/>
                </a:ext>
              </a:extLst>
            </p:cNvPr>
            <p:cNvSpPr/>
            <p:nvPr/>
          </p:nvSpPr>
          <p:spPr>
            <a:xfrm>
              <a:off x="5505612" y="2377043"/>
              <a:ext cx="4944588" cy="706543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rgbClr val="071F65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99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圆角矩形 4">
              <a:extLst>
                <a:ext uri="{FF2B5EF4-FFF2-40B4-BE49-F238E27FC236}">
                  <a16:creationId xmlns:a16="http://schemas.microsoft.com/office/drawing/2014/main" id="{FD18FCB0-A736-5842-8B7B-0BD691C81214}"/>
                </a:ext>
              </a:extLst>
            </p:cNvPr>
            <p:cNvSpPr txBox="1"/>
            <p:nvPr/>
          </p:nvSpPr>
          <p:spPr>
            <a:xfrm>
              <a:off x="5526306" y="2397737"/>
              <a:ext cx="4903200" cy="665155"/>
            </a:xfrm>
            <a:prstGeom prst="rect">
              <a:avLst/>
            </a:prstGeom>
            <a:grpFill/>
            <a:ln>
              <a:solidFill>
                <a:srgbClr val="071F65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500" dirty="0">
                  <a:solidFill>
                    <a:srgbClr val="071F6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350" dirty="0">
                  <a:solidFill>
                    <a:srgbClr val="071F65"/>
                  </a:solidFill>
                  <a:latin typeface="等线" panose="02010600030101010101" pitchFamily="2" charset="-122"/>
                  <a:cs typeface="Times New Roman" panose="02020603050405020304" pitchFamily="18" charset="0"/>
                </a:rPr>
                <a:t>Web crawling is the process of collecting and parsing raw data from the Web</a:t>
              </a:r>
              <a:r>
                <a:rPr lang="en-US" altLang="zh-CN" sz="1050" dirty="0">
                  <a:solidFill>
                    <a:srgbClr val="071F65"/>
                  </a:solidFill>
                  <a:latin typeface="等线" panose="02010600030101010101" pitchFamily="2" charset="-122"/>
                  <a:cs typeface="Times New Roman" panose="02020603050405020304" pitchFamily="18" charset="0"/>
                </a:rPr>
                <a:t>.</a:t>
              </a:r>
              <a:r>
                <a:rPr lang="zh-CN" altLang="en-US" sz="1500" dirty="0">
                  <a:solidFill>
                    <a:srgbClr val="071F6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4E22F76B-C29B-40A7-BBB8-DA86CF2E6138}"/>
              </a:ext>
            </a:extLst>
          </p:cNvPr>
          <p:cNvGrpSpPr/>
          <p:nvPr/>
        </p:nvGrpSpPr>
        <p:grpSpPr>
          <a:xfrm>
            <a:off x="2160959" y="4317804"/>
            <a:ext cx="1390760" cy="526945"/>
            <a:chOff x="3002095" y="2192119"/>
            <a:chExt cx="1589061" cy="702593"/>
          </a:xfrm>
          <a:solidFill>
            <a:srgbClr val="071F65"/>
          </a:solidFill>
        </p:grpSpPr>
        <p:sp>
          <p:nvSpPr>
            <p:cNvPr id="41" name="圆角矩形 19">
              <a:extLst>
                <a:ext uri="{FF2B5EF4-FFF2-40B4-BE49-F238E27FC236}">
                  <a16:creationId xmlns:a16="http://schemas.microsoft.com/office/drawing/2014/main" id="{7237964C-C349-4724-B746-64E228CC119F}"/>
                </a:ext>
              </a:extLst>
            </p:cNvPr>
            <p:cNvSpPr/>
            <p:nvPr/>
          </p:nvSpPr>
          <p:spPr>
            <a:xfrm>
              <a:off x="3002095" y="2192119"/>
              <a:ext cx="1589061" cy="702593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圆角矩形 4">
              <a:extLst>
                <a:ext uri="{FF2B5EF4-FFF2-40B4-BE49-F238E27FC236}">
                  <a16:creationId xmlns:a16="http://schemas.microsoft.com/office/drawing/2014/main" id="{FD85FE34-052A-4D49-9440-886ADB4AAC0A}"/>
                </a:ext>
              </a:extLst>
            </p:cNvPr>
            <p:cNvSpPr txBox="1"/>
            <p:nvPr/>
          </p:nvSpPr>
          <p:spPr>
            <a:xfrm>
              <a:off x="3022673" y="2212697"/>
              <a:ext cx="1547905" cy="66143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350" b="1" dirty="0">
                  <a:latin typeface="等线" panose="02010600030101010101" pitchFamily="2" charset="-122"/>
                  <a:cs typeface="Times New Roman" panose="02020603050405020304" pitchFamily="18" charset="0"/>
                </a:rPr>
                <a:t>Plot</a:t>
              </a:r>
              <a:endParaRPr lang="zh-CN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F40AE964-849B-4D23-9603-B90316B46BD8}"/>
              </a:ext>
            </a:extLst>
          </p:cNvPr>
          <p:cNvGrpSpPr/>
          <p:nvPr/>
        </p:nvGrpSpPr>
        <p:grpSpPr>
          <a:xfrm>
            <a:off x="4530343" y="2393904"/>
            <a:ext cx="3708441" cy="529907"/>
            <a:chOff x="5505612" y="2377043"/>
            <a:chExt cx="4944588" cy="706543"/>
          </a:xfrm>
          <a:noFill/>
        </p:grpSpPr>
        <p:sp>
          <p:nvSpPr>
            <p:cNvPr id="46" name="圆角矩形 32">
              <a:extLst>
                <a:ext uri="{FF2B5EF4-FFF2-40B4-BE49-F238E27FC236}">
                  <a16:creationId xmlns:a16="http://schemas.microsoft.com/office/drawing/2014/main" id="{54B8A991-7577-4FDA-8F27-3B278F5A8782}"/>
                </a:ext>
              </a:extLst>
            </p:cNvPr>
            <p:cNvSpPr/>
            <p:nvPr/>
          </p:nvSpPr>
          <p:spPr>
            <a:xfrm>
              <a:off x="5505612" y="2377043"/>
              <a:ext cx="4944588" cy="706543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rgbClr val="071F65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99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圆角矩形 4">
              <a:extLst>
                <a:ext uri="{FF2B5EF4-FFF2-40B4-BE49-F238E27FC236}">
                  <a16:creationId xmlns:a16="http://schemas.microsoft.com/office/drawing/2014/main" id="{8B4E197C-89FE-42E2-9485-7A27E66AA9A0}"/>
                </a:ext>
              </a:extLst>
            </p:cNvPr>
            <p:cNvSpPr txBox="1"/>
            <p:nvPr/>
          </p:nvSpPr>
          <p:spPr>
            <a:xfrm>
              <a:off x="5526306" y="2397737"/>
              <a:ext cx="4903200" cy="665155"/>
            </a:xfrm>
            <a:prstGeom prst="rect">
              <a:avLst/>
            </a:prstGeom>
            <a:grpFill/>
            <a:ln>
              <a:solidFill>
                <a:srgbClr val="071F65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500" dirty="0">
                  <a:solidFill>
                    <a:srgbClr val="071F6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350" dirty="0">
                  <a:solidFill>
                    <a:srgbClr val="071F65"/>
                  </a:solidFill>
                  <a:latin typeface="等线" panose="02010600030101010101" pitchFamily="2" charset="-122"/>
                  <a:cs typeface="Times New Roman" panose="02020603050405020304" pitchFamily="18" charset="0"/>
                </a:rPr>
                <a:t>Concurrency means multiple computations are happening at the same time.</a:t>
              </a:r>
              <a:r>
                <a:rPr lang="en" altLang="en-US" sz="1500" dirty="0">
                  <a:solidFill>
                    <a:srgbClr val="071F6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1500" dirty="0">
                <a:solidFill>
                  <a:srgbClr val="071F65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926B347-1CCE-4F1F-9F6E-D9E7ADC9E7CA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 flipV="1">
            <a:off x="1692984" y="1627097"/>
            <a:ext cx="481096" cy="1295848"/>
          </a:xfrm>
          <a:prstGeom prst="line">
            <a:avLst/>
          </a:prstGeom>
          <a:ln>
            <a:solidFill>
              <a:srgbClr val="071F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BE21FC7-109B-4B23-BC7C-11D786C9D756}"/>
              </a:ext>
            </a:extLst>
          </p:cNvPr>
          <p:cNvCxnSpPr>
            <a:cxnSpLocks/>
            <a:stCxn id="10" idx="3"/>
            <a:endCxn id="24" idx="1"/>
          </p:cNvCxnSpPr>
          <p:nvPr/>
        </p:nvCxnSpPr>
        <p:spPr>
          <a:xfrm flipV="1">
            <a:off x="1692984" y="2657377"/>
            <a:ext cx="485985" cy="265568"/>
          </a:xfrm>
          <a:prstGeom prst="line">
            <a:avLst/>
          </a:prstGeom>
          <a:ln>
            <a:solidFill>
              <a:srgbClr val="071F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1F77BA83-8B01-40A6-8417-3ED8E1715964}"/>
              </a:ext>
            </a:extLst>
          </p:cNvPr>
          <p:cNvCxnSpPr>
            <a:cxnSpLocks/>
            <a:stCxn id="10" idx="3"/>
            <a:endCxn id="21" idx="1"/>
          </p:cNvCxnSpPr>
          <p:nvPr/>
        </p:nvCxnSpPr>
        <p:spPr>
          <a:xfrm>
            <a:off x="1692984" y="2922945"/>
            <a:ext cx="481096" cy="741726"/>
          </a:xfrm>
          <a:prstGeom prst="line">
            <a:avLst/>
          </a:prstGeom>
          <a:ln>
            <a:solidFill>
              <a:srgbClr val="071F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C31F5884-0608-4D4C-9317-C192B19523BB}"/>
              </a:ext>
            </a:extLst>
          </p:cNvPr>
          <p:cNvCxnSpPr>
            <a:cxnSpLocks/>
            <a:stCxn id="10" idx="3"/>
            <a:endCxn id="41" idx="1"/>
          </p:cNvCxnSpPr>
          <p:nvPr/>
        </p:nvCxnSpPr>
        <p:spPr>
          <a:xfrm>
            <a:off x="1692984" y="2922945"/>
            <a:ext cx="467975" cy="1658332"/>
          </a:xfrm>
          <a:prstGeom prst="line">
            <a:avLst/>
          </a:prstGeom>
          <a:ln>
            <a:solidFill>
              <a:srgbClr val="071F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F45FEC3D-EBC7-45A6-9594-23E1CC3B3D2D}"/>
              </a:ext>
            </a:extLst>
          </p:cNvPr>
          <p:cNvCxnSpPr>
            <a:stCxn id="17" idx="3"/>
            <a:endCxn id="34" idx="1"/>
          </p:cNvCxnSpPr>
          <p:nvPr/>
        </p:nvCxnSpPr>
        <p:spPr>
          <a:xfrm>
            <a:off x="3547625" y="1627097"/>
            <a:ext cx="982718" cy="0"/>
          </a:xfrm>
          <a:prstGeom prst="line">
            <a:avLst/>
          </a:prstGeom>
          <a:ln>
            <a:solidFill>
              <a:srgbClr val="071F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08C06605-5F23-49AB-9C3E-789E3B51D4C6}"/>
              </a:ext>
            </a:extLst>
          </p:cNvPr>
          <p:cNvCxnSpPr>
            <a:stCxn id="23" idx="3"/>
            <a:endCxn id="47" idx="1"/>
          </p:cNvCxnSpPr>
          <p:nvPr/>
        </p:nvCxnSpPr>
        <p:spPr>
          <a:xfrm>
            <a:off x="3551719" y="2657377"/>
            <a:ext cx="994145" cy="1481"/>
          </a:xfrm>
          <a:prstGeom prst="line">
            <a:avLst/>
          </a:prstGeom>
          <a:ln>
            <a:solidFill>
              <a:srgbClr val="071F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D17CE636-0135-440E-95DC-A77E867B79AD}"/>
              </a:ext>
            </a:extLst>
          </p:cNvPr>
          <p:cNvGrpSpPr/>
          <p:nvPr/>
        </p:nvGrpSpPr>
        <p:grpSpPr>
          <a:xfrm>
            <a:off x="4514822" y="3393134"/>
            <a:ext cx="3708441" cy="529907"/>
            <a:chOff x="5505612" y="2377043"/>
            <a:chExt cx="4944588" cy="706543"/>
          </a:xfrm>
          <a:noFill/>
        </p:grpSpPr>
        <p:sp>
          <p:nvSpPr>
            <p:cNvPr id="61" name="圆角矩形 32">
              <a:extLst>
                <a:ext uri="{FF2B5EF4-FFF2-40B4-BE49-F238E27FC236}">
                  <a16:creationId xmlns:a16="http://schemas.microsoft.com/office/drawing/2014/main" id="{F46DEA7C-B06B-4395-9CDB-0FDFEF980B36}"/>
                </a:ext>
              </a:extLst>
            </p:cNvPr>
            <p:cNvSpPr/>
            <p:nvPr/>
          </p:nvSpPr>
          <p:spPr>
            <a:xfrm>
              <a:off x="5505612" y="2377043"/>
              <a:ext cx="4944588" cy="706543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rgbClr val="071F65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99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圆角矩形 4">
              <a:extLst>
                <a:ext uri="{FF2B5EF4-FFF2-40B4-BE49-F238E27FC236}">
                  <a16:creationId xmlns:a16="http://schemas.microsoft.com/office/drawing/2014/main" id="{97ADF009-5407-461F-A1A4-F2693003D03A}"/>
                </a:ext>
              </a:extLst>
            </p:cNvPr>
            <p:cNvSpPr txBox="1"/>
            <p:nvPr/>
          </p:nvSpPr>
          <p:spPr>
            <a:xfrm>
              <a:off x="5526306" y="2397737"/>
              <a:ext cx="4903200" cy="665155"/>
            </a:xfrm>
            <a:prstGeom prst="rect">
              <a:avLst/>
            </a:prstGeom>
            <a:grpFill/>
            <a:ln>
              <a:solidFill>
                <a:srgbClr val="071F65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500" dirty="0">
                  <a:solidFill>
                    <a:srgbClr val="071F6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350" dirty="0">
                  <a:solidFill>
                    <a:srgbClr val="071F65"/>
                  </a:solidFill>
                  <a:latin typeface="等线" panose="02010600030101010101" pitchFamily="2" charset="-122"/>
                  <a:cs typeface="Times New Roman" panose="02020603050405020304" pitchFamily="18" charset="0"/>
                </a:rPr>
                <a:t>Pandas</a:t>
              </a:r>
              <a:endParaRPr lang="zh-CN" altLang="en-US" sz="1500" dirty="0">
                <a:solidFill>
                  <a:srgbClr val="071F65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9203E70F-D4C9-48B9-9E69-5EA875A94435}"/>
              </a:ext>
            </a:extLst>
          </p:cNvPr>
          <p:cNvGrpSpPr/>
          <p:nvPr/>
        </p:nvGrpSpPr>
        <p:grpSpPr>
          <a:xfrm>
            <a:off x="4514822" y="4320080"/>
            <a:ext cx="3708441" cy="529907"/>
            <a:chOff x="5505612" y="2377043"/>
            <a:chExt cx="4944588" cy="706543"/>
          </a:xfrm>
          <a:noFill/>
        </p:grpSpPr>
        <p:sp>
          <p:nvSpPr>
            <p:cNvPr id="68" name="圆角矩形 32">
              <a:extLst>
                <a:ext uri="{FF2B5EF4-FFF2-40B4-BE49-F238E27FC236}">
                  <a16:creationId xmlns:a16="http://schemas.microsoft.com/office/drawing/2014/main" id="{CAB3242E-5735-4F7A-9ADB-722D090B2064}"/>
                </a:ext>
              </a:extLst>
            </p:cNvPr>
            <p:cNvSpPr/>
            <p:nvPr/>
          </p:nvSpPr>
          <p:spPr>
            <a:xfrm>
              <a:off x="5505612" y="2377043"/>
              <a:ext cx="4944588" cy="706543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rgbClr val="071F65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99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9" name="圆角矩形 4">
              <a:extLst>
                <a:ext uri="{FF2B5EF4-FFF2-40B4-BE49-F238E27FC236}">
                  <a16:creationId xmlns:a16="http://schemas.microsoft.com/office/drawing/2014/main" id="{0E6BDEDA-13F2-4022-A501-77FF1098AE1C}"/>
                </a:ext>
              </a:extLst>
            </p:cNvPr>
            <p:cNvSpPr txBox="1"/>
            <p:nvPr/>
          </p:nvSpPr>
          <p:spPr>
            <a:xfrm>
              <a:off x="5526306" y="2397737"/>
              <a:ext cx="4903200" cy="665155"/>
            </a:xfrm>
            <a:prstGeom prst="rect">
              <a:avLst/>
            </a:prstGeom>
            <a:grpFill/>
            <a:ln>
              <a:solidFill>
                <a:srgbClr val="071F65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500" dirty="0">
                  <a:solidFill>
                    <a:srgbClr val="071F6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050" dirty="0">
                  <a:solidFill>
                    <a:srgbClr val="071F65"/>
                  </a:solidFill>
                  <a:latin typeface="等线" panose="02010600030101010101" pitchFamily="2" charset="-122"/>
                  <a:cs typeface="Times New Roman" panose="02020603050405020304" pitchFamily="18" charset="0"/>
                </a:rPr>
                <a:t>M</a:t>
              </a:r>
              <a:r>
                <a:rPr lang="en-US" altLang="zh-CN" sz="1350" dirty="0">
                  <a:solidFill>
                    <a:srgbClr val="071F65"/>
                  </a:solidFill>
                  <a:latin typeface="等线" panose="02010600030101010101" pitchFamily="2" charset="-122"/>
                  <a:cs typeface="Times New Roman" panose="02020603050405020304" pitchFamily="18" charset="0"/>
                </a:rPr>
                <a:t>atplotlib</a:t>
              </a:r>
              <a:endParaRPr lang="zh-CN" altLang="en-US" sz="1500" dirty="0">
                <a:solidFill>
                  <a:srgbClr val="071F65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EB7B997A-16CD-45BF-98EF-BFC8347D732E}"/>
              </a:ext>
            </a:extLst>
          </p:cNvPr>
          <p:cNvCxnSpPr>
            <a:stCxn id="20" idx="3"/>
            <a:endCxn id="66" idx="1"/>
          </p:cNvCxnSpPr>
          <p:nvPr/>
        </p:nvCxnSpPr>
        <p:spPr>
          <a:xfrm flipV="1">
            <a:off x="3546830" y="3658088"/>
            <a:ext cx="983513" cy="6583"/>
          </a:xfrm>
          <a:prstGeom prst="line">
            <a:avLst/>
          </a:prstGeom>
          <a:ln>
            <a:solidFill>
              <a:srgbClr val="071F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B08C8746-11FD-4DEE-B885-3C2069D4E04E}"/>
              </a:ext>
            </a:extLst>
          </p:cNvPr>
          <p:cNvCxnSpPr>
            <a:stCxn id="41" idx="3"/>
            <a:endCxn id="69" idx="1"/>
          </p:cNvCxnSpPr>
          <p:nvPr/>
        </p:nvCxnSpPr>
        <p:spPr>
          <a:xfrm>
            <a:off x="3551719" y="4581276"/>
            <a:ext cx="978624" cy="3758"/>
          </a:xfrm>
          <a:prstGeom prst="line">
            <a:avLst/>
          </a:prstGeom>
          <a:ln>
            <a:solidFill>
              <a:srgbClr val="071F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26">
            <a:extLst>
              <a:ext uri="{FF2B5EF4-FFF2-40B4-BE49-F238E27FC236}">
                <a16:creationId xmlns:a16="http://schemas.microsoft.com/office/drawing/2014/main" id="{A3693964-E06D-48F0-B9EC-0A2D88226F77}"/>
              </a:ext>
            </a:extLst>
          </p:cNvPr>
          <p:cNvSpPr txBox="1"/>
          <p:nvPr/>
        </p:nvSpPr>
        <p:spPr>
          <a:xfrm>
            <a:off x="605770" y="834309"/>
            <a:ext cx="6886041" cy="395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41445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SOLUTIONS:</a:t>
            </a:r>
            <a:endParaRPr lang="zh-CN" altLang="en-US" b="1" dirty="0">
              <a:solidFill>
                <a:srgbClr val="414455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6AC07EC-ECEF-4F3D-8172-27CED1209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188" y="177842"/>
            <a:ext cx="6423549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7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7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7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7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7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7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7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7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7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>
              <a:buNone/>
            </a:pPr>
            <a:r>
              <a:rPr lang="en-US" altLang="zh-CN" sz="2400" b="1" dirty="0">
                <a:solidFill>
                  <a:schemeClr val="accent1"/>
                </a:solidFill>
                <a:latin typeface="Arial" panose="020B0704020202020204" pitchFamily="34" charset="0"/>
                <a:sym typeface="+mn-ea"/>
              </a:rPr>
              <a:t>2.Problems &amp; Computer Science Solutions</a:t>
            </a:r>
            <a:endParaRPr lang="zh-CN" altLang="en-US" sz="2400" b="1" dirty="0">
              <a:solidFill>
                <a:schemeClr val="accent1"/>
              </a:solidFill>
              <a:latin typeface="Arial" panose="020B0704020202020204" pitchFamily="34" charset="0"/>
            </a:endParaRPr>
          </a:p>
        </p:txBody>
      </p:sp>
      <p:sp>
        <p:nvSpPr>
          <p:cNvPr id="48" name="等腰三角形 47">
            <a:extLst>
              <a:ext uri="{FF2B5EF4-FFF2-40B4-BE49-F238E27FC236}">
                <a16:creationId xmlns:a16="http://schemas.microsoft.com/office/drawing/2014/main" id="{C4BF0938-A2C6-4BA5-9FC4-006D4A93E80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7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7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7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7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7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7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7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7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7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7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5570519"/>
      </p:ext>
    </p:extLst>
  </p:cSld>
  <p:clrMapOvr>
    <a:masterClrMapping/>
  </p:clrMapOvr>
  <p:transition spd="slow" advClick="0" advTm="0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476189" y="177843"/>
            <a:ext cx="1810107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3.Structure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36" name="等腰三角形 35"/>
          <p:cNvSpPr>
            <a:spLocks noChangeArrowheads="1"/>
          </p:cNvSpPr>
          <p:nvPr/>
        </p:nvSpPr>
        <p:spPr bwMode="auto">
          <a:xfrm rot="5400000">
            <a:off x="-39786" y="157291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10EDBBC-1007-41B6-BECF-856AC2992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61" y="938027"/>
            <a:ext cx="4329212" cy="2283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46F7B5C-449E-4A6F-9418-E26262812F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2275" y="456555"/>
            <a:ext cx="4496268" cy="426258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85176CD-D2DB-4A9B-8002-DB8DAC8AC003}"/>
              </a:ext>
            </a:extLst>
          </p:cNvPr>
          <p:cNvSpPr/>
          <p:nvPr/>
        </p:nvSpPr>
        <p:spPr>
          <a:xfrm>
            <a:off x="159261" y="1056762"/>
            <a:ext cx="4329212" cy="49279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FA0E414-4399-45F0-919B-B0A4BEB95B7A}"/>
              </a:ext>
            </a:extLst>
          </p:cNvPr>
          <p:cNvSpPr/>
          <p:nvPr/>
        </p:nvSpPr>
        <p:spPr>
          <a:xfrm>
            <a:off x="4537750" y="698663"/>
            <a:ext cx="1282652" cy="199945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7A955F7-27C2-438B-A228-491DA743991A}"/>
              </a:ext>
            </a:extLst>
          </p:cNvPr>
          <p:cNvSpPr/>
          <p:nvPr/>
        </p:nvSpPr>
        <p:spPr>
          <a:xfrm>
            <a:off x="156060" y="1549552"/>
            <a:ext cx="4332412" cy="167193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0756C25-0421-4714-A082-9CAA4AD9436B}"/>
              </a:ext>
            </a:extLst>
          </p:cNvPr>
          <p:cNvSpPr/>
          <p:nvPr/>
        </p:nvSpPr>
        <p:spPr>
          <a:xfrm>
            <a:off x="5864206" y="708386"/>
            <a:ext cx="3208140" cy="406620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  <p:transition spd="slow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476189" y="177843"/>
            <a:ext cx="1893463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4.Flowchart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36" name="等腰三角形 35"/>
          <p:cNvSpPr>
            <a:spLocks noChangeArrowheads="1"/>
          </p:cNvSpPr>
          <p:nvPr/>
        </p:nvSpPr>
        <p:spPr bwMode="auto">
          <a:xfrm rot="5400000">
            <a:off x="-39786" y="157291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10EDBBC-1007-41B6-BECF-856AC2992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61" y="1112640"/>
            <a:ext cx="4329212" cy="2283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623FA13-BCDC-4B77-BD7C-40A7036D5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65221"/>
            <a:ext cx="4115094" cy="462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13881"/>
      </p:ext>
    </p:extLst>
  </p:cSld>
  <p:clrMapOvr>
    <a:masterClrMapping/>
  </p:clrMapOvr>
  <p:transition spd="slow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2361540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7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7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7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7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7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7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7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7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7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>
              <a:buNone/>
            </a:pPr>
            <a:r>
              <a:rPr lang="en-US" altLang="zh-CN" sz="2400" b="1" dirty="0">
                <a:solidFill>
                  <a:schemeClr val="accent1"/>
                </a:solidFill>
                <a:sym typeface="+mn-ea"/>
              </a:rPr>
              <a:t>5.Suggestions</a:t>
            </a:r>
            <a:endParaRPr lang="zh-CN" altLang="en-US" sz="2400" b="1" dirty="0">
              <a:solidFill>
                <a:schemeClr val="accent1"/>
              </a:solidFill>
              <a:latin typeface="Arial" panose="020B0704020202020204" pitchFamily="34" charset="0"/>
            </a:endParaRP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7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7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7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7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7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7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7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7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7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7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17" name="箭头3"/>
          <p:cNvSpPr/>
          <p:nvPr/>
        </p:nvSpPr>
        <p:spPr bwMode="gray">
          <a:xfrm flipV="1">
            <a:off x="1531850" y="2889667"/>
            <a:ext cx="819764" cy="1140531"/>
          </a:xfrm>
          <a:custGeom>
            <a:avLst/>
            <a:gdLst>
              <a:gd name="T0" fmla="*/ 118 w 933"/>
              <a:gd name="T1" fmla="*/ 1044 h 1182"/>
              <a:gd name="T2" fmla="*/ 128 w 933"/>
              <a:gd name="T3" fmla="*/ 340 h 1182"/>
              <a:gd name="T4" fmla="*/ 264 w 933"/>
              <a:gd name="T5" fmla="*/ 210 h 1182"/>
              <a:gd name="T6" fmla="*/ 720 w 933"/>
              <a:gd name="T7" fmla="*/ 202 h 1182"/>
              <a:gd name="T8" fmla="*/ 720 w 933"/>
              <a:gd name="T9" fmla="*/ 320 h 1182"/>
              <a:gd name="T10" fmla="*/ 933 w 933"/>
              <a:gd name="T11" fmla="*/ 153 h 1182"/>
              <a:gd name="T12" fmla="*/ 712 w 933"/>
              <a:gd name="T13" fmla="*/ 0 h 1182"/>
              <a:gd name="T14" fmla="*/ 714 w 933"/>
              <a:gd name="T15" fmla="*/ 92 h 1182"/>
              <a:gd name="T16" fmla="*/ 234 w 933"/>
              <a:gd name="T17" fmla="*/ 94 h 1182"/>
              <a:gd name="T18" fmla="*/ 0 w 933"/>
              <a:gd name="T19" fmla="*/ 298 h 1182"/>
              <a:gd name="T20" fmla="*/ 0 w 933"/>
              <a:gd name="T21" fmla="*/ 1058 h 1182"/>
              <a:gd name="T22" fmla="*/ 118 w 933"/>
              <a:gd name="T23" fmla="*/ 1044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3" h="1182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lIns="62118" tIns="31058" rIns="62118" bIns="31058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900">
              <a:solidFill>
                <a:sysClr val="windowText" lastClr="000000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9" name="箭头1"/>
          <p:cNvSpPr/>
          <p:nvPr/>
        </p:nvSpPr>
        <p:spPr bwMode="gray">
          <a:xfrm>
            <a:off x="1526579" y="1643759"/>
            <a:ext cx="819764" cy="1321191"/>
          </a:xfrm>
          <a:custGeom>
            <a:avLst/>
            <a:gdLst>
              <a:gd name="T0" fmla="*/ 118 w 933"/>
              <a:gd name="T1" fmla="*/ 1044 h 1182"/>
              <a:gd name="T2" fmla="*/ 128 w 933"/>
              <a:gd name="T3" fmla="*/ 340 h 1182"/>
              <a:gd name="T4" fmla="*/ 264 w 933"/>
              <a:gd name="T5" fmla="*/ 210 h 1182"/>
              <a:gd name="T6" fmla="*/ 720 w 933"/>
              <a:gd name="T7" fmla="*/ 202 h 1182"/>
              <a:gd name="T8" fmla="*/ 720 w 933"/>
              <a:gd name="T9" fmla="*/ 320 h 1182"/>
              <a:gd name="T10" fmla="*/ 933 w 933"/>
              <a:gd name="T11" fmla="*/ 153 h 1182"/>
              <a:gd name="T12" fmla="*/ 712 w 933"/>
              <a:gd name="T13" fmla="*/ 0 h 1182"/>
              <a:gd name="T14" fmla="*/ 714 w 933"/>
              <a:gd name="T15" fmla="*/ 92 h 1182"/>
              <a:gd name="T16" fmla="*/ 234 w 933"/>
              <a:gd name="T17" fmla="*/ 94 h 1182"/>
              <a:gd name="T18" fmla="*/ 0 w 933"/>
              <a:gd name="T19" fmla="*/ 298 h 1182"/>
              <a:gd name="T20" fmla="*/ 0 w 933"/>
              <a:gd name="T21" fmla="*/ 1058 h 1182"/>
              <a:gd name="T22" fmla="*/ 118 w 933"/>
              <a:gd name="T23" fmla="*/ 1044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3" h="1182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lIns="62118" tIns="31058" rIns="62118" bIns="31058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900">
              <a:solidFill>
                <a:sysClr val="windowText" lastClr="000000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0" name="文本1"/>
          <p:cNvSpPr>
            <a:spLocks noChangeArrowheads="1"/>
          </p:cNvSpPr>
          <p:nvPr/>
        </p:nvSpPr>
        <p:spPr bwMode="gray">
          <a:xfrm>
            <a:off x="3378267" y="1352205"/>
            <a:ext cx="4434093" cy="896993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chemeClr val="accent1"/>
            </a:solidFill>
            <a:prstDash val="solid"/>
          </a:ln>
          <a:effec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3429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7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标题1"/>
          <p:cNvSpPr>
            <a:spLocks noChangeArrowheads="1"/>
          </p:cNvSpPr>
          <p:nvPr/>
        </p:nvSpPr>
        <p:spPr bwMode="gray">
          <a:xfrm>
            <a:off x="2446313" y="1347614"/>
            <a:ext cx="931954" cy="901585"/>
          </a:xfrm>
          <a:prstGeom prst="roundRect">
            <a:avLst>
              <a:gd name="adj" fmla="val 11921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ysClr val="window" lastClr="FFFFFF">
                    <a:lumMod val="9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a)</a:t>
            </a:r>
          </a:p>
        </p:txBody>
      </p:sp>
      <p:sp>
        <p:nvSpPr>
          <p:cNvPr id="24" name="文本3"/>
          <p:cNvSpPr>
            <a:spLocks noChangeArrowheads="1"/>
          </p:cNvSpPr>
          <p:nvPr/>
        </p:nvSpPr>
        <p:spPr bwMode="ltGray">
          <a:xfrm>
            <a:off x="3378267" y="3523042"/>
            <a:ext cx="4434093" cy="886051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chemeClr val="accent1"/>
            </a:solidFill>
            <a:prstDash val="solid"/>
          </a:ln>
          <a:effec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ea typeface="微软雅黑" panose="020B0503020204020204" pitchFamily="34" charset="-122"/>
                <a:sym typeface="+mn-ea"/>
              </a:rPr>
              <a:t>Data volume limitation problem </a:t>
            </a:r>
          </a:p>
        </p:txBody>
      </p:sp>
      <p:sp>
        <p:nvSpPr>
          <p:cNvPr id="25" name="标题3"/>
          <p:cNvSpPr>
            <a:spLocks noChangeArrowheads="1"/>
          </p:cNvSpPr>
          <p:nvPr/>
        </p:nvSpPr>
        <p:spPr bwMode="gray">
          <a:xfrm>
            <a:off x="2446313" y="3523042"/>
            <a:ext cx="931954" cy="886051"/>
          </a:xfrm>
          <a:prstGeom prst="roundRect">
            <a:avLst>
              <a:gd name="adj" fmla="val 11921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ysClr val="window" lastClr="FFFFFF">
                    <a:lumMod val="9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b)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378200" y="1620458"/>
            <a:ext cx="4544695" cy="37907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sz="1600" dirty="0">
                <a:latin typeface="Arial Regular" panose="020B0704020202020204" charset="0"/>
                <a:ea typeface="微软雅黑" panose="020B0503020204020204" pitchFamily="34" charset="-122"/>
                <a:cs typeface="Arial Regular" panose="020B0704020202020204" charset="0"/>
              </a:rPr>
              <a:t>Latest  </a:t>
            </a:r>
            <a:r>
              <a:rPr lang="en-US" altLang="zh-CN" sz="1600" dirty="0">
                <a:latin typeface="Arial Regular" panose="020B0704020202020204" charset="0"/>
                <a:ea typeface="微软雅黑" panose="020B0503020204020204" pitchFamily="34" charset="-122"/>
                <a:cs typeface="Arial Regular" panose="020B0704020202020204" charset="0"/>
              </a:rPr>
              <a:t>financial </a:t>
            </a:r>
            <a:r>
              <a:rPr lang="en-US" sz="1600" dirty="0">
                <a:latin typeface="Arial Regular" panose="020B0704020202020204" charset="0"/>
                <a:ea typeface="微软雅黑" panose="020B0503020204020204" pitchFamily="34" charset="-122"/>
                <a:cs typeface="Arial Regular" panose="020B0704020202020204" charset="0"/>
              </a:rPr>
              <a:t>data update issue </a:t>
            </a:r>
            <a:endParaRPr sz="1600" dirty="0">
              <a:latin typeface="Arial Regular" panose="020B0704020202020204" charset="0"/>
              <a:ea typeface="微软雅黑" panose="020B0503020204020204" pitchFamily="34" charset="-122"/>
              <a:cs typeface="Arial Regular" panose="020B0704020202020204" charset="0"/>
            </a:endParaRPr>
          </a:p>
        </p:txBody>
      </p:sp>
      <p:sp>
        <p:nvSpPr>
          <p:cNvPr id="12" name="Oval 19">
            <a:extLst>
              <a:ext uri="{FF2B5EF4-FFF2-40B4-BE49-F238E27FC236}">
                <a16:creationId xmlns:a16="http://schemas.microsoft.com/office/drawing/2014/main" id="{A1DCF3A3-C0AD-4381-BFC9-AF3723A4F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326" y="2597022"/>
            <a:ext cx="2149793" cy="656431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  <a:effectLst/>
        </p:spPr>
        <p:txBody>
          <a:bodyPr lIns="62118" tIns="31058" rIns="62118" bIns="31058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zh-CN" sz="1800" b="1" kern="0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</a:rPr>
              <a:t>Suggestions</a:t>
            </a:r>
          </a:p>
        </p:txBody>
      </p:sp>
    </p:spTree>
  </p:cSld>
  <p:clrMapOvr>
    <a:masterClrMapping/>
  </p:clrMapOvr>
  <p:transition spd="slow" advClick="0" advTm="0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2458991" y="1941827"/>
            <a:ext cx="5839485" cy="83869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en-US" altLang="zh-CN" sz="5000" b="1" dirty="0">
                <a:solidFill>
                  <a:srgbClr val="071F65"/>
                </a:solidFill>
                <a:latin typeface="+mj-ea"/>
                <a:ea typeface="+mj-ea"/>
              </a:rPr>
              <a:t>Thank You</a:t>
            </a:r>
            <a:endParaRPr lang="zh-CN" altLang="en-US" sz="5000" b="1" dirty="0">
              <a:solidFill>
                <a:srgbClr val="071F65"/>
              </a:solidFill>
              <a:latin typeface="+mj-ea"/>
              <a:ea typeface="+mj-ea"/>
            </a:endParaRPr>
          </a:p>
        </p:txBody>
      </p:sp>
      <p:cxnSp>
        <p:nvCxnSpPr>
          <p:cNvPr id="28" name="直接连接符 27"/>
          <p:cNvCxnSpPr/>
          <p:nvPr/>
        </p:nvCxnSpPr>
        <p:spPr>
          <a:xfrm flipH="1">
            <a:off x="2542581" y="2900164"/>
            <a:ext cx="50318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5"/>
          <p:cNvSpPr>
            <a:spLocks noEditPoints="1"/>
          </p:cNvSpPr>
          <p:nvPr/>
        </p:nvSpPr>
        <p:spPr bwMode="auto">
          <a:xfrm>
            <a:off x="0" y="1164127"/>
            <a:ext cx="1790977" cy="2869814"/>
          </a:xfrm>
          <a:custGeom>
            <a:avLst/>
            <a:gdLst>
              <a:gd name="T0" fmla="*/ 0 w 7449"/>
              <a:gd name="T1" fmla="*/ 0 h 11906"/>
              <a:gd name="T2" fmla="*/ 7449 w 7449"/>
              <a:gd name="T3" fmla="*/ 4223 h 11906"/>
              <a:gd name="T4" fmla="*/ 0 w 7449"/>
              <a:gd name="T5" fmla="*/ 4223 h 11906"/>
              <a:gd name="T6" fmla="*/ 0 w 7449"/>
              <a:gd name="T7" fmla="*/ 0 h 11906"/>
              <a:gd name="T8" fmla="*/ 7449 w 7449"/>
              <a:gd name="T9" fmla="*/ 4302 h 11906"/>
              <a:gd name="T10" fmla="*/ 0 w 7449"/>
              <a:gd name="T11" fmla="*/ 8525 h 11906"/>
              <a:gd name="T12" fmla="*/ 0 w 7449"/>
              <a:gd name="T13" fmla="*/ 4302 h 11906"/>
              <a:gd name="T14" fmla="*/ 7449 w 7449"/>
              <a:gd name="T15" fmla="*/ 4302 h 11906"/>
              <a:gd name="T16" fmla="*/ 2857 w 7449"/>
              <a:gd name="T17" fmla="*/ 10038 h 11906"/>
              <a:gd name="T18" fmla="*/ 5 w 7449"/>
              <a:gd name="T19" fmla="*/ 11903 h 11906"/>
              <a:gd name="T20" fmla="*/ 0 w 7449"/>
              <a:gd name="T21" fmla="*/ 11906 h 11906"/>
              <a:gd name="T22" fmla="*/ 0 w 7449"/>
              <a:gd name="T23" fmla="*/ 8789 h 11906"/>
              <a:gd name="T24" fmla="*/ 2857 w 7449"/>
              <a:gd name="T25" fmla="*/ 7136 h 11906"/>
              <a:gd name="T26" fmla="*/ 2857 w 7449"/>
              <a:gd name="T27" fmla="*/ 10038 h 11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449" h="11906">
                <a:moveTo>
                  <a:pt x="0" y="0"/>
                </a:moveTo>
                <a:lnTo>
                  <a:pt x="7449" y="4223"/>
                </a:lnTo>
                <a:lnTo>
                  <a:pt x="0" y="4223"/>
                </a:lnTo>
                <a:lnTo>
                  <a:pt x="0" y="0"/>
                </a:lnTo>
                <a:close/>
                <a:moveTo>
                  <a:pt x="7449" y="4302"/>
                </a:moveTo>
                <a:lnTo>
                  <a:pt x="0" y="8525"/>
                </a:lnTo>
                <a:lnTo>
                  <a:pt x="0" y="4302"/>
                </a:lnTo>
                <a:lnTo>
                  <a:pt x="7449" y="4302"/>
                </a:lnTo>
                <a:close/>
                <a:moveTo>
                  <a:pt x="2857" y="10038"/>
                </a:moveTo>
                <a:cubicBezTo>
                  <a:pt x="2537" y="11326"/>
                  <a:pt x="721" y="11825"/>
                  <a:pt x="5" y="11903"/>
                </a:cubicBezTo>
                <a:lnTo>
                  <a:pt x="0" y="11906"/>
                </a:lnTo>
                <a:lnTo>
                  <a:pt x="0" y="8789"/>
                </a:lnTo>
                <a:lnTo>
                  <a:pt x="2857" y="7136"/>
                </a:lnTo>
                <a:lnTo>
                  <a:pt x="2857" y="10038"/>
                </a:lnTo>
                <a:close/>
              </a:path>
            </a:pathLst>
          </a:custGeom>
          <a:solidFill>
            <a:schemeClr val="accent1"/>
          </a:solidFill>
          <a:ln w="5" cap="flat">
            <a:solidFill>
              <a:srgbClr val="24211D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Freeform 6"/>
          <p:cNvSpPr>
            <a:spLocks noEditPoints="1"/>
          </p:cNvSpPr>
          <p:nvPr/>
        </p:nvSpPr>
        <p:spPr bwMode="auto">
          <a:xfrm>
            <a:off x="1722420" y="2203161"/>
            <a:ext cx="137114" cy="1694253"/>
          </a:xfrm>
          <a:custGeom>
            <a:avLst/>
            <a:gdLst>
              <a:gd name="T0" fmla="*/ 246 w 571"/>
              <a:gd name="T1" fmla="*/ 0 h 7028"/>
              <a:gd name="T2" fmla="*/ 246 w 571"/>
              <a:gd name="T3" fmla="*/ 2716 h 7028"/>
              <a:gd name="T4" fmla="*/ 178 w 571"/>
              <a:gd name="T5" fmla="*/ 2816 h 7028"/>
              <a:gd name="T6" fmla="*/ 286 w 571"/>
              <a:gd name="T7" fmla="*/ 2924 h 7028"/>
              <a:gd name="T8" fmla="*/ 394 w 571"/>
              <a:gd name="T9" fmla="*/ 2816 h 7028"/>
              <a:gd name="T10" fmla="*/ 325 w 571"/>
              <a:gd name="T11" fmla="*/ 2716 h 7028"/>
              <a:gd name="T12" fmla="*/ 325 w 571"/>
              <a:gd name="T13" fmla="*/ 0 h 7028"/>
              <a:gd name="T14" fmla="*/ 246 w 571"/>
              <a:gd name="T15" fmla="*/ 0 h 7028"/>
              <a:gd name="T16" fmla="*/ 0 w 571"/>
              <a:gd name="T17" fmla="*/ 3749 h 7028"/>
              <a:gd name="T18" fmla="*/ 571 w 571"/>
              <a:gd name="T19" fmla="*/ 3749 h 7028"/>
              <a:gd name="T20" fmla="*/ 571 w 571"/>
              <a:gd name="T21" fmla="*/ 3790 h 7028"/>
              <a:gd name="T22" fmla="*/ 0 w 571"/>
              <a:gd name="T23" fmla="*/ 3790 h 7028"/>
              <a:gd name="T24" fmla="*/ 0 w 571"/>
              <a:gd name="T25" fmla="*/ 3749 h 7028"/>
              <a:gd name="T26" fmla="*/ 0 w 571"/>
              <a:gd name="T27" fmla="*/ 3323 h 7028"/>
              <a:gd name="T28" fmla="*/ 0 w 571"/>
              <a:gd name="T29" fmla="*/ 3323 h 7028"/>
              <a:gd name="T30" fmla="*/ 0 w 571"/>
              <a:gd name="T31" fmla="*/ 3323 h 7028"/>
              <a:gd name="T32" fmla="*/ 286 w 571"/>
              <a:gd name="T33" fmla="*/ 3037 h 7028"/>
              <a:gd name="T34" fmla="*/ 571 w 571"/>
              <a:gd name="T35" fmla="*/ 3323 h 7028"/>
              <a:gd name="T36" fmla="*/ 571 w 571"/>
              <a:gd name="T37" fmla="*/ 3323 h 7028"/>
              <a:gd name="T38" fmla="*/ 571 w 571"/>
              <a:gd name="T39" fmla="*/ 3323 h 7028"/>
              <a:gd name="T40" fmla="*/ 571 w 571"/>
              <a:gd name="T41" fmla="*/ 3683 h 7028"/>
              <a:gd name="T42" fmla="*/ 0 w 571"/>
              <a:gd name="T43" fmla="*/ 3683 h 7028"/>
              <a:gd name="T44" fmla="*/ 0 w 571"/>
              <a:gd name="T45" fmla="*/ 3323 h 7028"/>
              <a:gd name="T46" fmla="*/ 37 w 571"/>
              <a:gd name="T47" fmla="*/ 3885 h 7028"/>
              <a:gd name="T48" fmla="*/ 0 w 571"/>
              <a:gd name="T49" fmla="*/ 3885 h 7028"/>
              <a:gd name="T50" fmla="*/ 0 w 571"/>
              <a:gd name="T51" fmla="*/ 7028 h 7028"/>
              <a:gd name="T52" fmla="*/ 37 w 571"/>
              <a:gd name="T53" fmla="*/ 7028 h 7028"/>
              <a:gd name="T54" fmla="*/ 37 w 571"/>
              <a:gd name="T55" fmla="*/ 3885 h 7028"/>
              <a:gd name="T56" fmla="*/ 126 w 571"/>
              <a:gd name="T57" fmla="*/ 3885 h 7028"/>
              <a:gd name="T58" fmla="*/ 89 w 571"/>
              <a:gd name="T59" fmla="*/ 3885 h 7028"/>
              <a:gd name="T60" fmla="*/ 89 w 571"/>
              <a:gd name="T61" fmla="*/ 7028 h 7028"/>
              <a:gd name="T62" fmla="*/ 126 w 571"/>
              <a:gd name="T63" fmla="*/ 7028 h 7028"/>
              <a:gd name="T64" fmla="*/ 126 w 571"/>
              <a:gd name="T65" fmla="*/ 3885 h 7028"/>
              <a:gd name="T66" fmla="*/ 215 w 571"/>
              <a:gd name="T67" fmla="*/ 3885 h 7028"/>
              <a:gd name="T68" fmla="*/ 178 w 571"/>
              <a:gd name="T69" fmla="*/ 3885 h 7028"/>
              <a:gd name="T70" fmla="*/ 178 w 571"/>
              <a:gd name="T71" fmla="*/ 7028 h 7028"/>
              <a:gd name="T72" fmla="*/ 215 w 571"/>
              <a:gd name="T73" fmla="*/ 7028 h 7028"/>
              <a:gd name="T74" fmla="*/ 215 w 571"/>
              <a:gd name="T75" fmla="*/ 3885 h 7028"/>
              <a:gd name="T76" fmla="*/ 304 w 571"/>
              <a:gd name="T77" fmla="*/ 3885 h 7028"/>
              <a:gd name="T78" fmla="*/ 267 w 571"/>
              <a:gd name="T79" fmla="*/ 3885 h 7028"/>
              <a:gd name="T80" fmla="*/ 267 w 571"/>
              <a:gd name="T81" fmla="*/ 7028 h 7028"/>
              <a:gd name="T82" fmla="*/ 304 w 571"/>
              <a:gd name="T83" fmla="*/ 7028 h 7028"/>
              <a:gd name="T84" fmla="*/ 304 w 571"/>
              <a:gd name="T85" fmla="*/ 3885 h 7028"/>
              <a:gd name="T86" fmla="*/ 393 w 571"/>
              <a:gd name="T87" fmla="*/ 3885 h 7028"/>
              <a:gd name="T88" fmla="*/ 356 w 571"/>
              <a:gd name="T89" fmla="*/ 3885 h 7028"/>
              <a:gd name="T90" fmla="*/ 356 w 571"/>
              <a:gd name="T91" fmla="*/ 7028 h 7028"/>
              <a:gd name="T92" fmla="*/ 393 w 571"/>
              <a:gd name="T93" fmla="*/ 7028 h 7028"/>
              <a:gd name="T94" fmla="*/ 393 w 571"/>
              <a:gd name="T95" fmla="*/ 3885 h 7028"/>
              <a:gd name="T96" fmla="*/ 482 w 571"/>
              <a:gd name="T97" fmla="*/ 3885 h 7028"/>
              <a:gd name="T98" fmla="*/ 445 w 571"/>
              <a:gd name="T99" fmla="*/ 3885 h 7028"/>
              <a:gd name="T100" fmla="*/ 445 w 571"/>
              <a:gd name="T101" fmla="*/ 7028 h 7028"/>
              <a:gd name="T102" fmla="*/ 482 w 571"/>
              <a:gd name="T103" fmla="*/ 7028 h 7028"/>
              <a:gd name="T104" fmla="*/ 482 w 571"/>
              <a:gd name="T105" fmla="*/ 3885 h 7028"/>
              <a:gd name="T106" fmla="*/ 571 w 571"/>
              <a:gd name="T107" fmla="*/ 3885 h 7028"/>
              <a:gd name="T108" fmla="*/ 534 w 571"/>
              <a:gd name="T109" fmla="*/ 3885 h 7028"/>
              <a:gd name="T110" fmla="*/ 534 w 571"/>
              <a:gd name="T111" fmla="*/ 7028 h 7028"/>
              <a:gd name="T112" fmla="*/ 571 w 571"/>
              <a:gd name="T113" fmla="*/ 7028 h 7028"/>
              <a:gd name="T114" fmla="*/ 571 w 571"/>
              <a:gd name="T115" fmla="*/ 3885 h 7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1" h="7028">
                <a:moveTo>
                  <a:pt x="246" y="0"/>
                </a:moveTo>
                <a:lnTo>
                  <a:pt x="246" y="2716"/>
                </a:lnTo>
                <a:cubicBezTo>
                  <a:pt x="206" y="2731"/>
                  <a:pt x="178" y="2770"/>
                  <a:pt x="178" y="2816"/>
                </a:cubicBezTo>
                <a:cubicBezTo>
                  <a:pt x="178" y="2876"/>
                  <a:pt x="226" y="2924"/>
                  <a:pt x="286" y="2924"/>
                </a:cubicBezTo>
                <a:cubicBezTo>
                  <a:pt x="345" y="2924"/>
                  <a:pt x="394" y="2876"/>
                  <a:pt x="394" y="2816"/>
                </a:cubicBezTo>
                <a:cubicBezTo>
                  <a:pt x="394" y="2770"/>
                  <a:pt x="365" y="2731"/>
                  <a:pt x="325" y="2716"/>
                </a:cubicBezTo>
                <a:lnTo>
                  <a:pt x="325" y="0"/>
                </a:lnTo>
                <a:lnTo>
                  <a:pt x="246" y="0"/>
                </a:lnTo>
                <a:close/>
                <a:moveTo>
                  <a:pt x="0" y="3749"/>
                </a:moveTo>
                <a:lnTo>
                  <a:pt x="571" y="3749"/>
                </a:lnTo>
                <a:lnTo>
                  <a:pt x="571" y="3790"/>
                </a:lnTo>
                <a:lnTo>
                  <a:pt x="0" y="3790"/>
                </a:lnTo>
                <a:lnTo>
                  <a:pt x="0" y="3749"/>
                </a:lnTo>
                <a:close/>
                <a:moveTo>
                  <a:pt x="0" y="3323"/>
                </a:moveTo>
                <a:lnTo>
                  <a:pt x="0" y="3323"/>
                </a:lnTo>
                <a:lnTo>
                  <a:pt x="0" y="3323"/>
                </a:lnTo>
                <a:cubicBezTo>
                  <a:pt x="0" y="3165"/>
                  <a:pt x="128" y="3037"/>
                  <a:pt x="286" y="3037"/>
                </a:cubicBezTo>
                <a:cubicBezTo>
                  <a:pt x="443" y="3037"/>
                  <a:pt x="571" y="3165"/>
                  <a:pt x="571" y="3323"/>
                </a:cubicBezTo>
                <a:lnTo>
                  <a:pt x="571" y="3323"/>
                </a:lnTo>
                <a:lnTo>
                  <a:pt x="571" y="3323"/>
                </a:lnTo>
                <a:lnTo>
                  <a:pt x="571" y="3683"/>
                </a:lnTo>
                <a:lnTo>
                  <a:pt x="0" y="3683"/>
                </a:lnTo>
                <a:lnTo>
                  <a:pt x="0" y="3323"/>
                </a:lnTo>
                <a:close/>
                <a:moveTo>
                  <a:pt x="37" y="3885"/>
                </a:moveTo>
                <a:lnTo>
                  <a:pt x="0" y="3885"/>
                </a:lnTo>
                <a:lnTo>
                  <a:pt x="0" y="7028"/>
                </a:lnTo>
                <a:lnTo>
                  <a:pt x="37" y="7028"/>
                </a:lnTo>
                <a:lnTo>
                  <a:pt x="37" y="3885"/>
                </a:lnTo>
                <a:close/>
                <a:moveTo>
                  <a:pt x="126" y="3885"/>
                </a:moveTo>
                <a:lnTo>
                  <a:pt x="89" y="3885"/>
                </a:lnTo>
                <a:lnTo>
                  <a:pt x="89" y="7028"/>
                </a:lnTo>
                <a:lnTo>
                  <a:pt x="126" y="7028"/>
                </a:lnTo>
                <a:lnTo>
                  <a:pt x="126" y="3885"/>
                </a:lnTo>
                <a:close/>
                <a:moveTo>
                  <a:pt x="215" y="3885"/>
                </a:moveTo>
                <a:lnTo>
                  <a:pt x="178" y="3885"/>
                </a:lnTo>
                <a:lnTo>
                  <a:pt x="178" y="7028"/>
                </a:lnTo>
                <a:lnTo>
                  <a:pt x="215" y="7028"/>
                </a:lnTo>
                <a:lnTo>
                  <a:pt x="215" y="3885"/>
                </a:lnTo>
                <a:close/>
                <a:moveTo>
                  <a:pt x="304" y="3885"/>
                </a:moveTo>
                <a:lnTo>
                  <a:pt x="267" y="3885"/>
                </a:lnTo>
                <a:lnTo>
                  <a:pt x="267" y="7028"/>
                </a:lnTo>
                <a:lnTo>
                  <a:pt x="304" y="7028"/>
                </a:lnTo>
                <a:lnTo>
                  <a:pt x="304" y="3885"/>
                </a:lnTo>
                <a:close/>
                <a:moveTo>
                  <a:pt x="393" y="3885"/>
                </a:moveTo>
                <a:lnTo>
                  <a:pt x="356" y="3885"/>
                </a:lnTo>
                <a:lnTo>
                  <a:pt x="356" y="7028"/>
                </a:lnTo>
                <a:lnTo>
                  <a:pt x="393" y="7028"/>
                </a:lnTo>
                <a:lnTo>
                  <a:pt x="393" y="3885"/>
                </a:lnTo>
                <a:close/>
                <a:moveTo>
                  <a:pt x="482" y="3885"/>
                </a:moveTo>
                <a:lnTo>
                  <a:pt x="445" y="3885"/>
                </a:lnTo>
                <a:lnTo>
                  <a:pt x="445" y="7028"/>
                </a:lnTo>
                <a:lnTo>
                  <a:pt x="482" y="7028"/>
                </a:lnTo>
                <a:lnTo>
                  <a:pt x="482" y="3885"/>
                </a:lnTo>
                <a:close/>
                <a:moveTo>
                  <a:pt x="571" y="3885"/>
                </a:moveTo>
                <a:lnTo>
                  <a:pt x="534" y="3885"/>
                </a:lnTo>
                <a:lnTo>
                  <a:pt x="534" y="7028"/>
                </a:lnTo>
                <a:lnTo>
                  <a:pt x="571" y="7028"/>
                </a:lnTo>
                <a:lnTo>
                  <a:pt x="571" y="38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1" name="图片 10" descr="文本&#10;&#10;描述已自动生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3051" y="4419517"/>
            <a:ext cx="1818738" cy="6530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A000120140530A99PPBG">
  <a:themeElements>
    <a:clrScheme name="自定义 95">
      <a:dk1>
        <a:sysClr val="windowText" lastClr="000000"/>
      </a:dk1>
      <a:lt1>
        <a:sysClr val="window" lastClr="FFFFFF"/>
      </a:lt1>
      <a:dk2>
        <a:srgbClr val="3F3F3F"/>
      </a:dk2>
      <a:lt2>
        <a:srgbClr val="E3DED1"/>
      </a:lt2>
      <a:accent1>
        <a:srgbClr val="071F65"/>
      </a:accent1>
      <a:accent2>
        <a:srgbClr val="7F7F7F"/>
      </a:accent2>
      <a:accent3>
        <a:srgbClr val="414456"/>
      </a:accent3>
      <a:accent4>
        <a:srgbClr val="444455"/>
      </a:accent4>
      <a:accent5>
        <a:srgbClr val="444455"/>
      </a:accent5>
      <a:accent6>
        <a:srgbClr val="7F7F7F"/>
      </a:accent6>
      <a:hlink>
        <a:srgbClr val="002060"/>
      </a:hlink>
      <a:folHlink>
        <a:srgbClr val="B26B0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7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150</Words>
  <Application>Microsoft Office PowerPoint</Application>
  <PresentationFormat>全屏显示(16:9)</PresentationFormat>
  <Paragraphs>45</Paragraphs>
  <Slides>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 Regular</vt:lpstr>
      <vt:lpstr>等线</vt:lpstr>
      <vt:lpstr>微软雅黑</vt:lpstr>
      <vt:lpstr>幼圆</vt:lpstr>
      <vt:lpstr>Arial</vt:lpstr>
      <vt:lpstr>Arial Black</vt:lpstr>
      <vt:lpstr>Calibri</vt:lpstr>
      <vt:lpstr>Impact</vt:lpstr>
      <vt:lpstr>Times New Roman</vt:lpstr>
      <vt:lpstr>Wingdings 2</vt:lpstr>
      <vt:lpstr>A000120140530A99PPBG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号百公司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Titan</dc:creator>
  <cp:lastModifiedBy>安 悦然</cp:lastModifiedBy>
  <cp:revision>547</cp:revision>
  <dcterms:created xsi:type="dcterms:W3CDTF">2021-09-21T01:28:06Z</dcterms:created>
  <dcterms:modified xsi:type="dcterms:W3CDTF">2021-09-21T11:23:04Z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2052-3.9.0.6159</vt:lpwstr>
  </property>
</Properties>
</file>