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lvl="0" indent="0" algn="l" defTabSz="457200" rtl="0" eaLnBrk="1" latinLnBrk="0" hangingPunct="1">
      <a:defRPr kern="1200">
        <a:solidFill>
          <a:srgbClr val="000000"/>
        </a:solidFill>
        <a:latin typeface="Century Gothic"/>
        <a:ea typeface="Century Gothic"/>
        <a:cs typeface="+mn-cs"/>
      </a:defRPr>
    </a:lvl1pPr>
    <a:lvl2pPr marL="457200" lvl="1" indent="0" algn="l" defTabSz="457200" rtl="0" eaLnBrk="1" latinLnBrk="0" hangingPunct="1">
      <a:defRPr sz="1800" kern="1200">
        <a:solidFill>
          <a:srgbClr val="000000"/>
        </a:solidFill>
        <a:latin typeface="Century Gothic"/>
        <a:ea typeface="Century Gothic"/>
        <a:cs typeface="+mn-cs"/>
      </a:defRPr>
    </a:lvl2pPr>
    <a:lvl3pPr marL="914400" lvl="2" indent="0" algn="l" defTabSz="457200" rtl="0" eaLnBrk="1" latinLnBrk="0" hangingPunct="1">
      <a:defRPr sz="1800" kern="1200">
        <a:solidFill>
          <a:srgbClr val="000000"/>
        </a:solidFill>
        <a:latin typeface="Century Gothic"/>
        <a:ea typeface="Century Gothic"/>
        <a:cs typeface="+mn-cs"/>
      </a:defRPr>
    </a:lvl3pPr>
    <a:lvl4pPr marL="1371600" lvl="3" indent="0" algn="l" defTabSz="457200" rtl="0" eaLnBrk="1" latinLnBrk="0" hangingPunct="1">
      <a:defRPr sz="1800" kern="1200">
        <a:solidFill>
          <a:srgbClr val="000000"/>
        </a:solidFill>
        <a:latin typeface="Century Gothic"/>
        <a:ea typeface="Century Gothic"/>
        <a:cs typeface="+mn-cs"/>
      </a:defRPr>
    </a:lvl4pPr>
    <a:lvl5pPr marL="1828800" lvl="4" indent="0" algn="l" defTabSz="457200" rtl="0" eaLnBrk="1" latinLnBrk="0" hangingPunct="1">
      <a:defRPr sz="1800" kern="1200">
        <a:solidFill>
          <a:srgbClr val="000000"/>
        </a:solidFill>
        <a:latin typeface="Century Gothic"/>
        <a:ea typeface="Century Gothic"/>
        <a:cs typeface="+mn-cs"/>
      </a:defRPr>
    </a:lvl5pPr>
    <a:lvl6pPr marL="2286000" lvl="5" indent="0" algn="l" defTabSz="457200" rtl="0" eaLnBrk="1" latinLnBrk="0" hangingPunct="1">
      <a:defRPr sz="1800" kern="1200">
        <a:solidFill>
          <a:srgbClr val="000000"/>
        </a:solidFill>
        <a:latin typeface="Century Gothic"/>
        <a:ea typeface="Century Gothic"/>
        <a:cs typeface="+mn-cs"/>
      </a:defRPr>
    </a:lvl6pPr>
    <a:lvl7pPr marL="2743200" lvl="6" indent="0" algn="l" defTabSz="457200" rtl="0" eaLnBrk="1" latinLnBrk="0" hangingPunct="1">
      <a:defRPr sz="1800" kern="1200">
        <a:solidFill>
          <a:srgbClr val="000000"/>
        </a:solidFill>
        <a:latin typeface="Century Gothic"/>
        <a:ea typeface="Century Gothic"/>
        <a:cs typeface="+mn-cs"/>
      </a:defRPr>
    </a:lvl7pPr>
    <a:lvl8pPr marL="3200400" lvl="7" indent="0" algn="l" defTabSz="457200" rtl="0" eaLnBrk="1" latinLnBrk="0" hangingPunct="1">
      <a:defRPr sz="1800" kern="1200">
        <a:solidFill>
          <a:srgbClr val="000000"/>
        </a:solidFill>
        <a:latin typeface="Century Gothic"/>
        <a:ea typeface="Century Gothic"/>
        <a:cs typeface="+mn-cs"/>
      </a:defRPr>
    </a:lvl8pPr>
    <a:lvl9pPr marL="3657600" lvl="8" indent="0" algn="l" defTabSz="457200" rtl="0" eaLnBrk="1" latinLnBrk="0" hangingPunct="1">
      <a:defRPr sz="1800" kern="1200">
        <a:solidFill>
          <a:srgbClr val="000000"/>
        </a:solidFill>
        <a:latin typeface="Century Gothic"/>
        <a:ea typeface="Century Gothic"/>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howGuides="1">
      <p:cViewPr varScale="1">
        <p:scale>
          <a:sx n="114" d="100"/>
          <a:sy n="114" d="100"/>
        </p:scale>
        <p:origin x="-102" y="-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9999">
              <a:srgbClr val="64D4EF">
                <a:alpha val="100000"/>
              </a:srgbClr>
            </a:gs>
          </a:gsLst>
          <a:lin ang="6120000" scaled="1"/>
          <a:tileRect/>
        </a:gradFill>
        <a:effectLst/>
      </p:bgPr>
    </p:bg>
    <p:spTree>
      <p:nvGrpSpPr>
        <p:cNvPr id="1" name=""/>
        <p:cNvGrpSpPr/>
        <p:nvPr/>
      </p:nvGrpSpPr>
      <p:grpSpPr>
        <a:xfrm>
          <a:off x="0" y="0"/>
          <a:ext cx="0" cy="0"/>
          <a:chOff x="0" y="0"/>
          <a:chExt cx="0" cy="0"/>
        </a:xfrm>
      </p:grpSpPr>
      <p:cxnSp>
        <p:nvCxnSpPr>
          <p:cNvPr id="2050" name="Straight Connector 15"/>
          <p:cNvCxnSpPr/>
          <p:nvPr/>
        </p:nvCxnSpPr>
        <p:spPr>
          <a:xfrm flipH="1">
            <a:off x="8228013" y="7938"/>
            <a:ext cx="3810000" cy="3810000"/>
          </a:xfrm>
          <a:prstGeom prst="line">
            <a:avLst/>
          </a:prstGeom>
          <a:ln w="12700" cap="rnd" cmpd="sng">
            <a:solidFill>
              <a:srgbClr val="FFFFFF"/>
            </a:solidFill>
            <a:prstDash val="solid"/>
            <a:round/>
            <a:headEnd type="none" w="med" len="med"/>
            <a:tailEnd type="none" w="med" len="med"/>
          </a:ln>
        </p:spPr>
      </p:cxnSp>
      <p:cxnSp>
        <p:nvCxnSpPr>
          <p:cNvPr id="2051" name="Straight Connector 16"/>
          <p:cNvCxnSpPr/>
          <p:nvPr/>
        </p:nvCxnSpPr>
        <p:spPr>
          <a:xfrm flipH="1">
            <a:off x="6108700" y="92075"/>
            <a:ext cx="6080125" cy="6080125"/>
          </a:xfrm>
          <a:prstGeom prst="line">
            <a:avLst/>
          </a:prstGeom>
          <a:ln w="12700" cap="rnd" cmpd="sng">
            <a:solidFill>
              <a:srgbClr val="FFFFFF"/>
            </a:solidFill>
            <a:prstDash val="solid"/>
            <a:round/>
            <a:headEnd type="none" w="med" len="med"/>
            <a:tailEnd type="none" w="med" len="med"/>
          </a:ln>
        </p:spPr>
      </p:cxnSp>
      <p:cxnSp>
        <p:nvCxnSpPr>
          <p:cNvPr id="2052" name="Straight Connector 18"/>
          <p:cNvCxnSpPr/>
          <p:nvPr/>
        </p:nvCxnSpPr>
        <p:spPr>
          <a:xfrm flipH="1">
            <a:off x="7235825" y="228600"/>
            <a:ext cx="4953000" cy="4953000"/>
          </a:xfrm>
          <a:prstGeom prst="line">
            <a:avLst/>
          </a:prstGeom>
          <a:ln w="12700" cap="rnd" cmpd="sng">
            <a:solidFill>
              <a:srgbClr val="FFFFFF"/>
            </a:solidFill>
            <a:prstDash val="solid"/>
            <a:round/>
            <a:headEnd type="none" w="med" len="med"/>
            <a:tailEnd type="none" w="med" len="med"/>
          </a:ln>
        </p:spPr>
      </p:cxnSp>
      <p:cxnSp>
        <p:nvCxnSpPr>
          <p:cNvPr id="2053" name="Straight Connector 20"/>
          <p:cNvCxnSpPr/>
          <p:nvPr/>
        </p:nvCxnSpPr>
        <p:spPr>
          <a:xfrm flipH="1">
            <a:off x="7335838" y="31750"/>
            <a:ext cx="4852987" cy="4852988"/>
          </a:xfrm>
          <a:prstGeom prst="line">
            <a:avLst/>
          </a:prstGeom>
          <a:ln w="31750" cap="rnd" cmpd="sng">
            <a:solidFill>
              <a:srgbClr val="FFFFFF"/>
            </a:solidFill>
            <a:prstDash val="solid"/>
            <a:round/>
            <a:headEnd type="none" w="med" len="med"/>
            <a:tailEnd type="none" w="med" len="med"/>
          </a:ln>
        </p:spPr>
      </p:cxnSp>
      <p:cxnSp>
        <p:nvCxnSpPr>
          <p:cNvPr id="2054" name="Straight Connector 22"/>
          <p:cNvCxnSpPr/>
          <p:nvPr/>
        </p:nvCxnSpPr>
        <p:spPr>
          <a:xfrm flipH="1">
            <a:off x="7845425" y="609600"/>
            <a:ext cx="4343400" cy="4343400"/>
          </a:xfrm>
          <a:prstGeom prst="line">
            <a:avLst/>
          </a:prstGeom>
          <a:ln w="31750" cap="rnd" cmpd="sng">
            <a:solidFill>
              <a:srgbClr val="FFFFFF"/>
            </a:solidFill>
            <a:prstDash val="solid"/>
            <a:round/>
            <a:headEnd type="none" w="med" len="med"/>
            <a:tailEnd type="none" w="med" len="med"/>
          </a:ln>
        </p:spPr>
      </p:cxnSp>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kumimoji="0" lang="en-US" sz="4800" b="0" i="0" u="none" strike="noStrike" kern="1200" cap="all" spc="0" normalizeH="0" baseline="0" noProof="0">
                <a:uLnTx/>
                <a:uFillTx/>
              </a:rPr>
              <a:t>Click to edit Master title style</a:t>
            </a:r>
            <a:endParaRPr kumimoji="0" lang="en-US" sz="4800" b="0" i="0" u="none" strike="noStrike" kern="1200" cap="all" spc="0" normalizeH="0" baseline="0" noProof="0">
              <a:uLnTx/>
              <a:uFillTx/>
            </a:endParaRP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z="2100" b="0" i="0" u="none" strike="noStrike" kern="1200" cap="none" spc="0" normalizeH="0" baseline="0" noProof="0">
                <a:uLnTx/>
                <a:uFillTx/>
              </a:rPr>
              <a:t>Click to edit Master subtitle style</a:t>
            </a:r>
            <a:endParaRPr kumimoji="0" lang="en-US" sz="2100" b="0" i="0" u="none" strike="noStrike" kern="1200" cap="none" spc="0" normalizeH="0" baseline="0" noProof="0">
              <a:uLnTx/>
              <a:uFillTx/>
            </a:endParaRPr>
          </a:p>
        </p:txBody>
      </p:sp>
      <p:sp>
        <p:nvSpPr>
          <p:cNvPr id="2057" name="Date Placeholder 3"/>
          <p:cNvSpPr>
            <a:spLocks noGrp="1"/>
          </p:cNvSpPr>
          <p:nvPr>
            <p:ph type="dt" sz="half" idx="2"/>
          </p:nvPr>
        </p:nvSpPr>
        <p:spPr>
          <a:xfrm>
            <a:off x="9904413" y="6172200"/>
            <a:ext cx="1600200" cy="365125"/>
          </a:xfrm>
          <a:noFill/>
          <a:ln w="9525">
            <a:noFill/>
          </a:ln>
        </p:spPr>
        <p:txBody>
          <a:bodyPr lIns="91440" tIns="45720" rIns="91440" bIns="45720" anchor="t" anchorCtr="0"/>
          <a:p>
            <a:pPr algn="r"/>
            <a:fld id="{BB962C8B-B14F-4D97-AF65-F5344CB8AC3E}" type="datetime1">
              <a:rPr lang="en-US"/>
            </a:fld>
            <a:endParaRPr lang="en-US"/>
          </a:p>
        </p:txBody>
      </p:sp>
      <p:sp>
        <p:nvSpPr>
          <p:cNvPr id="2058" name="Footer Placeholder 4"/>
          <p:cNvSpPr>
            <a:spLocks noGrp="1"/>
          </p:cNvSpPr>
          <p:nvPr>
            <p:ph type="ftr" sz="quarter" idx="3"/>
          </p:nvPr>
        </p:nvSpPr>
        <p:spPr>
          <a:xfrm>
            <a:off x="684213" y="6172200"/>
            <a:ext cx="7543800" cy="365125"/>
          </a:xfrm>
          <a:noFill/>
          <a:ln w="9525">
            <a:noFill/>
          </a:ln>
        </p:spPr>
        <p:txBody>
          <a:bodyPr lIns="91440" tIns="45720" rIns="91440" bIns="45720" anchor="t" anchorCtr="0"/>
          <a:p>
            <a:endParaRPr lang="en-US"/>
          </a:p>
        </p:txBody>
      </p:sp>
      <p:sp>
        <p:nvSpPr>
          <p:cNvPr id="2059" name="Slide Number Placeholder 5"/>
          <p:cNvSpPr>
            <a:spLocks noGrp="1"/>
          </p:cNvSpPr>
          <p:nvPr>
            <p:ph type="sldNum" sz="quarter" idx="4"/>
          </p:nvPr>
        </p:nvSpPr>
        <p:spPr>
          <a:xfrm>
            <a:off x="10363200" y="5578475"/>
            <a:ext cx="1143000" cy="669925"/>
          </a:xfrm>
          <a:noFill/>
          <a:ln w="9525">
            <a:noFill/>
          </a:ln>
        </p:spPr>
        <p:txBody>
          <a:bodyPr lIns="91440" tIns="45720" rIns="91440" bIns="45720" anchor="b" anchorCtr="0"/>
          <a:p>
            <a:pPr algn="r"/>
            <a:fld id="{9A0DB2DC-4C9A-4742-B13C-FB6460FD3503}" type="slidenum">
              <a:rPr lang="en-US"/>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bg>
      <p:bgPr>
        <a:gradFill rotWithShape="0">
          <a:gsLst>
            <a:gs pos="9999">
              <a:srgbClr val="64D4EF">
                <a:alpha val="100000"/>
              </a:srgb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p:spPr>
        <p:txBody>
          <a:bodyPr/>
          <a:lstStyle/>
          <a:p>
            <a:r>
              <a:rPr kumimoji="0" lang="en-US" sz="3600" b="0" i="0" u="none" strike="noStrike" kern="1200" cap="all" spc="0" normalizeH="0" baseline="0" noProof="0">
                <a:uLnTx/>
                <a:uFillTx/>
              </a:rPr>
              <a:t>Click to edit Master title style</a:t>
            </a:r>
            <a:endParaRPr kumimoji="0" lang="en-US" sz="3600" b="0" i="0" u="none" strike="noStrike" kern="1200" cap="all" spc="0" normalizeH="0" baseline="0" noProof="0">
              <a:uLnTx/>
              <a:uFillTx/>
            </a:endParaRP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kumimoji="0" lang="en-US" sz="1600" b="0" i="0" u="none" strike="noStrike" kern="1200" cap="none" spc="0" normalizeH="0" baseline="0" noProof="0">
                <a:uLnTx/>
                <a:uFillTx/>
              </a:rPr>
              <a:t>Click icon to add picture</a:t>
            </a:r>
            <a:endParaRPr kumimoji="0" lang="en-US" sz="1600" b="0" i="0" u="none" strike="noStrike" kern="1200" cap="none" spc="0" normalizeH="0" baseline="0" noProof="0">
              <a:uLnTx/>
              <a:uFillTx/>
            </a:endParaRP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kumimoji="0" lang="en-US" sz="1600" b="0" i="0" u="none" strike="noStrike" kern="1200" cap="none" spc="0" normalizeH="0" baseline="0" noProof="0">
                <a:uLnTx/>
                <a:uFillTx/>
              </a:rPr>
              <a:t>Click to edit Master text styles</a:t>
            </a:r>
            <a:endParaRPr kumimoji="0" lang="en-US" sz="1600" b="0" i="0" u="none" strike="noStrike" kern="1200" cap="none" spc="0" normalizeH="0" baseline="0" noProof="0">
              <a:uLnTx/>
              <a:uFillTx/>
            </a:endParaRPr>
          </a:p>
        </p:txBody>
      </p:sp>
      <p:sp>
        <p:nvSpPr>
          <p:cNvPr id="3080" name="Slide Number Placeholder 4"/>
          <p:cNvSpPr>
            <a:spLocks noGrp="1"/>
          </p:cNvSpPr>
          <p:nvPr>
            <p:ph type="sldNum" sz="quarter" idx="4"/>
          </p:nvPr>
        </p:nvSpPr>
        <p:spPr>
          <a:xfrm>
            <a:off x="10363200" y="5578475"/>
            <a:ext cx="1143000" cy="669925"/>
          </a:xfrm>
          <a:noFill/>
          <a:ln w="9525">
            <a:noFill/>
          </a:ln>
        </p:spPr>
        <p:txBody>
          <a:bodyPr lIns="91440" tIns="45720" rIns="91440" bIns="45720" anchor="b" anchorCtr="0"/>
          <a:p>
            <a:pPr algn="r"/>
            <a:fld id="{9A0DB2DC-4C9A-4742-B13C-FB6460FD3503}" type="slidenum">
              <a:rPr lang="en-US"/>
            </a:fld>
            <a:endParaRPr lang="en-US"/>
          </a:p>
        </p:txBody>
      </p:sp>
      <p:sp>
        <p:nvSpPr>
          <p:cNvPr id="3083" name="Date Placeholder 2"/>
          <p:cNvSpPr>
            <a:spLocks noGrp="1"/>
          </p:cNvSpPr>
          <p:nvPr>
            <p:ph type="dt" sz="half" idx="2"/>
          </p:nvPr>
        </p:nvSpPr>
        <p:spPr>
          <a:xfrm>
            <a:off x="9904413" y="6172200"/>
            <a:ext cx="1600200" cy="365125"/>
          </a:xfrm>
          <a:noFill/>
          <a:ln w="9525">
            <a:noFill/>
          </a:ln>
        </p:spPr>
        <p:txBody>
          <a:bodyPr lIns="91440" tIns="45720" rIns="91440" bIns="45720" anchor="t" anchorCtr="0"/>
          <a:p>
            <a:pPr algn="r"/>
            <a:fld id="{BB962C8B-B14F-4D97-AF65-F5344CB8AC3E}" type="datetime1">
              <a:rPr lang="en-US"/>
            </a:fld>
            <a:endParaRPr lang="en-US"/>
          </a:p>
        </p:txBody>
      </p:sp>
      <p:sp>
        <p:nvSpPr>
          <p:cNvPr id="3084" name="Footer Placeholder 3"/>
          <p:cNvSpPr>
            <a:spLocks noGrp="1"/>
          </p:cNvSpPr>
          <p:nvPr>
            <p:ph type="ftr" sz="quarter" idx="3"/>
          </p:nvPr>
        </p:nvSpPr>
        <p:spPr>
          <a:xfrm>
            <a:off x="684213" y="6172200"/>
            <a:ext cx="7543800" cy="365125"/>
          </a:xfrm>
          <a:noFill/>
          <a:ln w="9525">
            <a:noFill/>
          </a:ln>
        </p:spPr>
        <p:txBody>
          <a:bodyPr lIns="91440" tIns="45720" rIns="91440" bIns="45720" anchor="t" anchorCtr="0"/>
          <a:p>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kumimoji="0" lang="en-US" sz="3200" b="0" i="0" u="none" strike="noStrike" kern="1200" cap="all" spc="0" normalizeH="0" baseline="0" noProof="0">
                <a:uLnTx/>
                <a:uFillTx/>
              </a:rPr>
              <a:t>Click to edit Master title style</a:t>
            </a:r>
            <a:endParaRPr kumimoji="0" lang="en-US" sz="3200" b="0" i="0" u="none" strike="noStrike" kern="1200" cap="all" spc="0" normalizeH="0" baseline="0" noProof="0">
              <a:uLnTx/>
              <a:uFillTx/>
            </a:endParaRP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0" lang="en-US" sz="2000" b="0" i="0" u="none" strike="noStrike" kern="1200" cap="none" spc="0" normalizeH="0" baseline="0" noProof="0">
                <a:uLnTx/>
                <a:uFillTx/>
              </a:rPr>
              <a:t>Click to edit Master text styles</a:t>
            </a:r>
            <a:endParaRPr kumimoji="0" lang="en-US" sz="2000" b="0" i="0" u="none" strike="noStrike" kern="1200" cap="none" spc="0" normalizeH="0" baseline="0" noProof="0">
              <a:uLnTx/>
              <a:uFillTx/>
            </a:endParaRPr>
          </a:p>
        </p:txBody>
      </p:sp>
      <p:sp>
        <p:nvSpPr>
          <p:cNvPr id="4" name="Date Placeholder 3"/>
          <p:cNvSpPr>
            <a:spLocks noGrp="1"/>
          </p:cNvSpPr>
          <p:nvPr>
            <p:ph type="dt" sz="half" idx="10"/>
          </p:nvPr>
        </p:nvSpPr>
        <p:spPr/>
        <p:txBody>
          <a:bodyPr/>
          <a:p>
            <a:pPr lvl="0" latinLnBrk="0"/>
            <a:fld id="{BB962C8B-B14F-4D97-AF65-F5344CB8AC3E}" type="datetime1">
              <a:rPr lang="en-US"/>
            </a:fld>
            <a:endParaRPr lang="en-US"/>
          </a:p>
        </p:txBody>
      </p:sp>
      <p:sp>
        <p:nvSpPr>
          <p:cNvPr id="5" name="Footer Placeholder 4"/>
          <p:cNvSpPr>
            <a:spLocks noGrp="1"/>
          </p:cNvSpPr>
          <p:nvPr>
            <p:ph type="ftr" sz="quarter" idx="11"/>
          </p:nvPr>
        </p:nvSpPr>
        <p:spPr/>
        <p:txBody>
          <a:bodyPr/>
          <a:p>
            <a:pPr lvl="0" latinLnBrk="0"/>
            <a:endParaRPr lang="en-US"/>
          </a:p>
        </p:txBody>
      </p:sp>
      <p:sp>
        <p:nvSpPr>
          <p:cNvPr id="6" name="Slide Number Placeholder 5"/>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bg>
      <p:bgPr>
        <a:gradFill rotWithShape="0">
          <a:gsLst>
            <a:gs pos="9999">
              <a:srgbClr val="64D4EF">
                <a:alpha val="100000"/>
              </a:srgbClr>
            </a:gs>
          </a:gsLst>
          <a:lin ang="6120000" scaled="1"/>
          <a:tileRect/>
        </a:gradFill>
        <a:effectLst/>
      </p:bgPr>
    </p:bg>
    <p:spTree>
      <p:nvGrpSpPr>
        <p:cNvPr id="1" name=""/>
        <p:cNvGrpSpPr/>
        <p:nvPr/>
      </p:nvGrpSpPr>
      <p:grpSpPr>
        <a:xfrm>
          <a:off x="0" y="0"/>
          <a:ext cx="0" cy="0"/>
          <a:chOff x="0" y="0"/>
          <a:chExt cx="0" cy="0"/>
        </a:xfrm>
      </p:grpSpPr>
      <p:sp>
        <p:nvSpPr>
          <p:cNvPr id="4104" name="TextBox 13"/>
          <p:cNvSpPr txBox="1"/>
          <p:nvPr/>
        </p:nvSpPr>
        <p:spPr>
          <a:xfrm>
            <a:off x="531813" y="812800"/>
            <a:ext cx="609600" cy="584200"/>
          </a:xfrm>
          <a:prstGeom prst="rect">
            <a:avLst/>
          </a:prstGeom>
          <a:noFill/>
          <a:ln w="9525">
            <a:noFill/>
          </a:ln>
        </p:spPr>
        <p:txBody>
          <a:bodyPr lIns="91440" tIns="45720" rIns="91440" bIns="45720" anchor="ctr" anchorCtr="0"/>
          <a:p>
            <a:pPr lvl="0" latinLnBrk="0"/>
            <a:r>
              <a:rPr lang="en-US" sz="8000">
                <a:solidFill>
                  <a:srgbClr val="FFFFFF"/>
                </a:solidFill>
                <a:effectLst/>
              </a:rPr>
              <a:t>“</a:t>
            </a:r>
            <a:endParaRPr lang="en-US" sz="8000">
              <a:solidFill>
                <a:srgbClr val="FFFFFF"/>
              </a:solidFill>
              <a:effectLst/>
            </a:endParaRPr>
          </a:p>
        </p:txBody>
      </p:sp>
      <p:sp>
        <p:nvSpPr>
          <p:cNvPr id="4105" name="TextBox 14"/>
          <p:cNvSpPr txBox="1"/>
          <p:nvPr/>
        </p:nvSpPr>
        <p:spPr>
          <a:xfrm>
            <a:off x="10285413" y="2768600"/>
            <a:ext cx="609600" cy="584200"/>
          </a:xfrm>
          <a:prstGeom prst="rect">
            <a:avLst/>
          </a:prstGeom>
          <a:noFill/>
          <a:ln w="9525">
            <a:noFill/>
          </a:ln>
        </p:spPr>
        <p:txBody>
          <a:bodyPr lIns="91440" tIns="45720" rIns="91440" bIns="45720" anchor="ctr" anchorCtr="0"/>
          <a:p>
            <a:pPr lvl="0" algn="r" latinLnBrk="0"/>
            <a:r>
              <a:rPr lang="en-US" sz="8000">
                <a:solidFill>
                  <a:srgbClr val="FFFFFF"/>
                </a:solidFill>
                <a:effectLst/>
              </a:rPr>
              <a:t>”</a:t>
            </a:r>
            <a:endParaRPr lang="en-US" sz="8000">
              <a:solidFill>
                <a:srgbClr val="FFFFFF"/>
              </a:solidFill>
              <a:effectLst/>
            </a:endParaRPr>
          </a:p>
        </p:txBody>
      </p:sp>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kumimoji="0" lang="en-US" sz="3200" b="0" i="0" u="none" strike="noStrike" kern="1200" cap="all" spc="0" normalizeH="0" baseline="0" noProof="0">
                <a:uLnTx/>
                <a:uFillTx/>
              </a:rPr>
              <a:t>Click to edit Master title style</a:t>
            </a:r>
            <a:endParaRPr kumimoji="0" lang="en-US" sz="3200" b="0" i="0" u="none" strike="noStrike" kern="1200" cap="all" spc="0" normalizeH="0" baseline="0" noProof="0">
              <a:uLnTx/>
              <a:uFillTx/>
            </a:endParaRP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kumimoji="0" lang="en-US" sz="2000" b="0" i="0" u="none" strike="noStrike" kern="1200" cap="none" spc="0" normalizeH="0" baseline="0" noProof="0">
                <a:uLnTx/>
                <a:uFillTx/>
              </a:rPr>
              <a:t>Click to edit Master text styles</a:t>
            </a:r>
            <a:endParaRPr kumimoji="0" lang="en-US" sz="2000" b="0" i="0" u="none" strike="noStrike" kern="1200" cap="none" spc="0" normalizeH="0" baseline="0" noProof="0">
              <a:uLnTx/>
              <a:uFillTx/>
            </a:endParaRP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0" lang="en-US" sz="2000" b="0" i="0" u="none" strike="noStrike" kern="1200" cap="none" spc="0" normalizeH="0" baseline="0" noProof="0">
                <a:uLnTx/>
                <a:uFillTx/>
              </a:rPr>
              <a:t>Click to edit Master text styles</a:t>
            </a:r>
            <a:endParaRPr kumimoji="0" lang="en-US" sz="2000" b="0" i="0" u="none" strike="noStrike" kern="1200" cap="none" spc="0" normalizeH="0" baseline="0" noProof="0">
              <a:uLnTx/>
              <a:uFillTx/>
            </a:endParaRPr>
          </a:p>
        </p:txBody>
      </p:sp>
      <p:sp>
        <p:nvSpPr>
          <p:cNvPr id="4108" name="Date Placeholder 3"/>
          <p:cNvSpPr>
            <a:spLocks noGrp="1"/>
          </p:cNvSpPr>
          <p:nvPr>
            <p:ph type="dt" sz="half" idx="2"/>
          </p:nvPr>
        </p:nvSpPr>
        <p:spPr>
          <a:xfrm>
            <a:off x="9904413" y="6172200"/>
            <a:ext cx="1600200" cy="365125"/>
          </a:xfrm>
          <a:noFill/>
          <a:ln w="9525">
            <a:noFill/>
          </a:ln>
        </p:spPr>
        <p:txBody>
          <a:bodyPr lIns="91440" tIns="45720" rIns="91440" bIns="45720" anchor="t" anchorCtr="0"/>
          <a:p>
            <a:pPr algn="r"/>
            <a:fld id="{BB962C8B-B14F-4D97-AF65-F5344CB8AC3E}" type="datetime1">
              <a:rPr lang="en-US"/>
            </a:fld>
            <a:endParaRPr lang="en-US"/>
          </a:p>
        </p:txBody>
      </p:sp>
      <p:sp>
        <p:nvSpPr>
          <p:cNvPr id="4109" name="Footer Placeholder 4"/>
          <p:cNvSpPr>
            <a:spLocks noGrp="1"/>
          </p:cNvSpPr>
          <p:nvPr>
            <p:ph type="ftr" sz="quarter" idx="3"/>
          </p:nvPr>
        </p:nvSpPr>
        <p:spPr>
          <a:xfrm>
            <a:off x="684213" y="6172200"/>
            <a:ext cx="7543800" cy="365125"/>
          </a:xfrm>
          <a:noFill/>
          <a:ln w="9525">
            <a:noFill/>
          </a:ln>
        </p:spPr>
        <p:txBody>
          <a:bodyPr lIns="91440" tIns="45720" rIns="91440" bIns="45720" anchor="t" anchorCtr="0"/>
          <a:p>
            <a:endParaRPr lang="en-US"/>
          </a:p>
        </p:txBody>
      </p:sp>
      <p:sp>
        <p:nvSpPr>
          <p:cNvPr id="4110" name="Slide Number Placeholder 5"/>
          <p:cNvSpPr>
            <a:spLocks noGrp="1"/>
          </p:cNvSpPr>
          <p:nvPr>
            <p:ph type="sldNum" sz="quarter" idx="4"/>
          </p:nvPr>
        </p:nvSpPr>
        <p:spPr>
          <a:xfrm>
            <a:off x="10363200" y="5578475"/>
            <a:ext cx="1143000" cy="669925"/>
          </a:xfrm>
          <a:noFill/>
          <a:ln w="9525">
            <a:noFill/>
          </a:ln>
        </p:spPr>
        <p:txBody>
          <a:bodyPr lIns="91440" tIns="45720" rIns="91440" bIns="45720" anchor="b" anchorCtr="0"/>
          <a:p>
            <a:pPr algn="r"/>
            <a:fld id="{9A0DB2DC-4C9A-4742-B13C-FB6460FD3503}"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kumimoji="0" lang="en-US" sz="3200" b="0" i="0" u="none" strike="noStrike" kern="1200" cap="all" spc="0" normalizeH="0" baseline="0" noProof="0">
                <a:uLnTx/>
                <a:uFillTx/>
              </a:rPr>
              <a:t>Click to edit Master title style</a:t>
            </a:r>
            <a:endParaRPr kumimoji="0" lang="en-US" sz="3200" b="0" i="0" u="none" strike="noStrike" kern="1200" cap="all" spc="0" normalizeH="0" baseline="0" noProof="0">
              <a:uLnTx/>
              <a:uFillTx/>
            </a:endParaRP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0" lang="en-US" sz="2000" b="0" i="0" u="none" strike="noStrike" kern="1200" cap="none" spc="0" normalizeH="0" baseline="0" noProof="0">
                <a:uLnTx/>
                <a:uFillTx/>
              </a:rPr>
              <a:t>Click to edit Master text styles</a:t>
            </a:r>
            <a:endParaRPr kumimoji="0" lang="en-US" sz="2000" b="0" i="0" u="none" strike="noStrike" kern="1200" cap="none" spc="0" normalizeH="0" baseline="0" noProof="0">
              <a:uLnTx/>
              <a:uFillTx/>
            </a:endParaRPr>
          </a:p>
        </p:txBody>
      </p:sp>
      <p:sp>
        <p:nvSpPr>
          <p:cNvPr id="4" name="Date Placeholder 3"/>
          <p:cNvSpPr>
            <a:spLocks noGrp="1"/>
          </p:cNvSpPr>
          <p:nvPr>
            <p:ph type="dt" sz="half" idx="10"/>
          </p:nvPr>
        </p:nvSpPr>
        <p:spPr/>
        <p:txBody>
          <a:bodyPr/>
          <a:p>
            <a:pPr lvl="0" latinLnBrk="0"/>
            <a:fld id="{BB962C8B-B14F-4D97-AF65-F5344CB8AC3E}" type="datetime1">
              <a:rPr lang="en-US"/>
            </a:fld>
            <a:endParaRPr lang="en-US"/>
          </a:p>
        </p:txBody>
      </p:sp>
      <p:sp>
        <p:nvSpPr>
          <p:cNvPr id="5" name="Footer Placeholder 4"/>
          <p:cNvSpPr>
            <a:spLocks noGrp="1"/>
          </p:cNvSpPr>
          <p:nvPr>
            <p:ph type="ftr" sz="quarter" idx="11"/>
          </p:nvPr>
        </p:nvSpPr>
        <p:spPr/>
        <p:txBody>
          <a:bodyPr/>
          <a:p>
            <a:pPr lvl="0" latinLnBrk="0"/>
            <a:endParaRPr lang="en-US"/>
          </a:p>
        </p:txBody>
      </p:sp>
      <p:sp>
        <p:nvSpPr>
          <p:cNvPr id="6" name="Slide Number Placeholder 5"/>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bg>
      <p:bgPr>
        <a:gradFill rotWithShape="0">
          <a:gsLst>
            <a:gs pos="9999">
              <a:srgbClr val="64D4EF">
                <a:alpha val="100000"/>
              </a:srgbClr>
            </a:gs>
          </a:gsLst>
          <a:lin ang="6120000" scaled="1"/>
          <a:tileRect/>
        </a:gradFill>
        <a:effectLst/>
      </p:bgPr>
    </p:bg>
    <p:spTree>
      <p:nvGrpSpPr>
        <p:cNvPr id="1" name=""/>
        <p:cNvGrpSpPr/>
        <p:nvPr/>
      </p:nvGrpSpPr>
      <p:grpSpPr>
        <a:xfrm>
          <a:off x="0" y="0"/>
          <a:ext cx="0" cy="0"/>
          <a:chOff x="0" y="0"/>
          <a:chExt cx="0" cy="0"/>
        </a:xfrm>
      </p:grpSpPr>
      <p:sp>
        <p:nvSpPr>
          <p:cNvPr id="5128" name="TextBox 10"/>
          <p:cNvSpPr txBox="1"/>
          <p:nvPr/>
        </p:nvSpPr>
        <p:spPr>
          <a:xfrm>
            <a:off x="531813" y="812800"/>
            <a:ext cx="609600" cy="584200"/>
          </a:xfrm>
          <a:prstGeom prst="rect">
            <a:avLst/>
          </a:prstGeom>
          <a:noFill/>
          <a:ln w="9525">
            <a:noFill/>
          </a:ln>
        </p:spPr>
        <p:txBody>
          <a:bodyPr lIns="91440" tIns="45720" rIns="91440" bIns="45720" anchor="ctr" anchorCtr="0"/>
          <a:p>
            <a:pPr lvl="0" latinLnBrk="0"/>
            <a:r>
              <a:rPr lang="en-US" sz="8000">
                <a:solidFill>
                  <a:srgbClr val="FFFFFF"/>
                </a:solidFill>
                <a:effectLst/>
              </a:rPr>
              <a:t>“</a:t>
            </a:r>
            <a:endParaRPr lang="en-US" sz="8000">
              <a:solidFill>
                <a:srgbClr val="FFFFFF"/>
              </a:solidFill>
              <a:effectLst/>
            </a:endParaRPr>
          </a:p>
        </p:txBody>
      </p:sp>
      <p:sp>
        <p:nvSpPr>
          <p:cNvPr id="5129" name="TextBox 11"/>
          <p:cNvSpPr txBox="1"/>
          <p:nvPr/>
        </p:nvSpPr>
        <p:spPr>
          <a:xfrm>
            <a:off x="10285413" y="2768600"/>
            <a:ext cx="609600" cy="584200"/>
          </a:xfrm>
          <a:prstGeom prst="rect">
            <a:avLst/>
          </a:prstGeom>
          <a:noFill/>
          <a:ln w="9525">
            <a:noFill/>
          </a:ln>
        </p:spPr>
        <p:txBody>
          <a:bodyPr lIns="91440" tIns="45720" rIns="91440" bIns="45720" anchor="ctr" anchorCtr="0"/>
          <a:p>
            <a:pPr lvl="0" algn="r" latinLnBrk="0"/>
            <a:r>
              <a:rPr lang="en-US" sz="8000">
                <a:solidFill>
                  <a:srgbClr val="FFFFFF"/>
                </a:solidFill>
                <a:effectLst/>
              </a:rPr>
              <a:t>”</a:t>
            </a:r>
            <a:endParaRPr lang="en-US" sz="8000">
              <a:solidFill>
                <a:srgbClr val="FFFFFF"/>
              </a:solidFill>
              <a:effectLst/>
            </a:endParaRPr>
          </a:p>
        </p:txBody>
      </p:sp>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kumimoji="0" lang="en-US" sz="3200" b="0" i="0" u="none" strike="noStrike" kern="1200" cap="all" spc="0" normalizeH="0" baseline="0" noProof="0">
                <a:uLnTx/>
                <a:uFillTx/>
              </a:rPr>
              <a:t>Click to edit Master title style</a:t>
            </a:r>
            <a:endParaRPr kumimoji="0" lang="en-US" sz="3200" b="0" i="0" u="none" strike="noStrike" kern="1200" cap="all" spc="0" normalizeH="0" baseline="0" noProof="0">
              <a:uLnTx/>
              <a:uFillTx/>
            </a:endParaRP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kumimoji="0" lang="en-US" sz="2400" b="0" i="0" u="none" strike="noStrike" kern="1200" cap="all" spc="0" normalizeH="0" baseline="0" noProof="0">
                <a:uLnTx/>
                <a:uFillTx/>
              </a:rPr>
              <a:t>Click to edit Master text styles</a:t>
            </a:r>
            <a:endParaRPr kumimoji="0" lang="en-US" sz="2400" b="0" i="0" u="none" strike="noStrike" kern="1200" cap="all" spc="0" normalizeH="0" baseline="0" noProof="0">
              <a:uLnTx/>
              <a:uFillTx/>
            </a:endParaRP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0" lang="en-US" sz="1800" b="0" i="0" u="none" strike="noStrike" kern="1200" cap="none" spc="0" normalizeH="0" baseline="0" noProof="0">
                <a:uLnTx/>
                <a:uFillTx/>
              </a:rPr>
              <a:t>Click to edit Master text styles</a:t>
            </a:r>
            <a:endParaRPr kumimoji="0" lang="en-US" sz="1800" b="0" i="0" u="none" strike="noStrike" kern="1200" cap="none" spc="0" normalizeH="0" baseline="0" noProof="0">
              <a:uLnTx/>
              <a:uFillTx/>
            </a:endParaRPr>
          </a:p>
        </p:txBody>
      </p:sp>
      <p:sp>
        <p:nvSpPr>
          <p:cNvPr id="5132" name="Date Placeholder 3"/>
          <p:cNvSpPr>
            <a:spLocks noGrp="1"/>
          </p:cNvSpPr>
          <p:nvPr>
            <p:ph type="dt" sz="half" idx="2"/>
          </p:nvPr>
        </p:nvSpPr>
        <p:spPr>
          <a:xfrm>
            <a:off x="9904413" y="6172200"/>
            <a:ext cx="1600200" cy="365125"/>
          </a:xfrm>
          <a:noFill/>
          <a:ln w="9525">
            <a:noFill/>
          </a:ln>
        </p:spPr>
        <p:txBody>
          <a:bodyPr lIns="91440" tIns="45720" rIns="91440" bIns="45720" anchor="t" anchorCtr="0"/>
          <a:p>
            <a:pPr algn="r"/>
            <a:fld id="{BB962C8B-B14F-4D97-AF65-F5344CB8AC3E}" type="datetime1">
              <a:rPr lang="en-US"/>
            </a:fld>
            <a:endParaRPr lang="en-US"/>
          </a:p>
        </p:txBody>
      </p:sp>
      <p:sp>
        <p:nvSpPr>
          <p:cNvPr id="5133" name="Footer Placeholder 4"/>
          <p:cNvSpPr>
            <a:spLocks noGrp="1"/>
          </p:cNvSpPr>
          <p:nvPr>
            <p:ph type="ftr" sz="quarter" idx="3"/>
          </p:nvPr>
        </p:nvSpPr>
        <p:spPr>
          <a:xfrm>
            <a:off x="684213" y="6172200"/>
            <a:ext cx="7543800" cy="365125"/>
          </a:xfrm>
          <a:noFill/>
          <a:ln w="9525">
            <a:noFill/>
          </a:ln>
        </p:spPr>
        <p:txBody>
          <a:bodyPr lIns="91440" tIns="45720" rIns="91440" bIns="45720" anchor="t" anchorCtr="0"/>
          <a:p>
            <a:endParaRPr lang="en-US"/>
          </a:p>
        </p:txBody>
      </p:sp>
      <p:sp>
        <p:nvSpPr>
          <p:cNvPr id="5134" name="Slide Number Placeholder 5"/>
          <p:cNvSpPr>
            <a:spLocks noGrp="1"/>
          </p:cNvSpPr>
          <p:nvPr>
            <p:ph type="sldNum" sz="quarter" idx="4"/>
          </p:nvPr>
        </p:nvSpPr>
        <p:spPr>
          <a:xfrm>
            <a:off x="10363200" y="5578475"/>
            <a:ext cx="1143000" cy="669925"/>
          </a:xfrm>
          <a:noFill/>
          <a:ln w="9525">
            <a:noFill/>
          </a:ln>
        </p:spPr>
        <p:txBody>
          <a:bodyPr lIns="91440" tIns="45720" rIns="91440" bIns="45720" anchor="b" anchorCtr="0"/>
          <a:p>
            <a:pPr algn="r"/>
            <a:fld id="{9A0DB2DC-4C9A-4742-B13C-FB6460FD3503}" type="slidenum">
              <a:rPr lang="en-US"/>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a:lvl1pPr>
          </a:lstStyle>
          <a:p>
            <a:pPr marL="0" lvl="0"/>
            <a:r>
              <a:rPr kumimoji="0" lang="en-US" sz="3600" b="0" i="0" u="none" strike="noStrike" kern="1200" cap="all" spc="0" normalizeH="0" baseline="0" noProof="0">
                <a:uLnTx/>
                <a:uFillTx/>
              </a:rPr>
              <a:t>Click to edit Master title style</a:t>
            </a:r>
            <a:endParaRPr kumimoji="0" lang="en-US" sz="3600" b="0" i="0" u="none" strike="noStrike" kern="1200" cap="all" spc="0" normalizeH="0" baseline="0" noProof="0">
              <a:uLnTx/>
              <a:uFillTx/>
            </a:endParaRP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kumimoji="0" lang="en-US" sz="2400" b="0" i="0" u="none" strike="noStrike" kern="1200" cap="all" spc="0" normalizeH="0" baseline="0" noProof="0">
                <a:uLnTx/>
                <a:uFillTx/>
              </a:rPr>
              <a:t>Click to edit Master text styles</a:t>
            </a:r>
            <a:endParaRPr kumimoji="0" lang="en-US" sz="2400" b="0" i="0" u="none" strike="noStrike" kern="1200" cap="all" spc="0" normalizeH="0" baseline="0" noProof="0">
              <a:uLnTx/>
              <a:uFillTx/>
            </a:endParaRP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0" lang="en-US" sz="1800" b="0" i="0" u="none" strike="noStrike" kern="1200" cap="none" spc="0" normalizeH="0" baseline="0" noProof="0">
                <a:uLnTx/>
                <a:uFillTx/>
              </a:rPr>
              <a:t>Click to edit Master text styles</a:t>
            </a:r>
            <a:endParaRPr kumimoji="0" lang="en-US" sz="1800" b="0" i="0" u="none" strike="noStrike" kern="1200" cap="none" spc="0" normalizeH="0" baseline="0" noProof="0">
              <a:uLnTx/>
              <a:uFillTx/>
            </a:endParaRPr>
          </a:p>
        </p:txBody>
      </p:sp>
      <p:sp>
        <p:nvSpPr>
          <p:cNvPr id="4" name="Date Placeholder 3"/>
          <p:cNvSpPr>
            <a:spLocks noGrp="1"/>
          </p:cNvSpPr>
          <p:nvPr>
            <p:ph type="dt" sz="half" idx="14"/>
          </p:nvPr>
        </p:nvSpPr>
        <p:spPr/>
        <p:txBody>
          <a:bodyPr/>
          <a:p>
            <a:pPr lvl="0" latinLnBrk="0"/>
            <a:fld id="{BB962C8B-B14F-4D97-AF65-F5344CB8AC3E}" type="datetime1">
              <a:rPr lang="en-US"/>
            </a:fld>
            <a:endParaRPr lang="en-US"/>
          </a:p>
        </p:txBody>
      </p:sp>
      <p:sp>
        <p:nvSpPr>
          <p:cNvPr id="5" name="Footer Placeholder 4"/>
          <p:cNvSpPr>
            <a:spLocks noGrp="1"/>
          </p:cNvSpPr>
          <p:nvPr>
            <p:ph type="ftr" sz="quarter" idx="15"/>
          </p:nvPr>
        </p:nvSpPr>
        <p:spPr/>
        <p:txBody>
          <a:bodyPr/>
          <a:p>
            <a:pPr lvl="0" latinLnBrk="0"/>
            <a:endParaRPr lang="en-US"/>
          </a:p>
        </p:txBody>
      </p:sp>
      <p:sp>
        <p:nvSpPr>
          <p:cNvPr id="6" name="Slide Number Placeholder 5"/>
          <p:cNvSpPr>
            <a:spLocks noGrp="1"/>
          </p:cNvSpPr>
          <p:nvPr>
            <p:ph type="sldNum" sz="quarter" idx="16"/>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p:spPr>
        <p:txBody>
          <a:bodyPr/>
          <a:lstStyle>
            <a:lvl1pPr algn="l">
              <a:defRPr/>
            </a:lvl1pPr>
          </a:lstStyle>
          <a:p>
            <a:r>
              <a:rPr kumimoji="0" lang="en-US" sz="3600" b="0" i="0" u="none" strike="noStrike" kern="1200" cap="all" spc="0" normalizeH="0" baseline="0" noProof="0">
                <a:uLnTx/>
                <a:uFillTx/>
              </a:rPr>
              <a:t>Click to edit Master title style</a:t>
            </a:r>
            <a:endParaRPr kumimoji="0" lang="en-US" sz="3600" b="0" i="0" u="none" strike="noStrike" kern="1200" cap="all" spc="0" normalizeH="0" baseline="0" noProof="0">
              <a:uLnTx/>
              <a:uFillTx/>
            </a:endParaRPr>
          </a:p>
        </p:txBody>
      </p:sp>
      <p:sp>
        <p:nvSpPr>
          <p:cNvPr id="3" name="Vertical Text Placeholder 2"/>
          <p:cNvSpPr>
            <a:spLocks noGrp="1"/>
          </p:cNvSpPr>
          <p:nvPr>
            <p:ph type="body" orient="vert" idx="1"/>
          </p:nvPr>
        </p:nvSpPr>
        <p:spPr>
          <a:xfrm>
            <a:off x="684212" y="685800"/>
            <a:ext cx="8534400" cy="3615267"/>
          </a:xfrm>
        </p:spPr>
        <p:txBody>
          <a:bodyPr vert="eaVert" anchor="t"/>
          <a:lstStyle/>
          <a:p>
            <a:pPr lvl="0"/>
            <a:r>
              <a:rPr kumimoji="0" lang="en-US" sz="2000" b="0" i="0" u="none" strike="noStrike" kern="1200" cap="none" spc="0" normalizeH="0" baseline="0" noProof="0">
                <a:uLnTx/>
                <a:uFillTx/>
              </a:rPr>
              <a:t>Click to edit Master text styles</a:t>
            </a:r>
            <a:endParaRPr kumimoji="0" lang="en-US" sz="2000" b="0" i="0" u="none" strike="noStrike" kern="1200" cap="none" spc="0" normalizeH="0" baseline="0" noProof="0">
              <a:uLnTx/>
              <a:uFillTx/>
            </a:endParaRPr>
          </a:p>
          <a:p>
            <a:pPr lvl="1"/>
            <a:r>
              <a:rPr kumimoji="0" lang="en-US" sz="1800" b="0" i="0" u="none" strike="noStrike" kern="1200" cap="none" spc="0" normalizeH="0" baseline="0" noProof="0">
                <a:uLnTx/>
                <a:uFillTx/>
              </a:rPr>
              <a:t>Second level</a:t>
            </a:r>
            <a:endParaRPr kumimoji="0" lang="en-US" sz="1800" b="0" i="0" u="none" strike="noStrike" kern="1200" cap="none" spc="0" normalizeH="0" baseline="0" noProof="0">
              <a:uLnTx/>
              <a:uFillTx/>
            </a:endParaRPr>
          </a:p>
          <a:p>
            <a:pPr lvl="2"/>
            <a:r>
              <a:rPr kumimoji="0" lang="en-US" sz="1600" b="0" i="0" u="none" strike="noStrike" kern="1200" cap="none" spc="0" normalizeH="0" baseline="0" noProof="0">
                <a:uLnTx/>
                <a:uFillTx/>
              </a:rPr>
              <a:t>Third level</a:t>
            </a:r>
            <a:endParaRPr kumimoji="0" lang="en-US" sz="1600" b="0" i="0" u="none" strike="noStrike" kern="1200" cap="none" spc="0" normalizeH="0" baseline="0" noProof="0">
              <a:uLnTx/>
              <a:uFillTx/>
            </a:endParaRPr>
          </a:p>
          <a:p>
            <a:pPr lvl="3"/>
            <a:r>
              <a:rPr kumimoji="0" lang="en-US" sz="1400" b="0" i="0" u="none" strike="noStrike" kern="1200" cap="none" spc="0" normalizeH="0" baseline="0" noProof="0">
                <a:uLnTx/>
                <a:uFillTx/>
              </a:rPr>
              <a:t>Fourth level</a:t>
            </a:r>
            <a:endParaRPr kumimoji="0" lang="en-US" sz="1400" b="0" i="0" u="none" strike="noStrike" kern="1200" cap="none" spc="0" normalizeH="0" baseline="0" noProof="0">
              <a:uLnTx/>
              <a:uFillTx/>
            </a:endParaRPr>
          </a:p>
          <a:p>
            <a:pPr lvl="4"/>
            <a:r>
              <a:rPr kumimoji="0" lang="en-US" sz="1400" b="0" i="0" u="none" strike="noStrike" kern="1200" cap="none" spc="0" normalizeH="0" baseline="0" noProof="0">
                <a:uLnTx/>
                <a:uFillTx/>
              </a:rPr>
              <a:t>Fifth level</a:t>
            </a:r>
            <a:endParaRPr kumimoji="0" lang="en-US" sz="1400" b="0" i="0" u="none" strike="noStrike" kern="1200" cap="none" spc="0" normalizeH="0" baseline="0" noProof="0">
              <a:uLnTx/>
              <a:uFillTx/>
            </a:endParaRPr>
          </a:p>
        </p:txBody>
      </p:sp>
      <p:sp>
        <p:nvSpPr>
          <p:cNvPr id="4" name="Date Placeholder 3"/>
          <p:cNvSpPr>
            <a:spLocks noGrp="1"/>
          </p:cNvSpPr>
          <p:nvPr>
            <p:ph type="dt" sz="half" idx="10"/>
          </p:nvPr>
        </p:nvSpPr>
        <p:spPr/>
        <p:txBody>
          <a:bodyPr/>
          <a:p>
            <a:pPr lvl="0" latinLnBrk="0"/>
            <a:fld id="{BB962C8B-B14F-4D97-AF65-F5344CB8AC3E}" type="datetime1">
              <a:rPr lang="en-US"/>
            </a:fld>
            <a:endParaRPr lang="en-US"/>
          </a:p>
        </p:txBody>
      </p:sp>
      <p:sp>
        <p:nvSpPr>
          <p:cNvPr id="5" name="Footer Placeholder 4"/>
          <p:cNvSpPr>
            <a:spLocks noGrp="1"/>
          </p:cNvSpPr>
          <p:nvPr>
            <p:ph type="ftr" sz="quarter" idx="11"/>
          </p:nvPr>
        </p:nvSpPr>
        <p:spPr/>
        <p:txBody>
          <a:bodyPr/>
          <a:p>
            <a:pPr lvl="0" latinLnBrk="0"/>
            <a:endParaRPr lang="en-US"/>
          </a:p>
        </p:txBody>
      </p:sp>
      <p:sp>
        <p:nvSpPr>
          <p:cNvPr id="6" name="Slide Number Placeholder 5"/>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kumimoji="0" lang="en-US" sz="3600" b="0" i="0" u="none" strike="noStrike" kern="1200" cap="all" spc="0" normalizeH="0" baseline="0" noProof="0">
                <a:uLnTx/>
                <a:uFillTx/>
              </a:rPr>
              <a:t>Click to edit Master title style</a:t>
            </a:r>
            <a:endParaRPr kumimoji="0" lang="en-US" sz="3600" b="0" i="0" u="none" strike="noStrike" kern="1200" cap="all" spc="0" normalizeH="0" baseline="0" noProof="0">
              <a:uLnTx/>
              <a:uFillTx/>
            </a:endParaRP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kumimoji="0" lang="en-US" sz="2000" b="0" i="0" u="none" strike="noStrike" kern="1200" cap="none" spc="0" normalizeH="0" baseline="0" noProof="0">
                <a:uLnTx/>
                <a:uFillTx/>
              </a:rPr>
              <a:t>Click to edit Master text styles</a:t>
            </a:r>
            <a:endParaRPr kumimoji="0" lang="en-US" sz="2000" b="0" i="0" u="none" strike="noStrike" kern="1200" cap="none" spc="0" normalizeH="0" baseline="0" noProof="0">
              <a:uLnTx/>
              <a:uFillTx/>
            </a:endParaRPr>
          </a:p>
          <a:p>
            <a:pPr lvl="1"/>
            <a:r>
              <a:rPr kumimoji="0" lang="en-US" sz="1800" b="0" i="0" u="none" strike="noStrike" kern="1200" cap="none" spc="0" normalizeH="0" baseline="0" noProof="0">
                <a:uLnTx/>
                <a:uFillTx/>
              </a:rPr>
              <a:t>Second level</a:t>
            </a:r>
            <a:endParaRPr kumimoji="0" lang="en-US" sz="1800" b="0" i="0" u="none" strike="noStrike" kern="1200" cap="none" spc="0" normalizeH="0" baseline="0" noProof="0">
              <a:uLnTx/>
              <a:uFillTx/>
            </a:endParaRPr>
          </a:p>
          <a:p>
            <a:pPr lvl="2"/>
            <a:r>
              <a:rPr kumimoji="0" lang="en-US" sz="1600" b="0" i="0" u="none" strike="noStrike" kern="1200" cap="none" spc="0" normalizeH="0" baseline="0" noProof="0">
                <a:uLnTx/>
                <a:uFillTx/>
              </a:rPr>
              <a:t>Third level</a:t>
            </a:r>
            <a:endParaRPr kumimoji="0" lang="en-US" sz="1600" b="0" i="0" u="none" strike="noStrike" kern="1200" cap="none" spc="0" normalizeH="0" baseline="0" noProof="0">
              <a:uLnTx/>
              <a:uFillTx/>
            </a:endParaRPr>
          </a:p>
          <a:p>
            <a:pPr lvl="3"/>
            <a:r>
              <a:rPr kumimoji="0" lang="en-US" sz="1400" b="0" i="0" u="none" strike="noStrike" kern="1200" cap="none" spc="0" normalizeH="0" baseline="0" noProof="0">
                <a:uLnTx/>
                <a:uFillTx/>
              </a:rPr>
              <a:t>Fourth level</a:t>
            </a:r>
            <a:endParaRPr kumimoji="0" lang="en-US" sz="1400" b="0" i="0" u="none" strike="noStrike" kern="1200" cap="none" spc="0" normalizeH="0" baseline="0" noProof="0">
              <a:uLnTx/>
              <a:uFillTx/>
            </a:endParaRPr>
          </a:p>
          <a:p>
            <a:pPr lvl="4"/>
            <a:r>
              <a:rPr kumimoji="0" lang="en-US" sz="1400" b="0" i="0" u="none" strike="noStrike" kern="1200" cap="none" spc="0" normalizeH="0" baseline="0" noProof="0">
                <a:uLnTx/>
                <a:uFillTx/>
              </a:rPr>
              <a:t>Fifth level</a:t>
            </a:r>
            <a:endParaRPr kumimoji="0" lang="en-US" sz="1400" b="0" i="0" u="none" strike="noStrike" kern="1200" cap="none" spc="0" normalizeH="0" baseline="0" noProof="0">
              <a:uLnTx/>
              <a:uFillTx/>
            </a:endParaRPr>
          </a:p>
        </p:txBody>
      </p:sp>
      <p:sp>
        <p:nvSpPr>
          <p:cNvPr id="4" name="Date Placeholder 3"/>
          <p:cNvSpPr>
            <a:spLocks noGrp="1"/>
          </p:cNvSpPr>
          <p:nvPr>
            <p:ph type="dt" sz="half" idx="10"/>
          </p:nvPr>
        </p:nvSpPr>
        <p:spPr/>
        <p:txBody>
          <a:bodyPr/>
          <a:p>
            <a:pPr lvl="0" latinLnBrk="0"/>
            <a:fld id="{BB962C8B-B14F-4D97-AF65-F5344CB8AC3E}" type="datetime1">
              <a:rPr lang="en-US"/>
            </a:fld>
            <a:endParaRPr lang="en-US"/>
          </a:p>
        </p:txBody>
      </p:sp>
      <p:sp>
        <p:nvSpPr>
          <p:cNvPr id="5" name="Footer Placeholder 4"/>
          <p:cNvSpPr>
            <a:spLocks noGrp="1"/>
          </p:cNvSpPr>
          <p:nvPr>
            <p:ph type="ftr" sz="quarter" idx="11"/>
          </p:nvPr>
        </p:nvSpPr>
        <p:spPr/>
        <p:txBody>
          <a:bodyPr/>
          <a:p>
            <a:pPr lvl="0" latinLnBrk="0"/>
            <a:endParaRPr lang="en-US"/>
          </a:p>
        </p:txBody>
      </p:sp>
      <p:sp>
        <p:nvSpPr>
          <p:cNvPr id="6" name="Slide Number Placeholder 5"/>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p:spPr>
        <p:txBody>
          <a:bodyPr/>
          <a:lstStyle/>
          <a:p>
            <a:r>
              <a:rPr kumimoji="0" lang="en-US" sz="3600" b="0" i="0" u="none" strike="noStrike" kern="1200" cap="all" spc="0" normalizeH="0" baseline="0" noProof="0">
                <a:uLnTx/>
                <a:uFillTx/>
              </a:rPr>
              <a:t>Click to edit Master title style</a:t>
            </a:r>
            <a:endParaRPr kumimoji="0" lang="en-US" sz="3600" b="0" i="0" u="none" strike="noStrike" kern="1200" cap="all" spc="0" normalizeH="0" baseline="0" noProof="0">
              <a:uLnTx/>
              <a:uFillTx/>
            </a:endParaRPr>
          </a:p>
        </p:txBody>
      </p:sp>
      <p:sp>
        <p:nvSpPr>
          <p:cNvPr id="3" name="Content Placeholder 2"/>
          <p:cNvSpPr>
            <a:spLocks noGrp="1"/>
          </p:cNvSpPr>
          <p:nvPr>
            <p:ph idx="1"/>
          </p:nvPr>
        </p:nvSpPr>
        <p:spPr>
          <a:xfrm>
            <a:off x="684212" y="685800"/>
            <a:ext cx="8534400" cy="3615267"/>
          </a:xfrm>
        </p:spPr>
        <p:txBody>
          <a:bodyPr anchor="ctr"/>
          <a:lstStyle/>
          <a:p>
            <a:pPr lvl="0"/>
            <a:r>
              <a:rPr kumimoji="0" lang="en-US" sz="2000" b="0" i="0" u="none" strike="noStrike" kern="1200" cap="none" spc="0" normalizeH="0" baseline="0" noProof="0">
                <a:uLnTx/>
                <a:uFillTx/>
              </a:rPr>
              <a:t>Click to edit Master text styles</a:t>
            </a:r>
            <a:endParaRPr kumimoji="0" lang="en-US" sz="2000" b="0" i="0" u="none" strike="noStrike" kern="1200" cap="none" spc="0" normalizeH="0" baseline="0" noProof="0">
              <a:uLnTx/>
              <a:uFillTx/>
            </a:endParaRPr>
          </a:p>
          <a:p>
            <a:pPr lvl="1"/>
            <a:r>
              <a:rPr kumimoji="0" lang="en-US" sz="1800" b="0" i="0" u="none" strike="noStrike" kern="1200" cap="none" spc="0" normalizeH="0" baseline="0" noProof="0">
                <a:uLnTx/>
                <a:uFillTx/>
              </a:rPr>
              <a:t>Second level</a:t>
            </a:r>
            <a:endParaRPr kumimoji="0" lang="en-US" sz="1800" b="0" i="0" u="none" strike="noStrike" kern="1200" cap="none" spc="0" normalizeH="0" baseline="0" noProof="0">
              <a:uLnTx/>
              <a:uFillTx/>
            </a:endParaRPr>
          </a:p>
          <a:p>
            <a:pPr lvl="2"/>
            <a:r>
              <a:rPr kumimoji="0" lang="en-US" sz="1600" b="0" i="0" u="none" strike="noStrike" kern="1200" cap="none" spc="0" normalizeH="0" baseline="0" noProof="0">
                <a:uLnTx/>
                <a:uFillTx/>
              </a:rPr>
              <a:t>Third level</a:t>
            </a:r>
            <a:endParaRPr kumimoji="0" lang="en-US" sz="1600" b="0" i="0" u="none" strike="noStrike" kern="1200" cap="none" spc="0" normalizeH="0" baseline="0" noProof="0">
              <a:uLnTx/>
              <a:uFillTx/>
            </a:endParaRPr>
          </a:p>
          <a:p>
            <a:pPr lvl="3"/>
            <a:r>
              <a:rPr kumimoji="0" lang="en-US" sz="1400" b="0" i="0" u="none" strike="noStrike" kern="1200" cap="none" spc="0" normalizeH="0" baseline="0" noProof="0">
                <a:uLnTx/>
                <a:uFillTx/>
              </a:rPr>
              <a:t>Fourth level</a:t>
            </a:r>
            <a:endParaRPr kumimoji="0" lang="en-US" sz="1400" b="0" i="0" u="none" strike="noStrike" kern="1200" cap="none" spc="0" normalizeH="0" baseline="0" noProof="0">
              <a:uLnTx/>
              <a:uFillTx/>
            </a:endParaRPr>
          </a:p>
          <a:p>
            <a:pPr lvl="4"/>
            <a:r>
              <a:rPr kumimoji="0" lang="en-US" sz="1400" b="0" i="0" u="none" strike="noStrike" kern="1200" cap="none" spc="0" normalizeH="0" baseline="0" noProof="0">
                <a:uLnTx/>
                <a:uFillTx/>
              </a:rPr>
              <a:t>Fifth level</a:t>
            </a:r>
            <a:endParaRPr kumimoji="0" lang="en-US" sz="1400" b="0" i="0" u="none" strike="noStrike" kern="1200" cap="none" spc="0" normalizeH="0" baseline="0" noProof="0">
              <a:uLnTx/>
              <a:uFillTx/>
            </a:endParaRPr>
          </a:p>
        </p:txBody>
      </p:sp>
      <p:sp>
        <p:nvSpPr>
          <p:cNvPr id="4" name="Date Placeholder 3"/>
          <p:cNvSpPr>
            <a:spLocks noGrp="1"/>
          </p:cNvSpPr>
          <p:nvPr>
            <p:ph type="dt" sz="half" idx="10"/>
          </p:nvPr>
        </p:nvSpPr>
        <p:spPr/>
        <p:txBody>
          <a:bodyPr/>
          <a:p>
            <a:pPr lvl="0" latinLnBrk="0"/>
            <a:fld id="{BB962C8B-B14F-4D97-AF65-F5344CB8AC3E}" type="datetime1">
              <a:rPr lang="en-US"/>
            </a:fld>
            <a:endParaRPr lang="en-US"/>
          </a:p>
        </p:txBody>
      </p:sp>
      <p:sp>
        <p:nvSpPr>
          <p:cNvPr id="5" name="Footer Placeholder 4"/>
          <p:cNvSpPr>
            <a:spLocks noGrp="1"/>
          </p:cNvSpPr>
          <p:nvPr>
            <p:ph type="ftr" sz="quarter" idx="11"/>
          </p:nvPr>
        </p:nvSpPr>
        <p:spPr/>
        <p:txBody>
          <a:bodyPr/>
          <a:p>
            <a:pPr lvl="0" latinLnBrk="0"/>
            <a:endParaRPr lang="en-US"/>
          </a:p>
        </p:txBody>
      </p:sp>
      <p:sp>
        <p:nvSpPr>
          <p:cNvPr id="6" name="Slide Number Placeholder 5"/>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kumimoji="0" lang="en-US" sz="3600" b="0" i="0" u="none" strike="noStrike" kern="1200" cap="all" spc="0" normalizeH="0" baseline="0" noProof="0">
                <a:uLnTx/>
                <a:uFillTx/>
              </a:rPr>
              <a:t>Click to edit Master title style</a:t>
            </a:r>
            <a:endParaRPr kumimoji="0" lang="en-US" sz="3600" b="0" i="0" u="none" strike="noStrike" kern="1200" cap="all" spc="0" normalizeH="0" baseline="0" noProof="0">
              <a:uLnTx/>
              <a:uFillTx/>
            </a:endParaRP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0" lang="en-US" sz="1800" b="0" i="0" u="none" strike="noStrike" kern="1200" cap="none" spc="0" normalizeH="0" baseline="0" noProof="0">
                <a:uLnTx/>
                <a:uFillTx/>
              </a:rPr>
              <a:t>Click to edit Master text styles</a:t>
            </a:r>
            <a:endParaRPr kumimoji="0" lang="en-US" sz="1800" b="0" i="0" u="none" strike="noStrike" kern="1200" cap="none" spc="0" normalizeH="0" baseline="0" noProof="0">
              <a:uLnTx/>
              <a:uFillTx/>
            </a:endParaRPr>
          </a:p>
        </p:txBody>
      </p:sp>
      <p:sp>
        <p:nvSpPr>
          <p:cNvPr id="4" name="Date Placeholder 3"/>
          <p:cNvSpPr>
            <a:spLocks noGrp="1"/>
          </p:cNvSpPr>
          <p:nvPr>
            <p:ph type="dt" sz="half" idx="10"/>
          </p:nvPr>
        </p:nvSpPr>
        <p:spPr/>
        <p:txBody>
          <a:bodyPr/>
          <a:p>
            <a:pPr lvl="0" latinLnBrk="0"/>
            <a:fld id="{BB962C8B-B14F-4D97-AF65-F5344CB8AC3E}" type="datetime1">
              <a:rPr lang="en-US"/>
            </a:fld>
            <a:endParaRPr lang="en-US"/>
          </a:p>
        </p:txBody>
      </p:sp>
      <p:sp>
        <p:nvSpPr>
          <p:cNvPr id="5" name="Footer Placeholder 4"/>
          <p:cNvSpPr>
            <a:spLocks noGrp="1"/>
          </p:cNvSpPr>
          <p:nvPr>
            <p:ph type="ftr" sz="quarter" idx="11"/>
          </p:nvPr>
        </p:nvSpPr>
        <p:spPr/>
        <p:txBody>
          <a:bodyPr/>
          <a:p>
            <a:pPr lvl="0" latinLnBrk="0"/>
            <a:endParaRPr lang="en-US"/>
          </a:p>
        </p:txBody>
      </p:sp>
      <p:sp>
        <p:nvSpPr>
          <p:cNvPr id="6" name="Slide Number Placeholder 5"/>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p:spPr>
        <p:txBody>
          <a:bodyPr/>
          <a:lstStyle/>
          <a:p>
            <a:r>
              <a:rPr kumimoji="0" lang="en-US" sz="3600" b="0" i="0" u="none" strike="noStrike" kern="1200" cap="all" spc="0" normalizeH="0" baseline="0" noProof="0">
                <a:uLnTx/>
                <a:uFillTx/>
              </a:rPr>
              <a:t>Click to edit Master title style</a:t>
            </a:r>
            <a:endParaRPr kumimoji="0" lang="en-US" sz="3600" b="0" i="0" u="none" strike="noStrike" kern="1200" cap="all" spc="0" normalizeH="0" baseline="0" noProof="0">
              <a:uLnTx/>
              <a:uFillTx/>
            </a:endParaRPr>
          </a:p>
        </p:txBody>
      </p:sp>
      <p:sp>
        <p:nvSpPr>
          <p:cNvPr id="3" name="Content Placeholder 2"/>
          <p:cNvSpPr>
            <a:spLocks noGrp="1"/>
          </p:cNvSpPr>
          <p:nvPr>
            <p:ph sz="half" idx="1"/>
          </p:nvPr>
        </p:nvSpPr>
        <p:spPr>
          <a:xfrm>
            <a:off x="684211" y="685800"/>
            <a:ext cx="4937655" cy="3615267"/>
          </a:xfrm>
        </p:spPr>
        <p:txBody>
          <a:bodyPr>
            <a:normAutofit/>
          </a:bodyPr>
          <a:lstStyle/>
          <a:p>
            <a:pPr lvl="0"/>
            <a:r>
              <a:rPr kumimoji="0" lang="en-US" sz="2000" b="0" i="0" u="none" strike="noStrike" kern="1200" cap="none" spc="0" normalizeH="0" baseline="0" noProof="0">
                <a:uLnTx/>
                <a:uFillTx/>
              </a:rPr>
              <a:t>Click to edit Master text styles</a:t>
            </a:r>
            <a:endParaRPr kumimoji="0" lang="en-US" sz="2000" b="0" i="0" u="none" strike="noStrike" kern="1200" cap="none" spc="0" normalizeH="0" baseline="0" noProof="0">
              <a:uLnTx/>
              <a:uFillTx/>
            </a:endParaRPr>
          </a:p>
          <a:p>
            <a:pPr lvl="1"/>
            <a:r>
              <a:rPr kumimoji="0" lang="en-US" sz="1800" b="0" i="0" u="none" strike="noStrike" kern="1200" cap="none" spc="0" normalizeH="0" baseline="0" noProof="0">
                <a:uLnTx/>
                <a:uFillTx/>
              </a:rPr>
              <a:t>Second level</a:t>
            </a:r>
            <a:endParaRPr kumimoji="0" lang="en-US" sz="1800" b="0" i="0" u="none" strike="noStrike" kern="1200" cap="none" spc="0" normalizeH="0" baseline="0" noProof="0">
              <a:uLnTx/>
              <a:uFillTx/>
            </a:endParaRPr>
          </a:p>
          <a:p>
            <a:pPr lvl="2"/>
            <a:r>
              <a:rPr kumimoji="0" lang="en-US" sz="1600" b="0" i="0" u="none" strike="noStrike" kern="1200" cap="none" spc="0" normalizeH="0" baseline="0" noProof="0">
                <a:uLnTx/>
                <a:uFillTx/>
              </a:rPr>
              <a:t>Third level</a:t>
            </a:r>
            <a:endParaRPr kumimoji="0" lang="en-US" sz="1600" b="0" i="0" u="none" strike="noStrike" kern="1200" cap="none" spc="0" normalizeH="0" baseline="0" noProof="0">
              <a:uLnTx/>
              <a:uFillTx/>
            </a:endParaRPr>
          </a:p>
          <a:p>
            <a:pPr lvl="3"/>
            <a:r>
              <a:rPr kumimoji="0" lang="en-US" sz="1400" b="0" i="0" u="none" strike="noStrike" kern="1200" cap="none" spc="0" normalizeH="0" baseline="0" noProof="0">
                <a:uLnTx/>
                <a:uFillTx/>
              </a:rPr>
              <a:t>Fourth level</a:t>
            </a:r>
            <a:endParaRPr kumimoji="0" lang="en-US" sz="1400" b="0" i="0" u="none" strike="noStrike" kern="1200" cap="none" spc="0" normalizeH="0" baseline="0" noProof="0">
              <a:uLnTx/>
              <a:uFillTx/>
            </a:endParaRPr>
          </a:p>
          <a:p>
            <a:pPr lvl="4"/>
            <a:r>
              <a:rPr kumimoji="0" lang="en-US" sz="1400" b="0" i="0" u="none" strike="noStrike" kern="1200" cap="none" spc="0" normalizeH="0" baseline="0" noProof="0">
                <a:uLnTx/>
                <a:uFillTx/>
              </a:rPr>
              <a:t>Fifth level</a:t>
            </a:r>
            <a:endParaRPr kumimoji="0" lang="en-US" sz="1400" b="0" i="0" u="none" strike="noStrike" kern="1200" cap="none" spc="0" normalizeH="0" baseline="0" noProof="0">
              <a:uLnTx/>
              <a:uFillTx/>
            </a:endParaRPr>
          </a:p>
        </p:txBody>
      </p:sp>
      <p:sp>
        <p:nvSpPr>
          <p:cNvPr id="4" name="Content Placeholder 3"/>
          <p:cNvSpPr>
            <a:spLocks noGrp="1"/>
          </p:cNvSpPr>
          <p:nvPr>
            <p:ph sz="half" idx="2"/>
          </p:nvPr>
        </p:nvSpPr>
        <p:spPr>
          <a:xfrm>
            <a:off x="5808133" y="685801"/>
            <a:ext cx="4934479" cy="3615266"/>
          </a:xfrm>
        </p:spPr>
        <p:txBody>
          <a:bodyPr>
            <a:normAutofit/>
          </a:bodyPr>
          <a:lstStyle/>
          <a:p>
            <a:pPr lvl="0"/>
            <a:r>
              <a:rPr kumimoji="0" lang="en-US" sz="2000" b="0" i="0" u="none" strike="noStrike" kern="1200" cap="none" spc="0" normalizeH="0" baseline="0" noProof="0">
                <a:uLnTx/>
                <a:uFillTx/>
              </a:rPr>
              <a:t>Click to edit Master text styles</a:t>
            </a:r>
            <a:endParaRPr kumimoji="0" lang="en-US" sz="2000" b="0" i="0" u="none" strike="noStrike" kern="1200" cap="none" spc="0" normalizeH="0" baseline="0" noProof="0">
              <a:uLnTx/>
              <a:uFillTx/>
            </a:endParaRPr>
          </a:p>
          <a:p>
            <a:pPr lvl="1"/>
            <a:r>
              <a:rPr kumimoji="0" lang="en-US" sz="1800" b="0" i="0" u="none" strike="noStrike" kern="1200" cap="none" spc="0" normalizeH="0" baseline="0" noProof="0">
                <a:uLnTx/>
                <a:uFillTx/>
              </a:rPr>
              <a:t>Second level</a:t>
            </a:r>
            <a:endParaRPr kumimoji="0" lang="en-US" sz="1800" b="0" i="0" u="none" strike="noStrike" kern="1200" cap="none" spc="0" normalizeH="0" baseline="0" noProof="0">
              <a:uLnTx/>
              <a:uFillTx/>
            </a:endParaRPr>
          </a:p>
          <a:p>
            <a:pPr lvl="2"/>
            <a:r>
              <a:rPr kumimoji="0" lang="en-US" sz="1600" b="0" i="0" u="none" strike="noStrike" kern="1200" cap="none" spc="0" normalizeH="0" baseline="0" noProof="0">
                <a:uLnTx/>
                <a:uFillTx/>
              </a:rPr>
              <a:t>Third level</a:t>
            </a:r>
            <a:endParaRPr kumimoji="0" lang="en-US" sz="1600" b="0" i="0" u="none" strike="noStrike" kern="1200" cap="none" spc="0" normalizeH="0" baseline="0" noProof="0">
              <a:uLnTx/>
              <a:uFillTx/>
            </a:endParaRPr>
          </a:p>
          <a:p>
            <a:pPr lvl="3"/>
            <a:r>
              <a:rPr kumimoji="0" lang="en-US" sz="1400" b="0" i="0" u="none" strike="noStrike" kern="1200" cap="none" spc="0" normalizeH="0" baseline="0" noProof="0">
                <a:uLnTx/>
                <a:uFillTx/>
              </a:rPr>
              <a:t>Fourth level</a:t>
            </a:r>
            <a:endParaRPr kumimoji="0" lang="en-US" sz="1400" b="0" i="0" u="none" strike="noStrike" kern="1200" cap="none" spc="0" normalizeH="0" baseline="0" noProof="0">
              <a:uLnTx/>
              <a:uFillTx/>
            </a:endParaRPr>
          </a:p>
          <a:p>
            <a:pPr lvl="4"/>
            <a:r>
              <a:rPr kumimoji="0" lang="en-US" sz="1400" b="0" i="0" u="none" strike="noStrike" kern="1200" cap="none" spc="0" normalizeH="0" baseline="0" noProof="0">
                <a:uLnTx/>
                <a:uFillTx/>
              </a:rPr>
              <a:t>Fifth level</a:t>
            </a:r>
            <a:endParaRPr kumimoji="0" lang="en-US" sz="1400" b="0" i="0" u="none" strike="noStrike" kern="1200" cap="none" spc="0" normalizeH="0" baseline="0" noProof="0">
              <a:uLnTx/>
              <a:uFillTx/>
            </a:endParaRPr>
          </a:p>
        </p:txBody>
      </p:sp>
      <p:sp>
        <p:nvSpPr>
          <p:cNvPr id="5" name="Date Placeholder 4"/>
          <p:cNvSpPr>
            <a:spLocks noGrp="1"/>
          </p:cNvSpPr>
          <p:nvPr>
            <p:ph type="dt" sz="half" idx="10"/>
          </p:nvPr>
        </p:nvSpPr>
        <p:spPr/>
        <p:txBody>
          <a:bodyPr/>
          <a:p>
            <a:pPr lvl="0" latinLnBrk="0"/>
            <a:fld id="{BB962C8B-B14F-4D97-AF65-F5344CB8AC3E}" type="datetime1">
              <a:rPr lang="en-US"/>
            </a:fld>
            <a:endParaRPr lang="en-US"/>
          </a:p>
        </p:txBody>
      </p:sp>
      <p:sp>
        <p:nvSpPr>
          <p:cNvPr id="6" name="Footer Placeholder 5"/>
          <p:cNvSpPr>
            <a:spLocks noGrp="1"/>
          </p:cNvSpPr>
          <p:nvPr>
            <p:ph type="ftr" sz="quarter" idx="11"/>
          </p:nvPr>
        </p:nvSpPr>
        <p:spPr/>
        <p:txBody>
          <a:bodyPr/>
          <a:p>
            <a:pPr lvl="0" latinLnBrk="0"/>
            <a:endParaRPr lang="en-US"/>
          </a:p>
        </p:txBody>
      </p:sp>
      <p:sp>
        <p:nvSpPr>
          <p:cNvPr id="7" name="Slide Number Placeholder 6"/>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p:spPr>
        <p:txBody>
          <a:bodyPr/>
          <a:lstStyle>
            <a:lvl1pPr>
              <a:defRPr/>
            </a:lvl1pPr>
          </a:lstStyle>
          <a:p>
            <a:r>
              <a:rPr kumimoji="0" lang="en-US" sz="3600" b="0" i="0" u="none" strike="noStrike" kern="1200" cap="all" spc="0" normalizeH="0" baseline="0" noProof="0">
                <a:uLnTx/>
                <a:uFillTx/>
              </a:rPr>
              <a:t>Click to edit Master title style</a:t>
            </a:r>
            <a:endParaRPr kumimoji="0" lang="en-US" sz="3600" b="0" i="0" u="none" strike="noStrike" kern="1200" cap="all" spc="0" normalizeH="0" baseline="0" noProof="0">
              <a:uLnTx/>
              <a:uFillTx/>
            </a:endParaRP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0" lang="en-US" sz="2800" b="0" i="0" u="none" strike="noStrike" kern="1200" cap="none" spc="0" normalizeH="0" baseline="0" noProof="0">
                <a:uLnTx/>
                <a:uFillTx/>
              </a:rPr>
              <a:t>Click to edit Master text styles</a:t>
            </a:r>
            <a:endParaRPr kumimoji="0" lang="en-US" sz="2800" b="0" i="0" u="none" strike="noStrike" kern="1200" cap="none" spc="0" normalizeH="0" baseline="0" noProof="0">
              <a:uLnTx/>
              <a:uFillTx/>
            </a:endParaRP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kumimoji="0" lang="en-US" sz="2000" b="0" i="0" u="none" strike="noStrike" kern="1200" cap="none" spc="0" normalizeH="0" baseline="0" noProof="0">
                <a:uLnTx/>
                <a:uFillTx/>
              </a:rPr>
              <a:t>Click to edit Master text styles</a:t>
            </a:r>
            <a:endParaRPr kumimoji="0" lang="en-US" sz="2000" b="0" i="0" u="none" strike="noStrike" kern="1200" cap="none" spc="0" normalizeH="0" baseline="0" noProof="0">
              <a:uLnTx/>
              <a:uFillTx/>
            </a:endParaRPr>
          </a:p>
          <a:p>
            <a:pPr lvl="1"/>
            <a:r>
              <a:rPr kumimoji="0" lang="en-US" sz="1800" b="0" i="0" u="none" strike="noStrike" kern="1200" cap="none" spc="0" normalizeH="0" baseline="0" noProof="0">
                <a:uLnTx/>
                <a:uFillTx/>
              </a:rPr>
              <a:t>Second level</a:t>
            </a:r>
            <a:endParaRPr kumimoji="0" lang="en-US" sz="1800" b="0" i="0" u="none" strike="noStrike" kern="1200" cap="none" spc="0" normalizeH="0" baseline="0" noProof="0">
              <a:uLnTx/>
              <a:uFillTx/>
            </a:endParaRPr>
          </a:p>
          <a:p>
            <a:pPr lvl="2"/>
            <a:r>
              <a:rPr kumimoji="0" lang="en-US" sz="1600" b="0" i="0" u="none" strike="noStrike" kern="1200" cap="none" spc="0" normalizeH="0" baseline="0" noProof="0">
                <a:uLnTx/>
                <a:uFillTx/>
              </a:rPr>
              <a:t>Third level</a:t>
            </a:r>
            <a:endParaRPr kumimoji="0" lang="en-US" sz="1600" b="0" i="0" u="none" strike="noStrike" kern="1200" cap="none" spc="0" normalizeH="0" baseline="0" noProof="0">
              <a:uLnTx/>
              <a:uFillTx/>
            </a:endParaRPr>
          </a:p>
          <a:p>
            <a:pPr lvl="3"/>
            <a:r>
              <a:rPr kumimoji="0" lang="en-US" sz="1400" b="0" i="0" u="none" strike="noStrike" kern="1200" cap="none" spc="0" normalizeH="0" baseline="0" noProof="0">
                <a:uLnTx/>
                <a:uFillTx/>
              </a:rPr>
              <a:t>Fourth level</a:t>
            </a:r>
            <a:endParaRPr kumimoji="0" lang="en-US" sz="1400" b="0" i="0" u="none" strike="noStrike" kern="1200" cap="none" spc="0" normalizeH="0" baseline="0" noProof="0">
              <a:uLnTx/>
              <a:uFillTx/>
            </a:endParaRPr>
          </a:p>
          <a:p>
            <a:pPr lvl="4"/>
            <a:r>
              <a:rPr kumimoji="0" lang="en-US" sz="1400" b="0" i="0" u="none" strike="noStrike" kern="1200" cap="none" spc="0" normalizeH="0" baseline="0" noProof="0">
                <a:uLnTx/>
                <a:uFillTx/>
              </a:rPr>
              <a:t>Fifth level</a:t>
            </a:r>
            <a:endParaRPr kumimoji="0" lang="en-US" sz="1400" b="0" i="0" u="none" strike="noStrike" kern="1200" cap="none" spc="0" normalizeH="0" baseline="0" noProof="0">
              <a:uLnTx/>
              <a:uFillTx/>
            </a:endParaRP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0" lang="en-US" sz="2800" b="0" i="0" u="none" strike="noStrike" kern="1200" cap="none" spc="0" normalizeH="0" baseline="0" noProof="0">
                <a:uLnTx/>
                <a:uFillTx/>
              </a:rPr>
              <a:t>Click to edit Master text styles</a:t>
            </a:r>
            <a:endParaRPr kumimoji="0" lang="en-US" sz="2800" b="0" i="0" u="none" strike="noStrike" kern="1200" cap="none" spc="0" normalizeH="0" baseline="0" noProof="0">
              <a:uLnTx/>
              <a:uFillTx/>
            </a:endParaRP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kumimoji="0" lang="en-US" sz="2000" b="0" i="0" u="none" strike="noStrike" kern="1200" cap="none" spc="0" normalizeH="0" baseline="0" noProof="0">
                <a:uLnTx/>
                <a:uFillTx/>
              </a:rPr>
              <a:t>Click to edit Master text styles</a:t>
            </a:r>
            <a:endParaRPr kumimoji="0" lang="en-US" sz="2000" b="0" i="0" u="none" strike="noStrike" kern="1200" cap="none" spc="0" normalizeH="0" baseline="0" noProof="0">
              <a:uLnTx/>
              <a:uFillTx/>
            </a:endParaRPr>
          </a:p>
          <a:p>
            <a:pPr lvl="1"/>
            <a:r>
              <a:rPr kumimoji="0" lang="en-US" sz="1800" b="0" i="0" u="none" strike="noStrike" kern="1200" cap="none" spc="0" normalizeH="0" baseline="0" noProof="0">
                <a:uLnTx/>
                <a:uFillTx/>
              </a:rPr>
              <a:t>Second level</a:t>
            </a:r>
            <a:endParaRPr kumimoji="0" lang="en-US" sz="1800" b="0" i="0" u="none" strike="noStrike" kern="1200" cap="none" spc="0" normalizeH="0" baseline="0" noProof="0">
              <a:uLnTx/>
              <a:uFillTx/>
            </a:endParaRPr>
          </a:p>
          <a:p>
            <a:pPr lvl="2"/>
            <a:r>
              <a:rPr kumimoji="0" lang="en-US" sz="1600" b="0" i="0" u="none" strike="noStrike" kern="1200" cap="none" spc="0" normalizeH="0" baseline="0" noProof="0">
                <a:uLnTx/>
                <a:uFillTx/>
              </a:rPr>
              <a:t>Third level</a:t>
            </a:r>
            <a:endParaRPr kumimoji="0" lang="en-US" sz="1600" b="0" i="0" u="none" strike="noStrike" kern="1200" cap="none" spc="0" normalizeH="0" baseline="0" noProof="0">
              <a:uLnTx/>
              <a:uFillTx/>
            </a:endParaRPr>
          </a:p>
          <a:p>
            <a:pPr lvl="3"/>
            <a:r>
              <a:rPr kumimoji="0" lang="en-US" sz="1400" b="0" i="0" u="none" strike="noStrike" kern="1200" cap="none" spc="0" normalizeH="0" baseline="0" noProof="0">
                <a:uLnTx/>
                <a:uFillTx/>
              </a:rPr>
              <a:t>Fourth level</a:t>
            </a:r>
            <a:endParaRPr kumimoji="0" lang="en-US" sz="1400" b="0" i="0" u="none" strike="noStrike" kern="1200" cap="none" spc="0" normalizeH="0" baseline="0" noProof="0">
              <a:uLnTx/>
              <a:uFillTx/>
            </a:endParaRPr>
          </a:p>
          <a:p>
            <a:pPr lvl="4"/>
            <a:r>
              <a:rPr kumimoji="0" lang="en-US" sz="1400" b="0" i="0" u="none" strike="noStrike" kern="1200" cap="none" spc="0" normalizeH="0" baseline="0" noProof="0">
                <a:uLnTx/>
                <a:uFillTx/>
              </a:rPr>
              <a:t>Fifth level</a:t>
            </a:r>
            <a:endParaRPr kumimoji="0" lang="en-US" sz="1400" b="0" i="0" u="none" strike="noStrike" kern="1200" cap="none" spc="0" normalizeH="0" baseline="0" noProof="0">
              <a:uLnTx/>
              <a:uFillTx/>
            </a:endParaRPr>
          </a:p>
        </p:txBody>
      </p:sp>
      <p:sp>
        <p:nvSpPr>
          <p:cNvPr id="7" name="Date Placeholder 6"/>
          <p:cNvSpPr>
            <a:spLocks noGrp="1"/>
          </p:cNvSpPr>
          <p:nvPr>
            <p:ph type="dt" sz="half" idx="10"/>
          </p:nvPr>
        </p:nvSpPr>
        <p:spPr/>
        <p:txBody>
          <a:bodyPr/>
          <a:p>
            <a:pPr lvl="0" latinLnBrk="0"/>
            <a:fld id="{BB962C8B-B14F-4D97-AF65-F5344CB8AC3E}" type="datetime1">
              <a:rPr lang="en-US"/>
            </a:fld>
            <a:endParaRPr lang="en-US"/>
          </a:p>
        </p:txBody>
      </p:sp>
      <p:sp>
        <p:nvSpPr>
          <p:cNvPr id="8" name="Footer Placeholder 7"/>
          <p:cNvSpPr>
            <a:spLocks noGrp="1"/>
          </p:cNvSpPr>
          <p:nvPr>
            <p:ph type="ftr" sz="quarter" idx="11"/>
          </p:nvPr>
        </p:nvSpPr>
        <p:spPr/>
        <p:txBody>
          <a:bodyPr/>
          <a:p>
            <a:pPr lvl="0" latinLnBrk="0"/>
            <a:endParaRPr lang="en-US"/>
          </a:p>
        </p:txBody>
      </p:sp>
      <p:sp>
        <p:nvSpPr>
          <p:cNvPr id="9" name="Slide Number Placeholder 8"/>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p:spPr>
        <p:txBody>
          <a:bodyPr/>
          <a:lstStyle/>
          <a:p>
            <a:r>
              <a:rPr kumimoji="0" lang="en-US" sz="3600" b="0" i="0" u="none" strike="noStrike" kern="1200" cap="all" spc="0" normalizeH="0" baseline="0" noProof="0">
                <a:uLnTx/>
                <a:uFillTx/>
              </a:rPr>
              <a:t>Click to edit Master title style</a:t>
            </a:r>
            <a:endParaRPr kumimoji="0" lang="en-US" sz="3600" b="0" i="0" u="none" strike="noStrike" kern="1200" cap="all" spc="0" normalizeH="0" baseline="0" noProof="0">
              <a:uLnTx/>
              <a:uFillTx/>
            </a:endParaRPr>
          </a:p>
        </p:txBody>
      </p:sp>
      <p:sp>
        <p:nvSpPr>
          <p:cNvPr id="3" name="Date Placeholder 2"/>
          <p:cNvSpPr>
            <a:spLocks noGrp="1"/>
          </p:cNvSpPr>
          <p:nvPr>
            <p:ph type="dt" sz="half" idx="10"/>
          </p:nvPr>
        </p:nvSpPr>
        <p:spPr/>
        <p:txBody>
          <a:bodyPr/>
          <a:p>
            <a:pPr lvl="0" latinLnBrk="0"/>
            <a:fld id="{BB962C8B-B14F-4D97-AF65-F5344CB8AC3E}" type="datetime1">
              <a:rPr lang="en-US"/>
            </a:fld>
            <a:endParaRPr lang="en-US"/>
          </a:p>
        </p:txBody>
      </p:sp>
      <p:sp>
        <p:nvSpPr>
          <p:cNvPr id="4" name="Footer Placeholder 3"/>
          <p:cNvSpPr>
            <a:spLocks noGrp="1"/>
          </p:cNvSpPr>
          <p:nvPr>
            <p:ph type="ftr" sz="quarter" idx="11"/>
          </p:nvPr>
        </p:nvSpPr>
        <p:spPr/>
        <p:txBody>
          <a:bodyPr/>
          <a:p>
            <a:pPr lvl="0" latinLnBrk="0"/>
            <a:endParaRPr lang="en-US"/>
          </a:p>
        </p:txBody>
      </p:sp>
      <p:sp>
        <p:nvSpPr>
          <p:cNvPr id="5" name="Slide Number Placeholder 4"/>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latinLnBrk="0"/>
            <a:fld id="{BB962C8B-B14F-4D97-AF65-F5344CB8AC3E}" type="datetime1">
              <a:rPr lang="en-US"/>
            </a:fld>
            <a:endParaRPr lang="en-US"/>
          </a:p>
        </p:txBody>
      </p:sp>
      <p:sp>
        <p:nvSpPr>
          <p:cNvPr id="3" name="Footer Placeholder 2"/>
          <p:cNvSpPr>
            <a:spLocks noGrp="1"/>
          </p:cNvSpPr>
          <p:nvPr>
            <p:ph type="ftr" sz="quarter" idx="11"/>
          </p:nvPr>
        </p:nvSpPr>
        <p:spPr/>
        <p:txBody>
          <a:bodyPr/>
          <a:p>
            <a:pPr lvl="0" latinLnBrk="0"/>
            <a:endParaRPr lang="en-US"/>
          </a:p>
        </p:txBody>
      </p:sp>
      <p:sp>
        <p:nvSpPr>
          <p:cNvPr id="4" name="Slide Number Placeholder 3"/>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kumimoji="0" lang="en-US" sz="2400" b="0" i="0" u="none" strike="noStrike" kern="1200" cap="all" spc="0" normalizeH="0" baseline="0" noProof="0">
                <a:uLnTx/>
                <a:uFillTx/>
              </a:rPr>
              <a:t>Click to edit Master title style</a:t>
            </a:r>
            <a:endParaRPr kumimoji="0" lang="en-US" sz="2400" b="0" i="0" u="none" strike="noStrike" kern="1200" cap="all" spc="0" normalizeH="0" baseline="0" noProof="0">
              <a:uLnTx/>
              <a:uFillTx/>
            </a:endParaRPr>
          </a:p>
        </p:txBody>
      </p:sp>
      <p:sp>
        <p:nvSpPr>
          <p:cNvPr id="3" name="Content Placeholder 2"/>
          <p:cNvSpPr>
            <a:spLocks noGrp="1"/>
          </p:cNvSpPr>
          <p:nvPr>
            <p:ph idx="1"/>
          </p:nvPr>
        </p:nvSpPr>
        <p:spPr>
          <a:xfrm>
            <a:off x="684212" y="685800"/>
            <a:ext cx="5943601" cy="5308600"/>
          </a:xfrm>
        </p:spPr>
        <p:txBody>
          <a:bodyPr anchor="ctr">
            <a:normAutofit/>
          </a:bodyPr>
          <a:lstStyle/>
          <a:p>
            <a:pPr lvl="0"/>
            <a:r>
              <a:rPr kumimoji="0" lang="en-US" sz="2000" b="0" i="0" u="none" strike="noStrike" kern="1200" cap="none" spc="0" normalizeH="0" baseline="0" noProof="0">
                <a:uLnTx/>
                <a:uFillTx/>
              </a:rPr>
              <a:t>Click to edit Master text styles</a:t>
            </a:r>
            <a:endParaRPr kumimoji="0" lang="en-US" sz="2000" b="0" i="0" u="none" strike="noStrike" kern="1200" cap="none" spc="0" normalizeH="0" baseline="0" noProof="0">
              <a:uLnTx/>
              <a:uFillTx/>
            </a:endParaRPr>
          </a:p>
          <a:p>
            <a:pPr lvl="1"/>
            <a:r>
              <a:rPr kumimoji="0" lang="en-US" sz="1800" b="0" i="0" u="none" strike="noStrike" kern="1200" cap="none" spc="0" normalizeH="0" baseline="0" noProof="0">
                <a:uLnTx/>
                <a:uFillTx/>
              </a:rPr>
              <a:t>Second level</a:t>
            </a:r>
            <a:endParaRPr kumimoji="0" lang="en-US" sz="1800" b="0" i="0" u="none" strike="noStrike" kern="1200" cap="none" spc="0" normalizeH="0" baseline="0" noProof="0">
              <a:uLnTx/>
              <a:uFillTx/>
            </a:endParaRPr>
          </a:p>
          <a:p>
            <a:pPr lvl="2"/>
            <a:r>
              <a:rPr kumimoji="0" lang="en-US" sz="1600" b="0" i="0" u="none" strike="noStrike" kern="1200" cap="none" spc="0" normalizeH="0" baseline="0" noProof="0">
                <a:uLnTx/>
                <a:uFillTx/>
              </a:rPr>
              <a:t>Third level</a:t>
            </a:r>
            <a:endParaRPr kumimoji="0" lang="en-US" sz="1600" b="0" i="0" u="none" strike="noStrike" kern="1200" cap="none" spc="0" normalizeH="0" baseline="0" noProof="0">
              <a:uLnTx/>
              <a:uFillTx/>
            </a:endParaRPr>
          </a:p>
          <a:p>
            <a:pPr lvl="3"/>
            <a:r>
              <a:rPr kumimoji="0" lang="en-US" sz="1400" b="0" i="0" u="none" strike="noStrike" kern="1200" cap="none" spc="0" normalizeH="0" baseline="0" noProof="0">
                <a:uLnTx/>
                <a:uFillTx/>
              </a:rPr>
              <a:t>Fourth level</a:t>
            </a:r>
            <a:endParaRPr kumimoji="0" lang="en-US" sz="1400" b="0" i="0" u="none" strike="noStrike" kern="1200" cap="none" spc="0" normalizeH="0" baseline="0" noProof="0">
              <a:uLnTx/>
              <a:uFillTx/>
            </a:endParaRPr>
          </a:p>
          <a:p>
            <a:pPr lvl="4"/>
            <a:r>
              <a:rPr kumimoji="0" lang="en-US" sz="1400" b="0" i="0" u="none" strike="noStrike" kern="1200" cap="none" spc="0" normalizeH="0" baseline="0" noProof="0">
                <a:uLnTx/>
                <a:uFillTx/>
              </a:rPr>
              <a:t>Fifth level</a:t>
            </a:r>
            <a:endParaRPr kumimoji="0" lang="en-US" sz="1400" b="0" i="0" u="none" strike="noStrike" kern="1200" cap="none" spc="0" normalizeH="0" baseline="0" noProof="0">
              <a:uLnTx/>
              <a:uFillTx/>
            </a:endParaRP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0" lang="en-US" sz="1600" b="0" i="0" u="none" strike="noStrike" kern="1200" cap="none" spc="0" normalizeH="0" baseline="0" noProof="0">
                <a:uLnTx/>
                <a:uFillTx/>
              </a:rPr>
              <a:t>Click to edit Master text styles</a:t>
            </a:r>
            <a:endParaRPr kumimoji="0" lang="en-US" sz="1600" b="0" i="0" u="none" strike="noStrike" kern="1200" cap="none" spc="0" normalizeH="0" baseline="0" noProof="0">
              <a:uLnTx/>
              <a:uFillTx/>
            </a:endParaRPr>
          </a:p>
        </p:txBody>
      </p:sp>
      <p:sp>
        <p:nvSpPr>
          <p:cNvPr id="5" name="Date Placeholder 4"/>
          <p:cNvSpPr>
            <a:spLocks noGrp="1"/>
          </p:cNvSpPr>
          <p:nvPr>
            <p:ph type="dt" sz="half" idx="10"/>
          </p:nvPr>
        </p:nvSpPr>
        <p:spPr/>
        <p:txBody>
          <a:bodyPr/>
          <a:p>
            <a:pPr lvl="0" latinLnBrk="0"/>
            <a:fld id="{BB962C8B-B14F-4D97-AF65-F5344CB8AC3E}" type="datetime1">
              <a:rPr lang="en-US"/>
            </a:fld>
            <a:endParaRPr lang="en-US"/>
          </a:p>
        </p:txBody>
      </p:sp>
      <p:sp>
        <p:nvSpPr>
          <p:cNvPr id="6" name="Footer Placeholder 5"/>
          <p:cNvSpPr>
            <a:spLocks noGrp="1"/>
          </p:cNvSpPr>
          <p:nvPr>
            <p:ph type="ftr" sz="quarter" idx="11"/>
          </p:nvPr>
        </p:nvSpPr>
        <p:spPr/>
        <p:txBody>
          <a:bodyPr/>
          <a:p>
            <a:pPr lvl="0" latinLnBrk="0"/>
            <a:endParaRPr lang="en-US"/>
          </a:p>
        </p:txBody>
      </p:sp>
      <p:sp>
        <p:nvSpPr>
          <p:cNvPr id="7" name="Slide Number Placeholder 6"/>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kumimoji="0" lang="en-US" sz="2800" b="0" i="0" u="none" strike="noStrike" kern="1200" cap="all" spc="0" normalizeH="0" baseline="0" noProof="0">
                <a:uLnTx/>
                <a:uFillTx/>
              </a:rPr>
              <a:t>Click to edit Master title style</a:t>
            </a:r>
            <a:endParaRPr kumimoji="0" lang="en-US" sz="2800" b="0" i="0" u="none" strike="noStrike" kern="1200" cap="all" spc="0" normalizeH="0" baseline="0" noProof="0">
              <a:uLnTx/>
              <a:uFillTx/>
            </a:endParaRP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kumimoji="0" lang="en-US" sz="1600" b="0" i="0" u="none" strike="noStrike" kern="1200" cap="none" spc="0" normalizeH="0" baseline="0" noProof="0">
                <a:uLnTx/>
                <a:uFillTx/>
              </a:rPr>
              <a:t>Click icon to add picture</a:t>
            </a:r>
            <a:endParaRPr kumimoji="0" lang="en-US" sz="1600" b="0" i="0" u="none" strike="noStrike" kern="1200" cap="none" spc="0" normalizeH="0" baseline="0" noProof="0">
              <a:uLnTx/>
              <a:uFillTx/>
            </a:endParaRP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0" lang="en-US" sz="1800" b="0" i="0" u="none" strike="noStrike" kern="1200" cap="none" spc="0" normalizeH="0" baseline="0" noProof="0">
                <a:uLnTx/>
                <a:uFillTx/>
              </a:rPr>
              <a:t>Click to edit Master text styles</a:t>
            </a:r>
            <a:endParaRPr kumimoji="0" lang="en-US" sz="1800" b="0" i="0" u="none" strike="noStrike" kern="1200" cap="none" spc="0" normalizeH="0" baseline="0" noProof="0">
              <a:uLnTx/>
              <a:uFillTx/>
            </a:endParaRPr>
          </a:p>
        </p:txBody>
      </p:sp>
      <p:sp>
        <p:nvSpPr>
          <p:cNvPr id="3" name="Date Placeholder 2"/>
          <p:cNvSpPr>
            <a:spLocks noGrp="1"/>
          </p:cNvSpPr>
          <p:nvPr>
            <p:ph type="dt" sz="half" idx="10"/>
          </p:nvPr>
        </p:nvSpPr>
        <p:spPr/>
        <p:txBody>
          <a:bodyPr/>
          <a:p>
            <a:pPr lvl="0" latinLnBrk="0"/>
            <a:fld id="{BB962C8B-B14F-4D97-AF65-F5344CB8AC3E}" type="datetime1">
              <a:rPr lang="en-US"/>
            </a:fld>
            <a:endParaRPr lang="en-US"/>
          </a:p>
        </p:txBody>
      </p:sp>
      <p:sp>
        <p:nvSpPr>
          <p:cNvPr id="5" name="Footer Placeholder 4"/>
          <p:cNvSpPr>
            <a:spLocks noGrp="1"/>
          </p:cNvSpPr>
          <p:nvPr>
            <p:ph type="ftr" sz="quarter" idx="11"/>
          </p:nvPr>
        </p:nvSpPr>
        <p:spPr/>
        <p:txBody>
          <a:bodyPr/>
          <a:p>
            <a:pPr lvl="0" latinLnBrk="0"/>
            <a:endParaRPr lang="en-US"/>
          </a:p>
        </p:txBody>
      </p:sp>
      <p:sp>
        <p:nvSpPr>
          <p:cNvPr id="6" name="Slide Number Placeholder 5"/>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9999">
              <a:srgbClr val="64D4EF">
                <a:alpha val="100000"/>
              </a:srgbClr>
            </a:gs>
          </a:gsLst>
          <a:lin ang="6120000" scaled="1"/>
          <a:tileRect/>
        </a:gradFill>
        <a:effectLst/>
      </p:bgPr>
    </p:bg>
    <p:spTree>
      <p:nvGrpSpPr>
        <p:cNvPr id="1" name=""/>
        <p:cNvGrpSpPr/>
        <p:nvPr/>
      </p:nvGrpSpPr>
      <p:grpSpPr/>
      <p:grpSp>
        <p:nvGrpSpPr>
          <p:cNvPr id="1026" name="Group 6"/>
          <p:cNvGrpSpPr/>
          <p:nvPr/>
        </p:nvGrpSpPr>
        <p:grpSpPr>
          <a:xfrm>
            <a:off x="9207500" y="2963863"/>
            <a:ext cx="2981325" cy="3208337"/>
            <a:chOff x="9206969" y="2963333"/>
            <a:chExt cx="2981858" cy="3208867"/>
          </a:xfrm>
        </p:grpSpPr>
        <p:cxnSp>
          <p:nvCxnSpPr>
            <p:cNvPr id="1027" name="Straight Connector 7"/>
            <p:cNvCxnSpPr/>
            <p:nvPr/>
          </p:nvCxnSpPr>
          <p:spPr>
            <a:xfrm flipH="1">
              <a:off x="11276012" y="2963333"/>
              <a:ext cx="912814" cy="912812"/>
            </a:xfrm>
            <a:prstGeom prst="line">
              <a:avLst/>
            </a:prstGeom>
            <a:ln w="9525" cap="rnd" cmpd="sng">
              <a:solidFill>
                <a:srgbClr val="FFFFFF"/>
              </a:solidFill>
              <a:prstDash val="solid"/>
              <a:round/>
              <a:headEnd type="none" w="med" len="med"/>
              <a:tailEnd type="none" w="med" len="med"/>
            </a:ln>
          </p:spPr>
        </p:cxnSp>
        <p:cxnSp>
          <p:nvCxnSpPr>
            <p:cNvPr id="1028" name="Straight Connector 8"/>
            <p:cNvCxnSpPr/>
            <p:nvPr/>
          </p:nvCxnSpPr>
          <p:spPr>
            <a:xfrm flipH="1">
              <a:off x="9206969" y="3190344"/>
              <a:ext cx="2981857" cy="2981856"/>
            </a:xfrm>
            <a:prstGeom prst="line">
              <a:avLst/>
            </a:prstGeom>
            <a:ln w="9525" cap="rnd" cmpd="sng">
              <a:solidFill>
                <a:srgbClr val="FFFFFF"/>
              </a:solidFill>
              <a:prstDash val="solid"/>
              <a:round/>
              <a:headEnd type="none" w="med" len="med"/>
              <a:tailEnd type="none" w="med" len="med"/>
            </a:ln>
          </p:spPr>
        </p:cxnSp>
        <p:cxnSp>
          <p:nvCxnSpPr>
            <p:cNvPr id="1029" name="Straight Connector 9"/>
            <p:cNvCxnSpPr/>
            <p:nvPr/>
          </p:nvCxnSpPr>
          <p:spPr>
            <a:xfrm flipH="1">
              <a:off x="10292292" y="3285067"/>
              <a:ext cx="1896534" cy="1896533"/>
            </a:xfrm>
            <a:prstGeom prst="line">
              <a:avLst/>
            </a:prstGeom>
            <a:ln w="9525" cap="rnd" cmpd="sng">
              <a:solidFill>
                <a:srgbClr val="FFFFFF"/>
              </a:solidFill>
              <a:prstDash val="solid"/>
              <a:round/>
              <a:headEnd type="none" w="med" len="med"/>
              <a:tailEnd type="none" w="med" len="med"/>
            </a:ln>
          </p:spPr>
        </p:cxnSp>
        <p:cxnSp>
          <p:nvCxnSpPr>
            <p:cNvPr id="1030" name="Straight Connector 10"/>
            <p:cNvCxnSpPr/>
            <p:nvPr/>
          </p:nvCxnSpPr>
          <p:spPr>
            <a:xfrm flipH="1">
              <a:off x="10443103" y="3131080"/>
              <a:ext cx="1745722" cy="1745720"/>
            </a:xfrm>
            <a:prstGeom prst="line">
              <a:avLst/>
            </a:prstGeom>
            <a:ln w="28575" cap="rnd" cmpd="sng">
              <a:solidFill>
                <a:srgbClr val="FFFFFF"/>
              </a:solidFill>
              <a:prstDash val="solid"/>
              <a:round/>
              <a:headEnd type="none" w="med" len="med"/>
              <a:tailEnd type="none" w="med" len="med"/>
            </a:ln>
          </p:spPr>
        </p:cxnSp>
        <p:cxnSp>
          <p:nvCxnSpPr>
            <p:cNvPr id="1031" name="Straight Connector 11"/>
            <p:cNvCxnSpPr/>
            <p:nvPr/>
          </p:nvCxnSpPr>
          <p:spPr>
            <a:xfrm flipH="1">
              <a:off x="10918826" y="3683001"/>
              <a:ext cx="1270001" cy="1269999"/>
            </a:xfrm>
            <a:prstGeom prst="line">
              <a:avLst/>
            </a:prstGeom>
            <a:ln w="28575" cap="rnd" cmpd="sng">
              <a:solidFill>
                <a:srgbClr val="FFFFFF"/>
              </a:solidFill>
              <a:prstDash val="solid"/>
              <a:round/>
              <a:headEnd type="none" w="med" len="med"/>
              <a:tailEnd type="none" w="med" len="med"/>
            </a:ln>
          </p:spPr>
        </p:cxnSp>
      </p:grpSp>
      <p:sp>
        <p:nvSpPr>
          <p:cNvPr id="1032" name="Title Placeholder 1"/>
          <p:cNvSpPr>
            <a:spLocks noGrp="1"/>
          </p:cNvSpPr>
          <p:nvPr>
            <p:ph type="title"/>
          </p:nvPr>
        </p:nvSpPr>
        <p:spPr>
          <a:xfrm>
            <a:off x="684213" y="4487863"/>
            <a:ext cx="8534400" cy="1506537"/>
          </a:xfrm>
          <a:prstGeom prst="rect">
            <a:avLst/>
          </a:prstGeom>
          <a:noFill/>
          <a:ln w="9525">
            <a:noFill/>
          </a:ln>
        </p:spPr>
        <p:txBody>
          <a:bodyPr lIns="91440" tIns="45720" rIns="91440" bIns="45720" anchor="ctr" anchorCtr="0"/>
          <a:p>
            <a:pPr lvl="0"/>
            <a:r>
              <a:rPr lang="en-US"/>
              <a:t>Click to edit Master title style</a:t>
            </a:r>
            <a:endParaRPr lang="en-US"/>
          </a:p>
        </p:txBody>
      </p:sp>
      <p:sp>
        <p:nvSpPr>
          <p:cNvPr id="1033" name="Text Placeholder 2"/>
          <p:cNvSpPr>
            <a:spLocks noGrp="1"/>
          </p:cNvSpPr>
          <p:nvPr>
            <p:ph type="body" idx="1"/>
          </p:nvPr>
        </p:nvSpPr>
        <p:spPr>
          <a:xfrm>
            <a:off x="684213" y="685800"/>
            <a:ext cx="8534400" cy="3614738"/>
          </a:xfrm>
          <a:prstGeom prst="rect">
            <a:avLst/>
          </a:prstGeom>
          <a:noFill/>
          <a:ln w="9525">
            <a:noFill/>
          </a:ln>
        </p:spPr>
        <p:txBody>
          <a:bodyPr lIns="91440" tIns="45720" rIns="91440" bIns="45720" anchor="ctr" anchorCtr="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34" name="Date Placeholder 3"/>
          <p:cNvSpPr>
            <a:spLocks noGrp="1"/>
          </p:cNvSpPr>
          <p:nvPr>
            <p:ph type="dt" sz="half" idx="2"/>
          </p:nvPr>
        </p:nvSpPr>
        <p:spPr>
          <a:xfrm>
            <a:off x="9904413" y="6172200"/>
            <a:ext cx="1600200" cy="365125"/>
          </a:xfrm>
          <a:prstGeom prst="rect">
            <a:avLst/>
          </a:prstGeom>
          <a:noFill/>
          <a:ln w="9525">
            <a:noFill/>
          </a:ln>
        </p:spPr>
        <p:txBody>
          <a:bodyPr lIns="91440" tIns="45720" rIns="91440" bIns="45720" anchor="t" anchorCtr="0"/>
          <a:lstStyle>
            <a:lvl1pPr algn="r">
              <a:defRPr sz="1000">
                <a:solidFill>
                  <a:srgbClr val="0A314A"/>
                </a:solidFill>
              </a:defRPr>
            </a:lvl1pPr>
          </a:lstStyle>
          <a:p>
            <a:pPr lvl="0" latinLnBrk="0"/>
            <a:fld id="{BB962C8B-B14F-4D97-AF65-F5344CB8AC3E}" type="datetime1">
              <a:rPr lang="en-US"/>
            </a:fld>
            <a:endParaRPr lang="en-US"/>
          </a:p>
        </p:txBody>
      </p:sp>
      <p:sp>
        <p:nvSpPr>
          <p:cNvPr id="1035" name="Footer Placeholder 4"/>
          <p:cNvSpPr>
            <a:spLocks noGrp="1"/>
          </p:cNvSpPr>
          <p:nvPr>
            <p:ph type="ftr" sz="quarter" idx="3"/>
          </p:nvPr>
        </p:nvSpPr>
        <p:spPr>
          <a:xfrm>
            <a:off x="684213" y="6172200"/>
            <a:ext cx="7543800" cy="365125"/>
          </a:xfrm>
          <a:prstGeom prst="rect">
            <a:avLst/>
          </a:prstGeom>
          <a:noFill/>
          <a:ln w="9525">
            <a:noFill/>
          </a:ln>
        </p:spPr>
        <p:txBody>
          <a:bodyPr lIns="91440" tIns="45720" rIns="91440" bIns="45720" anchor="t" anchorCtr="0"/>
          <a:lstStyle>
            <a:lvl1pPr>
              <a:defRPr sz="1000">
                <a:solidFill>
                  <a:srgbClr val="0A314A"/>
                </a:solidFill>
              </a:defRPr>
            </a:lvl1pPr>
          </a:lstStyle>
          <a:p>
            <a:pPr lvl="0" latinLnBrk="0"/>
            <a:endParaRPr lang="en-US"/>
          </a:p>
        </p:txBody>
      </p:sp>
      <p:sp>
        <p:nvSpPr>
          <p:cNvPr id="1036" name="Slide Number Placeholder 5"/>
          <p:cNvSpPr>
            <a:spLocks noGrp="1"/>
          </p:cNvSpPr>
          <p:nvPr>
            <p:ph type="sldNum" sz="quarter" idx="4"/>
          </p:nvPr>
        </p:nvSpPr>
        <p:spPr>
          <a:xfrm>
            <a:off x="10363200" y="5578475"/>
            <a:ext cx="1143000" cy="669925"/>
          </a:xfrm>
          <a:prstGeom prst="rect">
            <a:avLst/>
          </a:prstGeom>
          <a:noFill/>
          <a:ln w="9525">
            <a:noFill/>
          </a:ln>
        </p:spPr>
        <p:txBody>
          <a:bodyPr lIns="91440" tIns="45720" rIns="91440" bIns="45720" anchor="b" anchorCtr="0"/>
          <a:lstStyle>
            <a:lvl1pPr algn="r">
              <a:defRPr sz="3200">
                <a:solidFill>
                  <a:srgbClr val="0A314A"/>
                </a:solidFill>
              </a:defRPr>
            </a:lvl1pPr>
          </a:lstStyle>
          <a:p>
            <a:pPr lvl="0" latinLnBrk="0"/>
            <a:fld id="{9A0DB2DC-4C9A-4742-B13C-FB6460FD3503}" type="slidenum">
              <a:rPr lang="en-US"/>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sz="3600">
          <a:solidFill>
            <a:schemeClr val="tx2"/>
          </a:solidFill>
        </a:defRPr>
      </a:lvl2pPr>
      <a:lvl3pPr eaLnBrk="1" hangingPunct="1">
        <a:defRPr sz="3600">
          <a:solidFill>
            <a:schemeClr val="tx2"/>
          </a:solidFill>
        </a:defRPr>
      </a:lvl3pPr>
      <a:lvl4pPr eaLnBrk="1" hangingPunct="1">
        <a:defRPr sz="3600">
          <a:solidFill>
            <a:schemeClr val="tx2"/>
          </a:solidFill>
        </a:defRPr>
      </a:lvl4pPr>
      <a:lvl5pPr eaLnBrk="1" hangingPunct="1">
        <a:defRPr sz="3600">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Picture 4" descr="4 Steps on What to Do If You Get a Phishing Email | EIRE System"/>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7" name="TextBox 3"/>
          <p:cNvSpPr txBox="1"/>
          <p:nvPr/>
        </p:nvSpPr>
        <p:spPr>
          <a:xfrm>
            <a:off x="661988" y="503238"/>
            <a:ext cx="5859462" cy="923925"/>
          </a:xfrm>
          <a:prstGeom prst="rect">
            <a:avLst/>
          </a:prstGeom>
          <a:noFill/>
          <a:ln w="9525">
            <a:noFill/>
          </a:ln>
        </p:spPr>
        <p:txBody>
          <a:bodyPr wrap="square">
            <a:spAutoFit/>
          </a:bodyPr>
          <a:p>
            <a:r>
              <a:rPr lang="en-US" sz="5400">
                <a:latin typeface="Cavolini" pitchFamily="66" charset="0"/>
                <a:cs typeface="Cavolini" pitchFamily="66" charset="0"/>
              </a:rPr>
              <a:t>Phishing Facts</a:t>
            </a:r>
            <a:endParaRPr lang="en-US" sz="5400">
              <a:latin typeface="Cavolini" pitchFamily="66" charset="0"/>
              <a:ea typeface="Cavolini" pitchFamily="66" charset="0"/>
            </a:endParaRPr>
          </a:p>
        </p:txBody>
      </p:sp>
      <p:sp>
        <p:nvSpPr>
          <p:cNvPr id="6148" name="TextBox 4"/>
          <p:cNvSpPr txBox="1"/>
          <p:nvPr/>
        </p:nvSpPr>
        <p:spPr>
          <a:xfrm>
            <a:off x="2995613" y="5126038"/>
            <a:ext cx="6405562" cy="461962"/>
          </a:xfrm>
          <a:prstGeom prst="rect">
            <a:avLst/>
          </a:prstGeom>
          <a:noFill/>
          <a:ln w="9525">
            <a:noFill/>
          </a:ln>
        </p:spPr>
        <p:txBody>
          <a:bodyPr wrap="square">
            <a:spAutoFit/>
          </a:bodyPr>
          <a:p>
            <a:r>
              <a:rPr lang="en-US" sz="2400" b="1">
                <a:latin typeface="Cavolini" pitchFamily="66" charset="0"/>
                <a:cs typeface="Cavolini" pitchFamily="66" charset="0"/>
              </a:rPr>
              <a:t>Be Aware and Do Not Take the Bait!</a:t>
            </a:r>
            <a:endParaRPr lang="en-US" sz="2400" b="1">
              <a:latin typeface="Cavolini" pitchFamily="66" charset="0"/>
              <a:ea typeface="Cavolini" pitchFamily="66"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Box 1"/>
          <p:cNvSpPr txBox="1"/>
          <p:nvPr/>
        </p:nvSpPr>
        <p:spPr>
          <a:xfrm>
            <a:off x="444500" y="268288"/>
            <a:ext cx="11383963" cy="3416300"/>
          </a:xfrm>
          <a:prstGeom prst="rect">
            <a:avLst/>
          </a:prstGeom>
          <a:noFill/>
          <a:ln w="9525">
            <a:noFill/>
          </a:ln>
        </p:spPr>
        <p:txBody>
          <a:bodyPr wrap="square">
            <a:spAutoFit/>
          </a:bodyPr>
          <a:p>
            <a:r>
              <a:rPr lang="en-US" sz="3600" b="1">
                <a:latin typeface="Cavolini" pitchFamily="66" charset="0"/>
                <a:cs typeface="Cavolini" pitchFamily="66" charset="0"/>
              </a:rPr>
              <a:t>Poor Grammar and Spelling </a:t>
            </a:r>
            <a:r>
              <a:rPr lang="en-US"/>
              <a:t>(cont.) </a:t>
            </a:r>
            <a:endParaRPr lang="en-US"/>
          </a:p>
          <a:p>
            <a:endParaRPr lang="en-US"/>
          </a:p>
          <a:p>
            <a:endParaRPr lang="en-US"/>
          </a:p>
          <a:p>
            <a:r>
              <a:rPr lang="en-US">
                <a:latin typeface="Cavolini" pitchFamily="66" charset="0"/>
                <a:cs typeface="Cavolini" pitchFamily="66" charset="0"/>
              </a:rPr>
              <a:t>Another strong indication of phishing scams is a misspelled or incorrect domain name.</a:t>
            </a:r>
            <a:endParaRPr lang="en-US">
              <a:latin typeface="Cavolini" pitchFamily="66" charset="0"/>
              <a:cs typeface="Cavolini" pitchFamily="66" charset="0"/>
            </a:endParaRPr>
          </a:p>
          <a:p>
            <a:endParaRPr lang="en-US">
              <a:latin typeface="Cavolini" pitchFamily="66" charset="0"/>
              <a:cs typeface="Cavolini" pitchFamily="66" charset="0"/>
            </a:endParaRPr>
          </a:p>
          <a:p>
            <a:r>
              <a:rPr lang="en-US">
                <a:latin typeface="Cavolini" pitchFamily="66" charset="0"/>
                <a:cs typeface="Cavolini" pitchFamily="66" charset="0"/>
              </a:rPr>
              <a:t>Anyone can buy a domain name, and although every domain name must be unique, there are plenty of ways to create addresses that are similar to the domain being spoofed.</a:t>
            </a:r>
            <a:endParaRPr lang="en-US">
              <a:latin typeface="Cavolini" pitchFamily="66" charset="0"/>
              <a:cs typeface="Cavolini" pitchFamily="66" charset="0"/>
            </a:endParaRPr>
          </a:p>
          <a:p>
            <a:r>
              <a:rPr lang="en-US">
                <a:latin typeface="Cavolini" pitchFamily="66" charset="0"/>
                <a:cs typeface="Cavolini" pitchFamily="66" charset="0"/>
              </a:rPr>
              <a:t> </a:t>
            </a:r>
            <a:endParaRPr lang="en-US">
              <a:latin typeface="Cavolini" pitchFamily="66" charset="0"/>
              <a:cs typeface="Cavolini" pitchFamily="66" charset="0"/>
            </a:endParaRPr>
          </a:p>
          <a:p>
            <a:r>
              <a:rPr lang="en-US">
                <a:latin typeface="Cavolini" pitchFamily="66" charset="0"/>
                <a:cs typeface="Cavolini" pitchFamily="66" charset="0"/>
              </a:rPr>
              <a:t>For example, a hacker bought the domain ‘gimletrnedia.com’ (that’s r-n-e-d-i-a, rather than m-e-d-i-a). The scam was so successful, it even tricked Gimlet Media’s CEO.</a:t>
            </a:r>
            <a:endParaRPr lang="en-US">
              <a:latin typeface="Cavolini" pitchFamily="66" charset="0"/>
              <a:ea typeface="Cavolini" pitchFamily="66"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Box 1"/>
          <p:cNvSpPr txBox="1"/>
          <p:nvPr/>
        </p:nvSpPr>
        <p:spPr>
          <a:xfrm>
            <a:off x="377825" y="227013"/>
            <a:ext cx="11383963" cy="3846512"/>
          </a:xfrm>
          <a:prstGeom prst="rect">
            <a:avLst/>
          </a:prstGeom>
          <a:noFill/>
          <a:ln w="9525">
            <a:noFill/>
          </a:ln>
        </p:spPr>
        <p:txBody>
          <a:bodyPr wrap="square">
            <a:spAutoFit/>
          </a:bodyPr>
          <a:p>
            <a:r>
              <a:rPr lang="en-US" sz="3200" b="1">
                <a:latin typeface="Cavolini" pitchFamily="66" charset="0"/>
                <a:cs typeface="Cavolini" pitchFamily="66" charset="0"/>
              </a:rPr>
              <a:t>Unexpected Correspondence/ Unsolicited Requests</a:t>
            </a:r>
            <a:endParaRPr lang="en-US" sz="3200" b="1">
              <a:latin typeface="Cavolini" pitchFamily="66" charset="0"/>
              <a:cs typeface="Cavolini" pitchFamily="66" charset="0"/>
            </a:endParaRPr>
          </a:p>
          <a:p>
            <a:endParaRPr lang="en-US" sz="3200" b="1">
              <a:latin typeface="Cavolini" pitchFamily="66" charset="0"/>
              <a:cs typeface="Cavolini" pitchFamily="66" charset="0"/>
            </a:endParaRPr>
          </a:p>
          <a:p>
            <a:r>
              <a:rPr lang="en-US">
                <a:latin typeface="Cavolini" pitchFamily="66" charset="0"/>
                <a:cs typeface="Cavolini" pitchFamily="66" charset="0"/>
              </a:rPr>
              <a:t>Reputable companies do not randomly send emails asking for personal information</a:t>
            </a:r>
            <a:r>
              <a:rPr lang="en-US">
                <a:latin typeface="Cavolini" pitchFamily="66" charset="0"/>
                <a:ea typeface="Cavolini" pitchFamily="66" charset="0"/>
              </a:rPr>
              <a:t>—</a:t>
            </a:r>
            <a:r>
              <a:rPr lang="en-US">
                <a:latin typeface="Cavolini" pitchFamily="66" charset="0"/>
                <a:cs typeface="Cavolini" pitchFamily="66" charset="0"/>
              </a:rPr>
              <a:t>such as account numbers, passwords, or pins</a:t>
            </a:r>
            <a:r>
              <a:rPr lang="en-US">
                <a:latin typeface="Cavolini" pitchFamily="66" charset="0"/>
                <a:ea typeface="Cavolini" pitchFamily="66" charset="0"/>
              </a:rPr>
              <a:t>—</a:t>
            </a:r>
            <a:r>
              <a:rPr lang="en-US">
                <a:latin typeface="Cavolini" pitchFamily="66" charset="0"/>
                <a:cs typeface="Cavolini" pitchFamily="66" charset="0"/>
              </a:rPr>
              <a:t>nor will reputable companies try to invoke some type of urgency to receive an immediate reply. </a:t>
            </a:r>
            <a:endParaRPr lang="en-US">
              <a:latin typeface="Cavolini" pitchFamily="66" charset="0"/>
              <a:cs typeface="Cavolini" pitchFamily="66" charset="0"/>
            </a:endParaRPr>
          </a:p>
          <a:p>
            <a:endParaRPr lang="en-US">
              <a:latin typeface="Cavolini" pitchFamily="66" charset="0"/>
              <a:cs typeface="Cavolini" pitchFamily="66" charset="0"/>
            </a:endParaRPr>
          </a:p>
          <a:p>
            <a:r>
              <a:rPr lang="en-US">
                <a:latin typeface="Cavolini" pitchFamily="66" charset="0"/>
                <a:cs typeface="Cavolini" pitchFamily="66" charset="0"/>
              </a:rPr>
              <a:t>If you receive an email</a:t>
            </a:r>
            <a:endParaRPr lang="en-US">
              <a:latin typeface="Cavolini" pitchFamily="66" charset="0"/>
              <a:cs typeface="Cavolini" pitchFamily="66" charset="0"/>
            </a:endParaRPr>
          </a:p>
          <a:p>
            <a:r>
              <a:rPr lang="en-US">
                <a:latin typeface="Cavolini" pitchFamily="66" charset="0"/>
                <a:cs typeface="Cavolini" pitchFamily="66" charset="0"/>
              </a:rPr>
              <a:t> </a:t>
            </a:r>
            <a:endParaRPr lang="en-US">
              <a:latin typeface="Cavolini" pitchFamily="66" charset="0"/>
              <a:cs typeface="Cavolini" pitchFamily="66" charset="0"/>
            </a:endParaRPr>
          </a:p>
          <a:p>
            <a:r>
              <a:rPr lang="en-US">
                <a:latin typeface="Cavolini" pitchFamily="66" charset="0"/>
                <a:ea typeface="Cavolini" pitchFamily="66" charset="0"/>
              </a:rPr>
              <a:t>•</a:t>
            </a:r>
            <a:r>
              <a:rPr lang="en-US">
                <a:latin typeface="Cavolini" pitchFamily="66" charset="0"/>
                <a:cs typeface="Cavolini" pitchFamily="66" charset="0"/>
              </a:rPr>
              <a:t> informing you that you have won a competition that you did not enter, or </a:t>
            </a:r>
            <a:endParaRPr lang="en-US">
              <a:latin typeface="Cavolini" pitchFamily="66" charset="0"/>
              <a:cs typeface="Cavolini" pitchFamily="66" charset="0"/>
            </a:endParaRPr>
          </a:p>
          <a:p>
            <a:r>
              <a:rPr lang="en-US">
                <a:latin typeface="Cavolini" pitchFamily="66" charset="0"/>
                <a:ea typeface="Cavolini" pitchFamily="66" charset="0"/>
              </a:rPr>
              <a:t>•</a:t>
            </a:r>
            <a:r>
              <a:rPr lang="en-US">
                <a:latin typeface="Cavolini" pitchFamily="66" charset="0"/>
                <a:cs typeface="Cavolini" pitchFamily="66" charset="0"/>
              </a:rPr>
              <a:t> requesting that you click on a link to receive website content you did not request,</a:t>
            </a:r>
            <a:endParaRPr lang="en-US">
              <a:latin typeface="Cavolini" pitchFamily="66" charset="0"/>
              <a:cs typeface="Cavolini" pitchFamily="66" charset="0"/>
            </a:endParaRPr>
          </a:p>
          <a:p>
            <a:endParaRPr lang="en-US">
              <a:latin typeface="Cavolini" pitchFamily="66" charset="0"/>
              <a:cs typeface="Cavolini" pitchFamily="66" charset="0"/>
            </a:endParaRPr>
          </a:p>
          <a:p>
            <a:r>
              <a:rPr lang="en-US">
                <a:latin typeface="Cavolini" pitchFamily="66" charset="0"/>
                <a:cs typeface="Cavolini" pitchFamily="66" charset="0"/>
              </a:rPr>
              <a:t> It is highly likely a phishing email.</a:t>
            </a:r>
            <a:endParaRPr lang="en-US">
              <a:latin typeface="Cavolini" pitchFamily="66" charset="0"/>
              <a:ea typeface="Cavolini" pitchFamily="66" charset="0"/>
            </a:endParaRPr>
          </a:p>
        </p:txBody>
      </p:sp>
      <p:pic>
        <p:nvPicPr>
          <p:cNvPr id="16387" name="Picture 2"/>
          <p:cNvPicPr>
            <a:picLocks noChangeAspect="1"/>
          </p:cNvPicPr>
          <p:nvPr/>
        </p:nvPicPr>
        <p:blipFill>
          <a:blip r:embed="rId1"/>
          <a:stretch>
            <a:fillRect/>
          </a:stretch>
        </p:blipFill>
        <p:spPr>
          <a:xfrm>
            <a:off x="2033588" y="4594225"/>
            <a:ext cx="7620000" cy="1905000"/>
          </a:xfrm>
          <a:prstGeom prst="rect">
            <a:avLst/>
          </a:prstGeom>
          <a:noFill/>
          <a:ln w="9525">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Box 1"/>
          <p:cNvSpPr txBox="1"/>
          <p:nvPr/>
        </p:nvSpPr>
        <p:spPr>
          <a:xfrm>
            <a:off x="233363" y="252413"/>
            <a:ext cx="11625262" cy="5632450"/>
          </a:xfrm>
          <a:prstGeom prst="rect">
            <a:avLst/>
          </a:prstGeom>
          <a:noFill/>
          <a:ln w="9525">
            <a:noFill/>
          </a:ln>
        </p:spPr>
        <p:txBody>
          <a:bodyPr wrap="square">
            <a:spAutoFit/>
          </a:bodyPr>
          <a:p>
            <a:r>
              <a:rPr lang="en-US" sz="3600" b="1">
                <a:latin typeface="Cavolini" pitchFamily="66" charset="0"/>
                <a:cs typeface="Cavolini" pitchFamily="66" charset="0"/>
              </a:rPr>
              <a:t>Urgent or Threatening Language </a:t>
            </a:r>
            <a:endParaRPr lang="en-US" sz="3600" b="1">
              <a:latin typeface="Cavolini" pitchFamily="66" charset="0"/>
              <a:cs typeface="Cavolini" pitchFamily="66" charset="0"/>
            </a:endParaRPr>
          </a:p>
          <a:p>
            <a:endParaRPr lang="en-US" sz="3600" b="1">
              <a:latin typeface="Cavolini" pitchFamily="66" charset="0"/>
              <a:cs typeface="Cavolini" pitchFamily="66" charset="0"/>
            </a:endParaRPr>
          </a:p>
          <a:p>
            <a:r>
              <a:rPr lang="en-US" sz="1600">
                <a:latin typeface="Cavolini" pitchFamily="66" charset="0"/>
                <a:cs typeface="Cavolini" pitchFamily="66" charset="0"/>
              </a:rPr>
              <a:t>A common phishing tactic is to promote a sense of fear or urgency, pressuring the recipient to quickly click on a link. </a:t>
            </a:r>
            <a:endParaRPr lang="en-US" sz="1600">
              <a:latin typeface="Cavolini" pitchFamily="66" charset="0"/>
              <a:cs typeface="Cavolini" pitchFamily="66" charset="0"/>
            </a:endParaRPr>
          </a:p>
          <a:p>
            <a:endParaRPr lang="en-US" sz="1600">
              <a:latin typeface="Cavolini" pitchFamily="66" charset="0"/>
              <a:cs typeface="Cavolini" pitchFamily="66" charset="0"/>
            </a:endParaRPr>
          </a:p>
          <a:p>
            <a:r>
              <a:rPr lang="en-US" sz="1600">
                <a:latin typeface="Cavolini" pitchFamily="66" charset="0"/>
                <a:cs typeface="Cavolini" pitchFamily="66" charset="0"/>
              </a:rPr>
              <a:t>Cybercriminals will often use threats that your security or privacy is compromised and that urgent action is required to remedy the situation. </a:t>
            </a:r>
            <a:endParaRPr lang="en-US" sz="1600">
              <a:latin typeface="Cavolini" pitchFamily="66" charset="0"/>
              <a:cs typeface="Cavolini" pitchFamily="66" charset="0"/>
            </a:endParaRPr>
          </a:p>
          <a:p>
            <a:endParaRPr lang="en-US" sz="1600">
              <a:latin typeface="Cavolini" pitchFamily="66" charset="0"/>
              <a:cs typeface="Cavolini" pitchFamily="66" charset="0"/>
            </a:endParaRPr>
          </a:p>
          <a:p>
            <a:r>
              <a:rPr lang="en-US" sz="1600">
                <a:latin typeface="Cavolini" pitchFamily="66" charset="0"/>
                <a:cs typeface="Cavolini" pitchFamily="66" charset="0"/>
              </a:rPr>
              <a:t>Therefore, be cautious of subject lines that claim “Unauthorized login attempt” or “Your account has been suspended.” </a:t>
            </a:r>
            <a:endParaRPr lang="en-US" sz="1600">
              <a:latin typeface="Cavolini" pitchFamily="66" charset="0"/>
              <a:cs typeface="Cavolini" pitchFamily="66" charset="0"/>
            </a:endParaRPr>
          </a:p>
          <a:p>
            <a:endParaRPr lang="en-US" sz="1600">
              <a:latin typeface="Cavolini" pitchFamily="66" charset="0"/>
              <a:cs typeface="Cavolini" pitchFamily="66" charset="0"/>
            </a:endParaRPr>
          </a:p>
          <a:p>
            <a:r>
              <a:rPr lang="en-US" sz="1600">
                <a:latin typeface="Cavolini" pitchFamily="66" charset="0"/>
                <a:cs typeface="Cavolini" pitchFamily="66" charset="0"/>
              </a:rPr>
              <a:t>If you are unsure if the request is legitimate, contact the company directly via its official website or official telephone number. </a:t>
            </a:r>
            <a:endParaRPr lang="en-US" sz="1600">
              <a:latin typeface="Cavolini" pitchFamily="66" charset="0"/>
              <a:cs typeface="Cavolini" pitchFamily="66" charset="0"/>
            </a:endParaRPr>
          </a:p>
          <a:p>
            <a:endParaRPr lang="en-US" sz="1600">
              <a:latin typeface="Cavolini" pitchFamily="66" charset="0"/>
              <a:cs typeface="Cavolini" pitchFamily="66" charset="0"/>
            </a:endParaRPr>
          </a:p>
          <a:p>
            <a:r>
              <a:rPr lang="en-US" sz="1600">
                <a:latin typeface="Cavolini" pitchFamily="66" charset="0"/>
                <a:cs typeface="Cavolini" pitchFamily="66" charset="0"/>
              </a:rPr>
              <a:t>Scammers will use common services, such as </a:t>
            </a:r>
            <a:r>
              <a:rPr lang="en-US" sz="1600" b="1" u="sng">
                <a:latin typeface="Cavolini" pitchFamily="66" charset="0"/>
                <a:cs typeface="Cavolini" pitchFamily="66" charset="0"/>
              </a:rPr>
              <a:t>PayPal</a:t>
            </a:r>
            <a:r>
              <a:rPr lang="en-US" sz="1600">
                <a:latin typeface="Cavolini" pitchFamily="66" charset="0"/>
                <a:cs typeface="Cavolini" pitchFamily="66" charset="0"/>
              </a:rPr>
              <a:t> and </a:t>
            </a:r>
            <a:r>
              <a:rPr lang="en-US" sz="1600" b="1" u="sng">
                <a:latin typeface="Cavolini" pitchFamily="66" charset="0"/>
                <a:cs typeface="Cavolini" pitchFamily="66" charset="0"/>
              </a:rPr>
              <a:t>Netflix</a:t>
            </a:r>
            <a:r>
              <a:rPr lang="en-US" sz="1600">
                <a:latin typeface="Cavolini" pitchFamily="66" charset="0"/>
                <a:cs typeface="Cavolini" pitchFamily="66" charset="0"/>
              </a:rPr>
              <a:t>, in a phish because individuals do not like problems with accounts could cause immediate inconveniences. </a:t>
            </a:r>
            <a:endParaRPr lang="en-US" sz="1600">
              <a:latin typeface="Cavolini" pitchFamily="66" charset="0"/>
              <a:cs typeface="Cavolini" pitchFamily="66" charset="0"/>
            </a:endParaRPr>
          </a:p>
          <a:p>
            <a:endParaRPr lang="en-US" sz="1600">
              <a:latin typeface="Cavolini" pitchFamily="66" charset="0"/>
              <a:cs typeface="Cavolini" pitchFamily="66" charset="0"/>
            </a:endParaRPr>
          </a:p>
          <a:p>
            <a:r>
              <a:rPr lang="en-US" sz="1600">
                <a:latin typeface="Cavolini" pitchFamily="66" charset="0"/>
                <a:cs typeface="Cavolini" pitchFamily="66" charset="0"/>
              </a:rPr>
              <a:t>A sense of urgency is equally effective in workplace scams. Criminals know that most of us will drop everything if a boss emails us with a request, especially when other business processes are supposedly waiting on you.</a:t>
            </a:r>
            <a:endParaRPr lang="en-US" sz="1600">
              <a:latin typeface="Cavolini" pitchFamily="66" charset="0"/>
              <a:ea typeface="Cavolini" pitchFamily="66"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Box 1"/>
          <p:cNvSpPr txBox="1"/>
          <p:nvPr/>
        </p:nvSpPr>
        <p:spPr>
          <a:xfrm>
            <a:off x="327025" y="285750"/>
            <a:ext cx="11526838" cy="5632450"/>
          </a:xfrm>
          <a:prstGeom prst="rect">
            <a:avLst/>
          </a:prstGeom>
          <a:noFill/>
          <a:ln w="9525">
            <a:noFill/>
          </a:ln>
        </p:spPr>
        <p:txBody>
          <a:bodyPr wrap="square">
            <a:spAutoFit/>
          </a:bodyPr>
          <a:p>
            <a:r>
              <a:rPr lang="en-US" sz="4000" b="1"/>
              <a:t>Best Practices</a:t>
            </a:r>
            <a:endParaRPr lang="en-US" sz="4000" b="1"/>
          </a:p>
          <a:p>
            <a:r>
              <a:rPr lang="en-US" sz="1600">
                <a:latin typeface="Cavolini" pitchFamily="66" charset="0"/>
                <a:ea typeface="Cavolini" pitchFamily="66" charset="0"/>
              </a:rPr>
              <a:t>•</a:t>
            </a:r>
            <a:r>
              <a:rPr lang="en-US" sz="1600">
                <a:latin typeface="Cavolini" pitchFamily="66" charset="0"/>
                <a:cs typeface="Cavolini" pitchFamily="66" charset="0"/>
              </a:rPr>
              <a:t> </a:t>
            </a:r>
            <a:r>
              <a:rPr lang="en-US" sz="1600" b="1">
                <a:latin typeface="Cavolini" pitchFamily="66" charset="0"/>
                <a:cs typeface="Cavolini" pitchFamily="66" charset="0"/>
              </a:rPr>
              <a:t>Top Tip</a:t>
            </a:r>
            <a:r>
              <a:rPr lang="en-US" sz="1600">
                <a:latin typeface="Cavolini" pitchFamily="66" charset="0"/>
                <a:cs typeface="Cavolini" pitchFamily="66" charset="0"/>
              </a:rPr>
              <a:t>: Look at the email address, not just the sender </a:t>
            </a:r>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Ensure the message is not sent from a public email domain; no legitimate organization will contact you from an address that ends ‘@gmail.com’, not even Google. Legitimate emails from Google will read ‘@google.com’. </a:t>
            </a:r>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If the domain name (after the @ symbol) matches the apparent sender of the email, the message is more likely to be legitimate. </a:t>
            </a:r>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Never click on suspicious links or attachments, especially from unsolicited messages </a:t>
            </a:r>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Go to the source if you have questions about the validity of the URL or message </a:t>
            </a:r>
            <a:r>
              <a:rPr lang="en-US" sz="1600">
                <a:latin typeface="Cavolini" pitchFamily="66" charset="0"/>
                <a:ea typeface="Cavolini" pitchFamily="66" charset="0"/>
              </a:rPr>
              <a:t>•</a:t>
            </a:r>
            <a:r>
              <a:rPr lang="en-US" sz="1600">
                <a:latin typeface="Cavolini" pitchFamily="66" charset="0"/>
                <a:cs typeface="Cavolini" pitchFamily="66" charset="0"/>
              </a:rPr>
              <a:t> Check the website security </a:t>
            </a:r>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Ensure there is a padlock symbol in the URL address bar OR </a:t>
            </a:r>
            <a:r>
              <a:rPr lang="en-US" sz="1600">
                <a:latin typeface="Cavolini" pitchFamily="66" charset="0"/>
                <a:ea typeface="Cavolini" pitchFamily="66" charset="0"/>
              </a:rPr>
              <a:t>•</a:t>
            </a:r>
            <a:r>
              <a:rPr lang="en-US" sz="1600">
                <a:latin typeface="Cavolini" pitchFamily="66" charset="0"/>
                <a:cs typeface="Cavolini" pitchFamily="66" charset="0"/>
              </a:rPr>
              <a:t> Ensure the URL begins with https:// or shttp://. The added “s” indicates that the data will encrypted in transit. </a:t>
            </a:r>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Create strong passwords on all accounts</a:t>
            </a:r>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Educate your coworkers and family members, Others’ actions can result in a compromise of your data as well </a:t>
            </a:r>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Be careful with online posts; do not give away too much personal information </a:t>
            </a:r>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The more information criminals can gather on social media, the more targeted their attacks will become </a:t>
            </a:r>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Enforce privacy options and restrict access to your social media accounts </a:t>
            </a:r>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If the message claims to be internal, check for the absence of the .co.Schuyler.ny.us [EXT] and warning tags in the email message</a:t>
            </a:r>
            <a:endParaRPr lang="en-US" sz="1600">
              <a:latin typeface="Cavolini" pitchFamily="66" charset="0"/>
              <a:ea typeface="Cavolini" pitchFamily="66"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Box 1"/>
          <p:cNvSpPr txBox="1"/>
          <p:nvPr/>
        </p:nvSpPr>
        <p:spPr>
          <a:xfrm>
            <a:off x="1200150" y="334963"/>
            <a:ext cx="9899650" cy="830262"/>
          </a:xfrm>
          <a:prstGeom prst="rect">
            <a:avLst/>
          </a:prstGeom>
          <a:noFill/>
          <a:ln w="9525">
            <a:noFill/>
          </a:ln>
        </p:spPr>
        <p:txBody>
          <a:bodyPr wrap="square">
            <a:spAutoFit/>
          </a:bodyPr>
          <a:p>
            <a:r>
              <a:rPr lang="en-US" sz="4800">
                <a:latin typeface="Cavolini" pitchFamily="66" charset="0"/>
                <a:cs typeface="Cavolini" pitchFamily="66" charset="0"/>
              </a:rPr>
              <a:t>Importance of this Training</a:t>
            </a:r>
            <a:endParaRPr lang="en-US" sz="4800">
              <a:latin typeface="Cavolini" pitchFamily="66" charset="0"/>
              <a:ea typeface="Cavolini" pitchFamily="66" charset="0"/>
            </a:endParaRPr>
          </a:p>
        </p:txBody>
      </p:sp>
      <p:sp>
        <p:nvSpPr>
          <p:cNvPr id="7171" name="TextBox 2"/>
          <p:cNvSpPr txBox="1"/>
          <p:nvPr/>
        </p:nvSpPr>
        <p:spPr>
          <a:xfrm>
            <a:off x="1116013" y="1450975"/>
            <a:ext cx="10099675" cy="2862263"/>
          </a:xfrm>
          <a:prstGeom prst="rect">
            <a:avLst/>
          </a:prstGeom>
          <a:noFill/>
          <a:ln w="9525">
            <a:noFill/>
          </a:ln>
        </p:spPr>
        <p:txBody>
          <a:bodyPr wrap="square">
            <a:spAutoFit/>
          </a:bodyPr>
          <a:p>
            <a:r>
              <a:rPr lang="en-US">
                <a:latin typeface="Cavolini" pitchFamily="66" charset="0"/>
                <a:cs typeface="Cavolini" pitchFamily="66" charset="0"/>
              </a:rPr>
              <a:t>Cybercrime has become a powerful tool for stealing information. The anonymity and convenience of the internet has enabled criminals to launch highly targeted attacks with very little effort. The most successful and dangerous of all the cyber attacks is phishing. Security vendor research found over 94% of detected malware is delivered via email, which makes phishing the #1 cyber threat to organizations. With black market demand for information at an all-time high, Schuyler County is experiencing more phishing attacks. The attacks are becoming more sophisticated, targeted, and increasingly difficult to identify. The information in this training will increase your ability to identify a phish.</a:t>
            </a:r>
            <a:endParaRPr lang="en-US">
              <a:latin typeface="Cavolini" pitchFamily="66" charset="0"/>
              <a:ea typeface="Cavolini" pitchFamily="66"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1"/>
          <p:cNvSpPr txBox="1"/>
          <p:nvPr/>
        </p:nvSpPr>
        <p:spPr>
          <a:xfrm>
            <a:off x="520700" y="477838"/>
            <a:ext cx="11342688" cy="4616450"/>
          </a:xfrm>
          <a:prstGeom prst="rect">
            <a:avLst/>
          </a:prstGeom>
          <a:noFill/>
          <a:ln w="9525">
            <a:noFill/>
          </a:ln>
        </p:spPr>
        <p:txBody>
          <a:bodyPr wrap="square">
            <a:spAutoFit/>
          </a:bodyPr>
          <a:p>
            <a:r>
              <a:rPr lang="en-US" sz="4800">
                <a:latin typeface="Cavolini" pitchFamily="66" charset="0"/>
                <a:cs typeface="Cavolini" pitchFamily="66" charset="0"/>
              </a:rPr>
              <a:t>Content</a:t>
            </a:r>
            <a:endParaRPr lang="en-US" sz="4800">
              <a:latin typeface="Cavolini" pitchFamily="66" charset="0"/>
              <a:cs typeface="Cavolini" pitchFamily="66" charset="0"/>
            </a:endParaRPr>
          </a:p>
          <a:p>
            <a:endParaRPr lang="en-US" sz="4800">
              <a:latin typeface="Cavolini" pitchFamily="66" charset="0"/>
              <a:cs typeface="Cavolini" pitchFamily="66" charset="0"/>
            </a:endParaRPr>
          </a:p>
          <a:p>
            <a:r>
              <a:rPr lang="en-US"/>
              <a:t> </a:t>
            </a:r>
            <a:r>
              <a:rPr lang="en-US">
                <a:latin typeface="Century Gothic"/>
              </a:rPr>
              <a:t>•</a:t>
            </a:r>
            <a:r>
              <a:rPr lang="en-US"/>
              <a:t> </a:t>
            </a:r>
            <a:r>
              <a:rPr lang="en-US">
                <a:latin typeface="Cavolini" pitchFamily="66" charset="0"/>
                <a:cs typeface="Cavolini" pitchFamily="66" charset="0"/>
              </a:rPr>
              <a:t>What is Phishing?</a:t>
            </a:r>
            <a:endParaRPr lang="en-US">
              <a:latin typeface="Cavolini" pitchFamily="66" charset="0"/>
              <a:cs typeface="Cavolini" pitchFamily="66" charset="0"/>
            </a:endParaRPr>
          </a:p>
          <a:p>
            <a:endParaRPr lang="en-US">
              <a:latin typeface="Cavolini" pitchFamily="66" charset="0"/>
              <a:cs typeface="Cavolini" pitchFamily="66" charset="0"/>
            </a:endParaRPr>
          </a:p>
          <a:p>
            <a:r>
              <a:rPr lang="en-US">
                <a:latin typeface="Cavolini" pitchFamily="66" charset="0"/>
                <a:cs typeface="Cavolini" pitchFamily="66" charset="0"/>
              </a:rPr>
              <a:t> </a:t>
            </a:r>
            <a:r>
              <a:rPr lang="en-US">
                <a:latin typeface="Cavolini" pitchFamily="66" charset="0"/>
                <a:ea typeface="Cavolini" pitchFamily="66" charset="0"/>
              </a:rPr>
              <a:t>•</a:t>
            </a:r>
            <a:r>
              <a:rPr lang="en-US">
                <a:latin typeface="Cavolini" pitchFamily="66" charset="0"/>
                <a:cs typeface="Cavolini" pitchFamily="66" charset="0"/>
              </a:rPr>
              <a:t> Types of Phishing Attacks</a:t>
            </a:r>
            <a:endParaRPr lang="en-US">
              <a:latin typeface="Cavolini" pitchFamily="66" charset="0"/>
              <a:cs typeface="Cavolini" pitchFamily="66" charset="0"/>
            </a:endParaRPr>
          </a:p>
          <a:p>
            <a:endParaRPr lang="en-US">
              <a:latin typeface="Cavolini" pitchFamily="66" charset="0"/>
              <a:cs typeface="Cavolini" pitchFamily="66" charset="0"/>
            </a:endParaRPr>
          </a:p>
          <a:p>
            <a:r>
              <a:rPr lang="en-US">
                <a:latin typeface="Cavolini" pitchFamily="66" charset="0"/>
                <a:cs typeface="Cavolini" pitchFamily="66" charset="0"/>
              </a:rPr>
              <a:t> </a:t>
            </a:r>
            <a:r>
              <a:rPr lang="en-US">
                <a:latin typeface="Cavolini" pitchFamily="66" charset="0"/>
                <a:ea typeface="Cavolini" pitchFamily="66" charset="0"/>
              </a:rPr>
              <a:t>•</a:t>
            </a:r>
            <a:r>
              <a:rPr lang="en-US">
                <a:latin typeface="Cavolini" pitchFamily="66" charset="0"/>
                <a:cs typeface="Cavolini" pitchFamily="66" charset="0"/>
              </a:rPr>
              <a:t> Results of Successful Phishing Attacks</a:t>
            </a:r>
            <a:endParaRPr lang="en-US">
              <a:latin typeface="Cavolini" pitchFamily="66" charset="0"/>
              <a:cs typeface="Cavolini" pitchFamily="66" charset="0"/>
            </a:endParaRPr>
          </a:p>
          <a:p>
            <a:endParaRPr lang="en-US">
              <a:latin typeface="Cavolini" pitchFamily="66" charset="0"/>
              <a:cs typeface="Cavolini" pitchFamily="66" charset="0"/>
            </a:endParaRPr>
          </a:p>
          <a:p>
            <a:r>
              <a:rPr lang="en-US">
                <a:latin typeface="Cavolini" pitchFamily="66" charset="0"/>
                <a:cs typeface="Cavolini" pitchFamily="66" charset="0"/>
              </a:rPr>
              <a:t> </a:t>
            </a:r>
            <a:r>
              <a:rPr lang="en-US">
                <a:latin typeface="Cavolini" pitchFamily="66" charset="0"/>
                <a:ea typeface="Cavolini" pitchFamily="66" charset="0"/>
              </a:rPr>
              <a:t>•</a:t>
            </a:r>
            <a:r>
              <a:rPr lang="en-US">
                <a:latin typeface="Cavolini" pitchFamily="66" charset="0"/>
                <a:cs typeface="Cavolini" pitchFamily="66" charset="0"/>
              </a:rPr>
              <a:t> Tips for Identifying a Phish</a:t>
            </a:r>
            <a:endParaRPr lang="en-US">
              <a:latin typeface="Cavolini" pitchFamily="66" charset="0"/>
              <a:cs typeface="Cavolini" pitchFamily="66" charset="0"/>
            </a:endParaRPr>
          </a:p>
          <a:p>
            <a:endParaRPr lang="en-US">
              <a:latin typeface="Cavolini" pitchFamily="66" charset="0"/>
              <a:cs typeface="Cavolini" pitchFamily="66" charset="0"/>
            </a:endParaRPr>
          </a:p>
          <a:p>
            <a:r>
              <a:rPr lang="en-US">
                <a:latin typeface="Cavolini" pitchFamily="66" charset="0"/>
                <a:cs typeface="Cavolini" pitchFamily="66" charset="0"/>
              </a:rPr>
              <a:t> </a:t>
            </a:r>
            <a:r>
              <a:rPr lang="en-US">
                <a:latin typeface="Cavolini" pitchFamily="66" charset="0"/>
                <a:ea typeface="Cavolini" pitchFamily="66" charset="0"/>
              </a:rPr>
              <a:t>•</a:t>
            </a:r>
            <a:r>
              <a:rPr lang="en-US">
                <a:latin typeface="Cavolini" pitchFamily="66" charset="0"/>
                <a:cs typeface="Cavolini" pitchFamily="66" charset="0"/>
              </a:rPr>
              <a:t> Phishing Email Examples</a:t>
            </a:r>
            <a:endParaRPr lang="en-US">
              <a:latin typeface="Cavolini" pitchFamily="66" charset="0"/>
              <a:cs typeface="Cavolini" pitchFamily="66" charset="0"/>
            </a:endParaRPr>
          </a:p>
          <a:p>
            <a:endParaRPr lang="en-US">
              <a:latin typeface="Cavolini" pitchFamily="66" charset="0"/>
              <a:cs typeface="Cavolini" pitchFamily="66" charset="0"/>
            </a:endParaRPr>
          </a:p>
          <a:p>
            <a:r>
              <a:rPr lang="en-US">
                <a:latin typeface="Cavolini" pitchFamily="66" charset="0"/>
                <a:cs typeface="Cavolini" pitchFamily="66" charset="0"/>
              </a:rPr>
              <a:t> </a:t>
            </a:r>
            <a:r>
              <a:rPr lang="en-US">
                <a:latin typeface="Cavolini" pitchFamily="66" charset="0"/>
                <a:ea typeface="Cavolini" pitchFamily="66" charset="0"/>
              </a:rPr>
              <a:t>•</a:t>
            </a:r>
            <a:r>
              <a:rPr lang="en-US">
                <a:latin typeface="Cavolini" pitchFamily="66" charset="0"/>
                <a:cs typeface="Cavolini" pitchFamily="66" charset="0"/>
              </a:rPr>
              <a:t> Best Practices</a:t>
            </a:r>
            <a:endParaRPr lang="en-US">
              <a:latin typeface="Cavolini" pitchFamily="66" charset="0"/>
              <a:ea typeface="Cavolini" pitchFamily="66"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Picture 2"/>
          <p:cNvPicPr>
            <a:picLocks noChangeAspect="1"/>
          </p:cNvPicPr>
          <p:nvPr/>
        </p:nvPicPr>
        <p:blipFill>
          <a:blip r:embed="rId1"/>
          <a:stretch>
            <a:fillRect/>
          </a:stretch>
        </p:blipFill>
        <p:spPr>
          <a:xfrm>
            <a:off x="3048000" y="0"/>
            <a:ext cx="9144000" cy="6858000"/>
          </a:xfrm>
          <a:prstGeom prst="rect">
            <a:avLst/>
          </a:prstGeom>
          <a:noFill/>
          <a:ln w="9525">
            <a:noFill/>
          </a:ln>
        </p:spPr>
      </p:pic>
      <p:sp>
        <p:nvSpPr>
          <p:cNvPr id="9219" name="TextBox 3"/>
          <p:cNvSpPr txBox="1"/>
          <p:nvPr/>
        </p:nvSpPr>
        <p:spPr>
          <a:xfrm>
            <a:off x="187325" y="327025"/>
            <a:ext cx="2630488" cy="6186488"/>
          </a:xfrm>
          <a:prstGeom prst="rect">
            <a:avLst/>
          </a:prstGeom>
          <a:noFill/>
          <a:ln w="9525">
            <a:noFill/>
          </a:ln>
        </p:spPr>
        <p:txBody>
          <a:bodyPr wrap="square">
            <a:spAutoFit/>
          </a:bodyPr>
          <a:p>
            <a:r>
              <a:rPr lang="en-US" b="1">
                <a:latin typeface="Cavolini" pitchFamily="66" charset="0"/>
                <a:cs typeface="Cavolini" pitchFamily="66" charset="0"/>
              </a:rPr>
              <a:t>What is Phishing?</a:t>
            </a:r>
            <a:endParaRPr lang="en-US" b="1">
              <a:latin typeface="Cavolini" pitchFamily="66" charset="0"/>
              <a:cs typeface="Cavolini" pitchFamily="66" charset="0"/>
            </a:endParaRPr>
          </a:p>
          <a:p>
            <a:endParaRPr lang="en-US"/>
          </a:p>
          <a:p>
            <a:r>
              <a:rPr lang="en-US">
                <a:latin typeface="Cavolini" pitchFamily="66" charset="0"/>
                <a:cs typeface="Cavolini" pitchFamily="66" charset="0"/>
              </a:rPr>
              <a:t>Phishing is an online scam where criminals send fraudulent email messages, appearing legitimate. The emails contain links or attachments that trick recipients into entering confidential information (e.g. account numbers, passwords) into fake websites, or they infect computers with malware. </a:t>
            </a:r>
            <a:endParaRPr lang="en-US">
              <a:latin typeface="Cavolini" pitchFamily="66" charset="0"/>
              <a:ea typeface="Cavolini" pitchFamily="66"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Box 1"/>
          <p:cNvSpPr txBox="1"/>
          <p:nvPr/>
        </p:nvSpPr>
        <p:spPr>
          <a:xfrm>
            <a:off x="360363" y="158750"/>
            <a:ext cx="7297737" cy="646113"/>
          </a:xfrm>
          <a:prstGeom prst="rect">
            <a:avLst/>
          </a:prstGeom>
          <a:noFill/>
          <a:ln w="9525">
            <a:noFill/>
          </a:ln>
        </p:spPr>
        <p:txBody>
          <a:bodyPr wrap="square">
            <a:spAutoFit/>
          </a:bodyPr>
          <a:p>
            <a:r>
              <a:rPr lang="en-US" sz="3600" b="1">
                <a:latin typeface="Cavolini" pitchFamily="66" charset="0"/>
                <a:cs typeface="Cavolini" pitchFamily="66" charset="0"/>
              </a:rPr>
              <a:t>Types of Phishing Attacks</a:t>
            </a:r>
            <a:endParaRPr lang="en-US" sz="3600" b="1">
              <a:latin typeface="Cavolini" pitchFamily="66" charset="0"/>
              <a:ea typeface="Cavolini" pitchFamily="66" charset="0"/>
            </a:endParaRPr>
          </a:p>
        </p:txBody>
      </p:sp>
      <p:sp>
        <p:nvSpPr>
          <p:cNvPr id="10243" name="TextBox 3"/>
          <p:cNvSpPr txBox="1"/>
          <p:nvPr/>
        </p:nvSpPr>
        <p:spPr>
          <a:xfrm>
            <a:off x="301625" y="965200"/>
            <a:ext cx="5024438" cy="1908175"/>
          </a:xfrm>
          <a:prstGeom prst="rect">
            <a:avLst/>
          </a:prstGeom>
          <a:noFill/>
          <a:ln w="9525">
            <a:noFill/>
          </a:ln>
        </p:spPr>
        <p:txBody>
          <a:bodyPr wrap="square">
            <a:spAutoFit/>
          </a:bodyPr>
          <a:p>
            <a:r>
              <a:rPr lang="en-US" b="1">
                <a:latin typeface="Cavolini" pitchFamily="66" charset="0"/>
                <a:cs typeface="Cavolini" pitchFamily="66" charset="0"/>
              </a:rPr>
              <a:t>Spear Phishing</a:t>
            </a:r>
            <a:endParaRPr lang="en-US" b="1">
              <a:latin typeface="Cavolini" pitchFamily="66" charset="0"/>
              <a:cs typeface="Cavolini" pitchFamily="66" charset="0"/>
            </a:endParaRPr>
          </a:p>
          <a:p>
            <a:r>
              <a:rPr lang="en-US" sz="1400">
                <a:latin typeface="Cavolini" pitchFamily="66" charset="0"/>
                <a:cs typeface="Cavolini" pitchFamily="66" charset="0"/>
              </a:rPr>
              <a:t>Spear Phishing is a targeted attempt to steal sensitive information, typically focusing on a specific individual or organization. These types of attack use personalized facts in order to appear legitimate. Generally, cybercriminals turn to social media and company sites to research their victims.</a:t>
            </a:r>
            <a:r>
              <a:rPr lang="en-US" sz="1600">
                <a:latin typeface="Cavolini" pitchFamily="66" charset="0"/>
                <a:cs typeface="Cavolini" pitchFamily="66" charset="0"/>
              </a:rPr>
              <a:t> </a:t>
            </a:r>
            <a:endParaRPr lang="en-US" sz="1600">
              <a:latin typeface="Cavolini" pitchFamily="66" charset="0"/>
              <a:ea typeface="Cavolini" pitchFamily="66" charset="0"/>
            </a:endParaRPr>
          </a:p>
        </p:txBody>
      </p:sp>
      <p:sp>
        <p:nvSpPr>
          <p:cNvPr id="10244" name="TextBox 4"/>
          <p:cNvSpPr txBox="1"/>
          <p:nvPr/>
        </p:nvSpPr>
        <p:spPr>
          <a:xfrm>
            <a:off x="301625" y="3019425"/>
            <a:ext cx="4965700" cy="1908175"/>
          </a:xfrm>
          <a:prstGeom prst="rect">
            <a:avLst/>
          </a:prstGeom>
          <a:noFill/>
          <a:ln w="9525">
            <a:noFill/>
          </a:ln>
        </p:spPr>
        <p:txBody>
          <a:bodyPr wrap="square">
            <a:spAutoFit/>
          </a:bodyPr>
          <a:p>
            <a:r>
              <a:rPr lang="en-US" b="1">
                <a:latin typeface="Cavolini" pitchFamily="66" charset="0"/>
                <a:cs typeface="Cavolini" pitchFamily="66" charset="0"/>
              </a:rPr>
              <a:t>Vishing</a:t>
            </a:r>
            <a:endParaRPr lang="en-US" b="1">
              <a:latin typeface="Cavolini" pitchFamily="66" charset="0"/>
              <a:cs typeface="Cavolini" pitchFamily="66" charset="0"/>
            </a:endParaRPr>
          </a:p>
          <a:p>
            <a:r>
              <a:rPr lang="en-US" sz="1400">
                <a:latin typeface="Cavolini" pitchFamily="66" charset="0"/>
                <a:cs typeface="Cavolini" pitchFamily="66" charset="0"/>
              </a:rPr>
              <a:t>Vishing is a phone scam, and has the most human interaction of all the phishing attacks. The fraudsters deceive victims by creating a sense of urgency to divulge sensitive information. Calls are often made through a spoofed ID, so it looks like a trustworthy source.</a:t>
            </a:r>
            <a:r>
              <a:rPr lang="en-US" sz="1600">
                <a:latin typeface="Cavolini" pitchFamily="66" charset="0"/>
                <a:cs typeface="Cavolini" pitchFamily="66" charset="0"/>
              </a:rPr>
              <a:t> </a:t>
            </a:r>
            <a:endParaRPr lang="en-US" sz="1600">
              <a:latin typeface="Cavolini" pitchFamily="66" charset="0"/>
              <a:ea typeface="Cavolini" pitchFamily="66" charset="0"/>
            </a:endParaRPr>
          </a:p>
        </p:txBody>
      </p:sp>
      <p:sp>
        <p:nvSpPr>
          <p:cNvPr id="10245" name="TextBox 5"/>
          <p:cNvSpPr txBox="1"/>
          <p:nvPr/>
        </p:nvSpPr>
        <p:spPr>
          <a:xfrm>
            <a:off x="360363" y="4927600"/>
            <a:ext cx="4965700" cy="1724025"/>
          </a:xfrm>
          <a:prstGeom prst="rect">
            <a:avLst/>
          </a:prstGeom>
          <a:noFill/>
          <a:ln w="9525">
            <a:noFill/>
          </a:ln>
        </p:spPr>
        <p:txBody>
          <a:bodyPr wrap="square">
            <a:spAutoFit/>
          </a:bodyPr>
          <a:p>
            <a:r>
              <a:rPr lang="en-US" b="1">
                <a:latin typeface="Cavolini" pitchFamily="66" charset="0"/>
                <a:cs typeface="Cavolini" pitchFamily="66" charset="0"/>
              </a:rPr>
              <a:t>Whaling</a:t>
            </a:r>
            <a:endParaRPr lang="en-US" b="1">
              <a:latin typeface="Cavolini" pitchFamily="66" charset="0"/>
              <a:cs typeface="Cavolini" pitchFamily="66" charset="0"/>
            </a:endParaRPr>
          </a:p>
          <a:p>
            <a:r>
              <a:rPr lang="en-US"/>
              <a:t> </a:t>
            </a:r>
            <a:r>
              <a:rPr lang="en-US" sz="1400">
                <a:latin typeface="Cavolini" pitchFamily="66" charset="0"/>
                <a:cs typeface="Cavolini" pitchFamily="66" charset="0"/>
              </a:rPr>
              <a:t>A Whaling attack is an attempt to steal sensitive information from senior-level management. Whaling emails contain highly personalized information about the target or organization, so they are more difficult to detect. </a:t>
            </a:r>
            <a:endParaRPr lang="en-US" sz="1400">
              <a:latin typeface="Cavolini" pitchFamily="66" charset="0"/>
              <a:ea typeface="Cavolini" pitchFamily="66" charset="0"/>
            </a:endParaRPr>
          </a:p>
        </p:txBody>
      </p:sp>
      <p:sp>
        <p:nvSpPr>
          <p:cNvPr id="10246" name="TextBox 6"/>
          <p:cNvSpPr txBox="1"/>
          <p:nvPr/>
        </p:nvSpPr>
        <p:spPr>
          <a:xfrm>
            <a:off x="5527675" y="1073150"/>
            <a:ext cx="5897563" cy="1230313"/>
          </a:xfrm>
          <a:prstGeom prst="rect">
            <a:avLst/>
          </a:prstGeom>
          <a:noFill/>
          <a:ln w="9525">
            <a:noFill/>
          </a:ln>
        </p:spPr>
        <p:txBody>
          <a:bodyPr wrap="square">
            <a:spAutoFit/>
          </a:bodyPr>
          <a:p>
            <a:r>
              <a:rPr lang="en-US" b="1">
                <a:latin typeface="Cavolini" pitchFamily="66" charset="0"/>
                <a:cs typeface="Cavolini" pitchFamily="66" charset="0"/>
              </a:rPr>
              <a:t>Smishing</a:t>
            </a:r>
            <a:endParaRPr lang="en-US" b="1">
              <a:latin typeface="Cavolini" pitchFamily="66" charset="0"/>
              <a:cs typeface="Cavolini" pitchFamily="66" charset="0"/>
            </a:endParaRPr>
          </a:p>
          <a:p>
            <a:r>
              <a:rPr lang="en-US" sz="1400">
                <a:latin typeface="Cavolini" pitchFamily="66" charset="0"/>
                <a:cs typeface="Cavolini" pitchFamily="66" charset="0"/>
              </a:rPr>
              <a:t>Smishing is a type of phishing that uses text (SMS) messages, as opposed to emails, to target victims. Fraudsters send a text message to an individual , usually calling for the individual to act.</a:t>
            </a:r>
            <a:endParaRPr lang="en-US" sz="1400">
              <a:latin typeface="Cavolini" pitchFamily="66" charset="0"/>
              <a:ea typeface="Cavolini" pitchFamily="66" charset="0"/>
            </a:endParaRPr>
          </a:p>
        </p:txBody>
      </p:sp>
      <p:sp>
        <p:nvSpPr>
          <p:cNvPr id="10247" name="TextBox 7"/>
          <p:cNvSpPr txBox="1"/>
          <p:nvPr/>
        </p:nvSpPr>
        <p:spPr>
          <a:xfrm>
            <a:off x="5578475" y="2441575"/>
            <a:ext cx="5797550" cy="1508125"/>
          </a:xfrm>
          <a:prstGeom prst="rect">
            <a:avLst/>
          </a:prstGeom>
          <a:noFill/>
          <a:ln w="9525">
            <a:noFill/>
          </a:ln>
        </p:spPr>
        <p:txBody>
          <a:bodyPr wrap="square">
            <a:spAutoFit/>
          </a:bodyPr>
          <a:p>
            <a:r>
              <a:rPr lang="en-US" b="1">
                <a:latin typeface="Cavolini" pitchFamily="66" charset="0"/>
                <a:cs typeface="Cavolini" pitchFamily="66" charset="0"/>
              </a:rPr>
              <a:t>Clone Phishing</a:t>
            </a:r>
            <a:endParaRPr lang="en-US" b="1">
              <a:latin typeface="Cavolini" pitchFamily="66" charset="0"/>
              <a:cs typeface="Cavolini" pitchFamily="66" charset="0"/>
            </a:endParaRPr>
          </a:p>
          <a:p>
            <a:r>
              <a:rPr lang="en-US"/>
              <a:t> </a:t>
            </a:r>
            <a:r>
              <a:rPr lang="en-US" sz="1400">
                <a:latin typeface="Cavolini" pitchFamily="66" charset="0"/>
                <a:cs typeface="Cavolini" pitchFamily="66" charset="0"/>
              </a:rPr>
              <a:t>In Clone Phishing, a legitimate and previously delivered email message is used to create an identical email with malicious content. The cloned email will appear to come from the original sender and will contain malicious links or attachments. </a:t>
            </a:r>
            <a:endParaRPr lang="en-US" sz="1400">
              <a:latin typeface="Cavolini" pitchFamily="66" charset="0"/>
              <a:ea typeface="Cavolini" pitchFamily="66"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2"/>
          <p:cNvSpPr txBox="1"/>
          <p:nvPr/>
        </p:nvSpPr>
        <p:spPr>
          <a:xfrm>
            <a:off x="200025" y="1090613"/>
            <a:ext cx="7724775" cy="3694112"/>
          </a:xfrm>
          <a:prstGeom prst="rect">
            <a:avLst/>
          </a:prstGeom>
          <a:noFill/>
          <a:ln w="9525">
            <a:noFill/>
          </a:ln>
        </p:spPr>
        <p:txBody>
          <a:bodyPr wrap="square">
            <a:spAutoFit/>
          </a:bodyPr>
          <a:p>
            <a:r>
              <a:rPr lang="en-US" sz="3600" b="1">
                <a:latin typeface="Cavolini" pitchFamily="66" charset="0"/>
                <a:cs typeface="Cavolini" pitchFamily="66" charset="0"/>
              </a:rPr>
              <a:t>Successful Attacks Result in</a:t>
            </a:r>
            <a:r>
              <a:rPr lang="en-US" sz="3600" b="1">
                <a:latin typeface="Cavolini" pitchFamily="66" charset="0"/>
                <a:ea typeface="Cavolini" pitchFamily="66" charset="0"/>
              </a:rPr>
              <a:t>…</a:t>
            </a:r>
            <a:r>
              <a:rPr lang="en-US" sz="3600" b="1">
                <a:latin typeface="Cavolini" pitchFamily="66" charset="0"/>
                <a:cs typeface="Cavolini" pitchFamily="66" charset="0"/>
              </a:rPr>
              <a:t> </a:t>
            </a:r>
            <a:endParaRPr lang="en-US" sz="3600" b="1">
              <a:latin typeface="Cavolini" pitchFamily="66" charset="0"/>
              <a:cs typeface="Cavolini" pitchFamily="66" charset="0"/>
            </a:endParaRPr>
          </a:p>
          <a:p>
            <a:endParaRPr lang="en-US"/>
          </a:p>
          <a:p>
            <a:r>
              <a:rPr lang="en-US">
                <a:latin typeface="Cavolini" pitchFamily="66" charset="0"/>
                <a:ea typeface="Cavolini" pitchFamily="66" charset="0"/>
              </a:rPr>
              <a:t>•</a:t>
            </a:r>
            <a:r>
              <a:rPr lang="en-US">
                <a:latin typeface="Cavolini" pitchFamily="66" charset="0"/>
                <a:cs typeface="Cavolini" pitchFamily="66" charset="0"/>
              </a:rPr>
              <a:t> Identity Theft</a:t>
            </a:r>
            <a:endParaRPr lang="en-US">
              <a:latin typeface="Cavolini" pitchFamily="66" charset="0"/>
              <a:cs typeface="Cavolini" pitchFamily="66" charset="0"/>
            </a:endParaRPr>
          </a:p>
          <a:p>
            <a:r>
              <a:rPr lang="en-US">
                <a:latin typeface="Cavolini" pitchFamily="66" charset="0"/>
                <a:ea typeface="Cavolini" pitchFamily="66" charset="0"/>
              </a:rPr>
              <a:t>•</a:t>
            </a:r>
            <a:r>
              <a:rPr lang="en-US">
                <a:latin typeface="Cavolini" pitchFamily="66" charset="0"/>
                <a:cs typeface="Cavolini" pitchFamily="66" charset="0"/>
              </a:rPr>
              <a:t> Loss of Sensitive Information (personal or professional) </a:t>
            </a:r>
            <a:endParaRPr lang="en-US">
              <a:latin typeface="Cavolini" pitchFamily="66" charset="0"/>
              <a:cs typeface="Cavolini" pitchFamily="66" charset="0"/>
            </a:endParaRPr>
          </a:p>
          <a:p>
            <a:r>
              <a:rPr lang="en-US">
                <a:latin typeface="Cavolini" pitchFamily="66" charset="0"/>
                <a:ea typeface="Cavolini" pitchFamily="66" charset="0"/>
              </a:rPr>
              <a:t>•</a:t>
            </a:r>
            <a:r>
              <a:rPr lang="en-US">
                <a:latin typeface="Cavolini" pitchFamily="66" charset="0"/>
                <a:cs typeface="Cavolini" pitchFamily="66" charset="0"/>
              </a:rPr>
              <a:t> Loss of Intellectual Property </a:t>
            </a:r>
            <a:endParaRPr lang="en-US">
              <a:latin typeface="Cavolini" pitchFamily="66" charset="0"/>
              <a:cs typeface="Cavolini" pitchFamily="66" charset="0"/>
            </a:endParaRPr>
          </a:p>
          <a:p>
            <a:r>
              <a:rPr lang="en-US">
                <a:latin typeface="Cavolini" pitchFamily="66" charset="0"/>
                <a:ea typeface="Cavolini" pitchFamily="66" charset="0"/>
              </a:rPr>
              <a:t>•</a:t>
            </a:r>
            <a:r>
              <a:rPr lang="en-US">
                <a:latin typeface="Cavolini" pitchFamily="66" charset="0"/>
                <a:cs typeface="Cavolini" pitchFamily="66" charset="0"/>
              </a:rPr>
              <a:t> Data Sold to Criminals and Third Parties </a:t>
            </a:r>
            <a:endParaRPr lang="en-US">
              <a:latin typeface="Cavolini" pitchFamily="66" charset="0"/>
              <a:cs typeface="Cavolini" pitchFamily="66" charset="0"/>
            </a:endParaRPr>
          </a:p>
          <a:p>
            <a:r>
              <a:rPr lang="en-US">
                <a:latin typeface="Cavolini" pitchFamily="66" charset="0"/>
                <a:ea typeface="Cavolini" pitchFamily="66" charset="0"/>
              </a:rPr>
              <a:t>•</a:t>
            </a:r>
            <a:r>
              <a:rPr lang="en-US">
                <a:latin typeface="Cavolini" pitchFamily="66" charset="0"/>
                <a:cs typeface="Cavolini" pitchFamily="66" charset="0"/>
              </a:rPr>
              <a:t> Financial Losses </a:t>
            </a:r>
            <a:endParaRPr lang="en-US">
              <a:latin typeface="Cavolini" pitchFamily="66" charset="0"/>
              <a:cs typeface="Cavolini" pitchFamily="66" charset="0"/>
            </a:endParaRPr>
          </a:p>
          <a:p>
            <a:r>
              <a:rPr lang="en-US">
                <a:latin typeface="Cavolini" pitchFamily="66" charset="0"/>
                <a:ea typeface="Cavolini" pitchFamily="66" charset="0"/>
              </a:rPr>
              <a:t>•</a:t>
            </a:r>
            <a:r>
              <a:rPr lang="en-US">
                <a:latin typeface="Cavolini" pitchFamily="66" charset="0"/>
                <a:cs typeface="Cavolini" pitchFamily="66" charset="0"/>
              </a:rPr>
              <a:t> Unauthorized Transactions </a:t>
            </a:r>
            <a:endParaRPr lang="en-US">
              <a:latin typeface="Cavolini" pitchFamily="66" charset="0"/>
              <a:cs typeface="Cavolini" pitchFamily="66" charset="0"/>
            </a:endParaRPr>
          </a:p>
          <a:p>
            <a:r>
              <a:rPr lang="en-US">
                <a:latin typeface="Cavolini" pitchFamily="66" charset="0"/>
                <a:ea typeface="Cavolini" pitchFamily="66" charset="0"/>
              </a:rPr>
              <a:t>•</a:t>
            </a:r>
            <a:r>
              <a:rPr lang="en-US">
                <a:latin typeface="Cavolini" pitchFamily="66" charset="0"/>
                <a:cs typeface="Cavolini" pitchFamily="66" charset="0"/>
              </a:rPr>
              <a:t> Exposed Usernames and Passwords </a:t>
            </a:r>
            <a:endParaRPr lang="en-US">
              <a:latin typeface="Cavolini" pitchFamily="66" charset="0"/>
              <a:cs typeface="Cavolini" pitchFamily="66" charset="0"/>
            </a:endParaRPr>
          </a:p>
          <a:p>
            <a:r>
              <a:rPr lang="en-US">
                <a:latin typeface="Cavolini" pitchFamily="66" charset="0"/>
                <a:ea typeface="Cavolini" pitchFamily="66" charset="0"/>
              </a:rPr>
              <a:t>•</a:t>
            </a:r>
            <a:r>
              <a:rPr lang="en-US">
                <a:latin typeface="Cavolini" pitchFamily="66" charset="0"/>
                <a:cs typeface="Cavolini" pitchFamily="66" charset="0"/>
              </a:rPr>
              <a:t> Malware and Ransomware Installation </a:t>
            </a:r>
            <a:endParaRPr lang="en-US">
              <a:latin typeface="Cavolini" pitchFamily="66" charset="0"/>
              <a:cs typeface="Cavolini" pitchFamily="66" charset="0"/>
            </a:endParaRPr>
          </a:p>
          <a:p>
            <a:r>
              <a:rPr lang="en-US">
                <a:latin typeface="Cavolini" pitchFamily="66" charset="0"/>
                <a:ea typeface="Cavolini" pitchFamily="66" charset="0"/>
              </a:rPr>
              <a:t>•</a:t>
            </a:r>
            <a:r>
              <a:rPr lang="en-US">
                <a:latin typeface="Cavolini" pitchFamily="66" charset="0"/>
                <a:cs typeface="Cavolini" pitchFamily="66" charset="0"/>
              </a:rPr>
              <a:t> Backdoors (access to systems) to Launch Future Attacks </a:t>
            </a:r>
            <a:endParaRPr lang="en-US">
              <a:latin typeface="Cavolini" pitchFamily="66" charset="0"/>
              <a:cs typeface="Cavolini" pitchFamily="66" charset="0"/>
            </a:endParaRPr>
          </a:p>
          <a:p>
            <a:r>
              <a:rPr lang="en-US">
                <a:latin typeface="Cavolini" pitchFamily="66" charset="0"/>
                <a:ea typeface="Cavolini" pitchFamily="66" charset="0"/>
              </a:rPr>
              <a:t>•</a:t>
            </a:r>
            <a:r>
              <a:rPr lang="en-US">
                <a:latin typeface="Cavolini" pitchFamily="66" charset="0"/>
                <a:cs typeface="Cavolini" pitchFamily="66" charset="0"/>
              </a:rPr>
              <a:t> Reputational Damage</a:t>
            </a:r>
            <a:endParaRPr lang="en-US">
              <a:latin typeface="Cavolini" pitchFamily="66" charset="0"/>
              <a:ea typeface="Cavolini" pitchFamily="66" charset="0"/>
            </a:endParaRPr>
          </a:p>
        </p:txBody>
      </p:sp>
      <p:pic>
        <p:nvPicPr>
          <p:cNvPr id="11267" name="Picture 3"/>
          <p:cNvPicPr>
            <a:picLocks noChangeAspect="1"/>
          </p:cNvPicPr>
          <p:nvPr/>
        </p:nvPicPr>
        <p:blipFill>
          <a:blip r:embed="rId1"/>
          <a:stretch>
            <a:fillRect/>
          </a:stretch>
        </p:blipFill>
        <p:spPr>
          <a:xfrm>
            <a:off x="8212138" y="706438"/>
            <a:ext cx="3667125" cy="3941762"/>
          </a:xfrm>
          <a:prstGeom prst="rect">
            <a:avLst/>
          </a:prstGeom>
          <a:noFill/>
          <a:ln w="9525">
            <a:noFill/>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Picture 1"/>
          <p:cNvPicPr>
            <a:picLocks noChangeAspect="1"/>
          </p:cNvPicPr>
          <p:nvPr/>
        </p:nvPicPr>
        <p:blipFill>
          <a:blip r:embed="rId1"/>
          <a:stretch>
            <a:fillRect/>
          </a:stretch>
        </p:blipFill>
        <p:spPr>
          <a:xfrm>
            <a:off x="190500" y="77788"/>
            <a:ext cx="11837988" cy="2857500"/>
          </a:xfrm>
          <a:prstGeom prst="rect">
            <a:avLst/>
          </a:prstGeom>
          <a:noFill/>
          <a:ln w="9525">
            <a:noFill/>
          </a:ln>
        </p:spPr>
      </p:pic>
      <p:sp>
        <p:nvSpPr>
          <p:cNvPr id="12291" name="TextBox 2"/>
          <p:cNvSpPr txBox="1"/>
          <p:nvPr/>
        </p:nvSpPr>
        <p:spPr>
          <a:xfrm>
            <a:off x="190500" y="3181350"/>
            <a:ext cx="11837988" cy="2862263"/>
          </a:xfrm>
          <a:prstGeom prst="rect">
            <a:avLst/>
          </a:prstGeom>
          <a:noFill/>
          <a:ln w="9525">
            <a:noFill/>
          </a:ln>
        </p:spPr>
        <p:txBody>
          <a:bodyPr wrap="square">
            <a:spAutoFit/>
          </a:bodyPr>
          <a:p>
            <a:r>
              <a:rPr lang="en-US" sz="2000" b="1">
                <a:latin typeface="Cavolini" pitchFamily="66" charset="0"/>
                <a:cs typeface="Cavolini" pitchFamily="66" charset="0"/>
              </a:rPr>
              <a:t>Tips for Identifying a Phish</a:t>
            </a:r>
            <a:endParaRPr lang="en-US" sz="2000" b="1">
              <a:latin typeface="Cavolini" pitchFamily="66" charset="0"/>
              <a:cs typeface="Cavolini" pitchFamily="66" charset="0"/>
            </a:endParaRPr>
          </a:p>
          <a:p>
            <a:endParaRPr lang="en-US" sz="1600">
              <a:latin typeface="Cavolini" pitchFamily="66" charset="0"/>
              <a:cs typeface="Cavolini" pitchFamily="66" charset="0"/>
            </a:endParaRPr>
          </a:p>
          <a:p>
            <a:r>
              <a:rPr lang="en-US" sz="1600">
                <a:latin typeface="Cavolini" pitchFamily="66" charset="0"/>
                <a:cs typeface="Cavolini" pitchFamily="66" charset="0"/>
              </a:rPr>
              <a:t> Look for Messages with:</a:t>
            </a:r>
            <a:endParaRPr lang="en-US" sz="1600">
              <a:latin typeface="Cavolini" pitchFamily="66" charset="0"/>
              <a:cs typeface="Cavolini" pitchFamily="66" charset="0"/>
            </a:endParaRPr>
          </a:p>
          <a:p>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Mismatched URLs</a:t>
            </a:r>
            <a:endParaRPr lang="en-US" sz="1600">
              <a:latin typeface="Cavolini" pitchFamily="66" charset="0"/>
              <a:cs typeface="Cavolini" pitchFamily="66" charset="0"/>
            </a:endParaRPr>
          </a:p>
          <a:p>
            <a:r>
              <a:rPr lang="en-US" sz="1600">
                <a:latin typeface="Cavolini" pitchFamily="66" charset="0"/>
                <a:cs typeface="Cavolini" pitchFamily="66" charset="0"/>
              </a:rPr>
              <a:t> </a:t>
            </a:r>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Poor Grammar or Spelling</a:t>
            </a:r>
            <a:endParaRPr lang="en-US" sz="1600">
              <a:latin typeface="Cavolini" pitchFamily="66" charset="0"/>
              <a:cs typeface="Cavolini" pitchFamily="66" charset="0"/>
            </a:endParaRPr>
          </a:p>
          <a:p>
            <a:r>
              <a:rPr lang="en-US" sz="1600">
                <a:latin typeface="Cavolini" pitchFamily="66" charset="0"/>
                <a:cs typeface="Cavolini" pitchFamily="66" charset="0"/>
              </a:rPr>
              <a:t> </a:t>
            </a:r>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Unexpected Correspondence/Unsolicited Requests</a:t>
            </a:r>
            <a:endParaRPr lang="en-US" sz="1600">
              <a:latin typeface="Cavolini" pitchFamily="66" charset="0"/>
              <a:cs typeface="Cavolini" pitchFamily="66" charset="0"/>
            </a:endParaRPr>
          </a:p>
          <a:p>
            <a:r>
              <a:rPr lang="en-US" sz="1600">
                <a:latin typeface="Cavolini" pitchFamily="66" charset="0"/>
                <a:cs typeface="Cavolini" pitchFamily="66" charset="0"/>
              </a:rPr>
              <a:t> </a:t>
            </a:r>
            <a:endParaRPr lang="en-US" sz="1600">
              <a:latin typeface="Cavolini" pitchFamily="66" charset="0"/>
              <a:cs typeface="Cavolini" pitchFamily="66" charset="0"/>
            </a:endParaRPr>
          </a:p>
          <a:p>
            <a:r>
              <a:rPr lang="en-US" sz="1600">
                <a:latin typeface="Cavolini" pitchFamily="66" charset="0"/>
                <a:ea typeface="Cavolini" pitchFamily="66" charset="0"/>
              </a:rPr>
              <a:t>•</a:t>
            </a:r>
            <a:r>
              <a:rPr lang="en-US" sz="1600">
                <a:latin typeface="Cavolini" pitchFamily="66" charset="0"/>
                <a:cs typeface="Cavolini" pitchFamily="66" charset="0"/>
              </a:rPr>
              <a:t> Urgent or Threatening Language</a:t>
            </a:r>
            <a:endParaRPr lang="en-US" sz="1600">
              <a:latin typeface="Cavolini" pitchFamily="66" charset="0"/>
              <a:ea typeface="Cavolini" pitchFamily="66"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Picture 2"/>
          <p:cNvPicPr>
            <a:picLocks noChangeAspect="1"/>
          </p:cNvPicPr>
          <p:nvPr/>
        </p:nvPicPr>
        <p:blipFill>
          <a:blip r:embed="rId1"/>
          <a:stretch>
            <a:fillRect/>
          </a:stretch>
        </p:blipFill>
        <p:spPr>
          <a:xfrm>
            <a:off x="2433638" y="2681288"/>
            <a:ext cx="7038975" cy="1352550"/>
          </a:xfrm>
          <a:prstGeom prst="rect">
            <a:avLst/>
          </a:prstGeom>
          <a:noFill/>
          <a:ln w="9525">
            <a:noFill/>
          </a:ln>
        </p:spPr>
      </p:pic>
      <p:sp>
        <p:nvSpPr>
          <p:cNvPr id="13315" name="TextBox 3"/>
          <p:cNvSpPr txBox="1"/>
          <p:nvPr/>
        </p:nvSpPr>
        <p:spPr>
          <a:xfrm>
            <a:off x="454025" y="223838"/>
            <a:ext cx="11617325" cy="2246312"/>
          </a:xfrm>
          <a:prstGeom prst="rect">
            <a:avLst/>
          </a:prstGeom>
          <a:noFill/>
          <a:ln w="9525">
            <a:noFill/>
          </a:ln>
        </p:spPr>
        <p:txBody>
          <a:bodyPr wrap="square">
            <a:spAutoFit/>
          </a:bodyPr>
          <a:p>
            <a:r>
              <a:rPr lang="en-US" sz="3200" b="1">
                <a:latin typeface="Cavolini" pitchFamily="66" charset="0"/>
                <a:cs typeface="Cavolini" pitchFamily="66" charset="0"/>
              </a:rPr>
              <a:t>Mismatched URLs</a:t>
            </a:r>
            <a:endParaRPr lang="en-US" sz="3200" b="1">
              <a:latin typeface="Cavolini" pitchFamily="66" charset="0"/>
              <a:cs typeface="Cavolini" pitchFamily="66" charset="0"/>
            </a:endParaRPr>
          </a:p>
          <a:p>
            <a:endParaRPr lang="en-US"/>
          </a:p>
          <a:p>
            <a:r>
              <a:rPr lang="en-US">
                <a:latin typeface="Cavolini" pitchFamily="66" charset="0"/>
                <a:cs typeface="Cavolini" pitchFamily="66" charset="0"/>
              </a:rPr>
              <a:t>Before clicking on any link, check the validity of the URL. </a:t>
            </a:r>
            <a:endParaRPr lang="en-US">
              <a:latin typeface="Cavolini" pitchFamily="66" charset="0"/>
              <a:cs typeface="Cavolini" pitchFamily="66" charset="0"/>
            </a:endParaRPr>
          </a:p>
          <a:p>
            <a:endParaRPr lang="en-US">
              <a:latin typeface="Cavolini" pitchFamily="66" charset="0"/>
              <a:cs typeface="Cavolini" pitchFamily="66" charset="0"/>
            </a:endParaRPr>
          </a:p>
          <a:p>
            <a:r>
              <a:rPr lang="en-US">
                <a:latin typeface="Cavolini" pitchFamily="66" charset="0"/>
                <a:ea typeface="Cavolini" pitchFamily="66" charset="0"/>
              </a:rPr>
              <a:t>•</a:t>
            </a:r>
            <a:r>
              <a:rPr lang="en-US">
                <a:latin typeface="Cavolini" pitchFamily="66" charset="0"/>
                <a:cs typeface="Cavolini" pitchFamily="66" charset="0"/>
              </a:rPr>
              <a:t> Hover your cursor over the URL link</a:t>
            </a:r>
            <a:r>
              <a:rPr lang="en-US">
                <a:latin typeface="Cavolini" pitchFamily="66" charset="0"/>
                <a:ea typeface="Cavolini" pitchFamily="66" charset="0"/>
              </a:rPr>
              <a:t>—</a:t>
            </a:r>
            <a:r>
              <a:rPr lang="en-US">
                <a:latin typeface="Cavolini" pitchFamily="66" charset="0"/>
                <a:cs typeface="Cavolini" pitchFamily="66" charset="0"/>
              </a:rPr>
              <a:t>without clicking on it. The full hyperlinked address appears. If the URL does not match the address displayed, the message is most likely fraudulent</a:t>
            </a:r>
            <a:endParaRPr lang="en-US">
              <a:latin typeface="Cavolini" pitchFamily="66" charset="0"/>
              <a:ea typeface="Cavolini" pitchFamily="66" charset="0"/>
            </a:endParaRPr>
          </a:p>
        </p:txBody>
      </p:sp>
      <p:sp>
        <p:nvSpPr>
          <p:cNvPr id="13316" name="TextBox 4"/>
          <p:cNvSpPr txBox="1"/>
          <p:nvPr/>
        </p:nvSpPr>
        <p:spPr>
          <a:xfrm>
            <a:off x="436563" y="4521200"/>
            <a:ext cx="11534775" cy="1200150"/>
          </a:xfrm>
          <a:prstGeom prst="rect">
            <a:avLst/>
          </a:prstGeom>
          <a:noFill/>
          <a:ln w="9525">
            <a:noFill/>
          </a:ln>
        </p:spPr>
        <p:txBody>
          <a:bodyPr wrap="square">
            <a:spAutoFit/>
          </a:bodyPr>
          <a:p>
            <a:r>
              <a:rPr lang="en-US">
                <a:latin typeface="Cavolini" pitchFamily="66" charset="0"/>
                <a:cs typeface="Cavolini" pitchFamily="66" charset="0"/>
              </a:rPr>
              <a:t>If you question the validity of the link, </a:t>
            </a:r>
            <a:endParaRPr lang="en-US">
              <a:latin typeface="Cavolini" pitchFamily="66" charset="0"/>
              <a:cs typeface="Cavolini" pitchFamily="66" charset="0"/>
            </a:endParaRPr>
          </a:p>
          <a:p>
            <a:endParaRPr lang="en-US">
              <a:latin typeface="Cavolini" pitchFamily="66" charset="0"/>
              <a:cs typeface="Cavolini" pitchFamily="66" charset="0"/>
            </a:endParaRPr>
          </a:p>
          <a:p>
            <a:r>
              <a:rPr lang="en-US">
                <a:latin typeface="Cavolini" pitchFamily="66" charset="0"/>
                <a:ea typeface="Cavolini" pitchFamily="66" charset="0"/>
              </a:rPr>
              <a:t>•</a:t>
            </a:r>
            <a:r>
              <a:rPr lang="en-US">
                <a:latin typeface="Cavolini" pitchFamily="66" charset="0"/>
                <a:cs typeface="Cavolini" pitchFamily="66" charset="0"/>
              </a:rPr>
              <a:t> Call a known phone number (not one from the email) and ask about the message. </a:t>
            </a:r>
            <a:endParaRPr lang="en-US">
              <a:latin typeface="Cavolini" pitchFamily="66" charset="0"/>
              <a:cs typeface="Cavolini" pitchFamily="66" charset="0"/>
            </a:endParaRPr>
          </a:p>
          <a:p>
            <a:r>
              <a:rPr lang="en-US">
                <a:latin typeface="Cavolini" pitchFamily="66" charset="0"/>
                <a:ea typeface="Cavolini" pitchFamily="66" charset="0"/>
              </a:rPr>
              <a:t>•</a:t>
            </a:r>
            <a:r>
              <a:rPr lang="en-US">
                <a:latin typeface="Cavolini" pitchFamily="66" charset="0"/>
                <a:cs typeface="Cavolini" pitchFamily="66" charset="0"/>
              </a:rPr>
              <a:t> Visit a trusted website (by manually typing the address in your browser).</a:t>
            </a:r>
            <a:endParaRPr lang="en-US">
              <a:latin typeface="Cavolini" pitchFamily="66" charset="0"/>
              <a:ea typeface="Cavolini" pitchFamily="66"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Picture 2"/>
          <p:cNvPicPr>
            <a:picLocks noChangeAspect="1"/>
          </p:cNvPicPr>
          <p:nvPr/>
        </p:nvPicPr>
        <p:blipFill>
          <a:blip r:embed="rId1"/>
          <a:stretch>
            <a:fillRect/>
          </a:stretch>
        </p:blipFill>
        <p:spPr>
          <a:xfrm>
            <a:off x="117475" y="1444625"/>
            <a:ext cx="7346950" cy="5151438"/>
          </a:xfrm>
          <a:prstGeom prst="rect">
            <a:avLst/>
          </a:prstGeom>
          <a:noFill/>
          <a:ln w="9525">
            <a:noFill/>
          </a:ln>
        </p:spPr>
      </p:pic>
      <p:sp>
        <p:nvSpPr>
          <p:cNvPr id="14339" name="TextBox 3"/>
          <p:cNvSpPr txBox="1"/>
          <p:nvPr/>
        </p:nvSpPr>
        <p:spPr>
          <a:xfrm>
            <a:off x="204788" y="307975"/>
            <a:ext cx="7156450" cy="646113"/>
          </a:xfrm>
          <a:prstGeom prst="rect">
            <a:avLst/>
          </a:prstGeom>
          <a:noFill/>
          <a:ln w="9525">
            <a:noFill/>
          </a:ln>
        </p:spPr>
        <p:txBody>
          <a:bodyPr wrap="square">
            <a:spAutoFit/>
          </a:bodyPr>
          <a:p>
            <a:r>
              <a:rPr lang="en-US" sz="3600" b="1">
                <a:latin typeface="Cavolini" pitchFamily="66" charset="0"/>
                <a:cs typeface="Cavolini" pitchFamily="66" charset="0"/>
              </a:rPr>
              <a:t>Poor Grammar and Spelling</a:t>
            </a:r>
            <a:endParaRPr lang="en-US" sz="3600" b="1">
              <a:latin typeface="Cavolini" pitchFamily="66" charset="0"/>
              <a:ea typeface="Cavolini" pitchFamily="66" charset="0"/>
            </a:endParaRPr>
          </a:p>
        </p:txBody>
      </p:sp>
      <p:sp>
        <p:nvSpPr>
          <p:cNvPr id="14340" name="TextBox 4"/>
          <p:cNvSpPr txBox="1"/>
          <p:nvPr/>
        </p:nvSpPr>
        <p:spPr>
          <a:xfrm>
            <a:off x="7558088" y="1014413"/>
            <a:ext cx="4421187" cy="4400550"/>
          </a:xfrm>
          <a:prstGeom prst="rect">
            <a:avLst/>
          </a:prstGeom>
          <a:noFill/>
          <a:ln w="9525">
            <a:noFill/>
          </a:ln>
        </p:spPr>
        <p:txBody>
          <a:bodyPr wrap="square">
            <a:spAutoFit/>
          </a:bodyPr>
          <a:p>
            <a:r>
              <a:rPr lang="en-US" sz="1400">
                <a:latin typeface="Cavolini" pitchFamily="66" charset="0"/>
                <a:cs typeface="Cavolini" pitchFamily="66" charset="0"/>
              </a:rPr>
              <a:t>Many phishing emails contain misspelled words and poor sentence structure. If you easily detected grammar-related errors in a message, it may be a phish.</a:t>
            </a:r>
            <a:endParaRPr lang="en-US" sz="1400">
              <a:latin typeface="Cavolini" pitchFamily="66" charset="0"/>
              <a:cs typeface="Cavolini" pitchFamily="66" charset="0"/>
            </a:endParaRPr>
          </a:p>
          <a:p>
            <a:endParaRPr lang="en-US" sz="1400">
              <a:latin typeface="Cavolini" pitchFamily="66" charset="0"/>
              <a:cs typeface="Cavolini" pitchFamily="66" charset="0"/>
            </a:endParaRPr>
          </a:p>
          <a:p>
            <a:r>
              <a:rPr lang="en-US" sz="1400">
                <a:latin typeface="Cavolini" pitchFamily="66" charset="0"/>
                <a:cs typeface="Cavolini" pitchFamily="66" charset="0"/>
              </a:rPr>
              <a:t> In the email example to the left</a:t>
            </a:r>
            <a:endParaRPr lang="en-US" sz="1400">
              <a:latin typeface="Cavolini" pitchFamily="66" charset="0"/>
              <a:cs typeface="Cavolini" pitchFamily="66" charset="0"/>
            </a:endParaRPr>
          </a:p>
          <a:p>
            <a:r>
              <a:rPr lang="en-US" sz="1400">
                <a:latin typeface="Cavolini" pitchFamily="66" charset="0"/>
                <a:cs typeface="Cavolini" pitchFamily="66" charset="0"/>
              </a:rPr>
              <a:t> </a:t>
            </a:r>
            <a:endParaRPr lang="en-US" sz="1400">
              <a:latin typeface="Cavolini" pitchFamily="66" charset="0"/>
              <a:cs typeface="Cavolini" pitchFamily="66" charset="0"/>
            </a:endParaRPr>
          </a:p>
          <a:p>
            <a:r>
              <a:rPr lang="en-US" sz="1400">
                <a:latin typeface="Cavolini" pitchFamily="66" charset="0"/>
                <a:ea typeface="Cavolini" pitchFamily="66" charset="0"/>
              </a:rPr>
              <a:t>•</a:t>
            </a:r>
            <a:r>
              <a:rPr lang="en-US" sz="1400">
                <a:latin typeface="Cavolini" pitchFamily="66" charset="0"/>
                <a:cs typeface="Cavolini" pitchFamily="66" charset="0"/>
              </a:rPr>
              <a:t> No individual word is misspelled, but the message is full of grammatical errors that a native speaker wouldn’t make, e.g</a:t>
            </a:r>
            <a:r>
              <a:rPr lang="en-US" sz="1400" b="1" u="sng">
                <a:latin typeface="Cavolini" pitchFamily="66" charset="0"/>
                <a:cs typeface="Cavolini" pitchFamily="66" charset="0"/>
              </a:rPr>
              <a:t>., “We detected something unusual to use an application,”</a:t>
            </a:r>
            <a:r>
              <a:rPr lang="en-US" sz="1400">
                <a:latin typeface="Cavolini" pitchFamily="66" charset="0"/>
                <a:cs typeface="Cavolini" pitchFamily="66" charset="0"/>
              </a:rPr>
              <a:t> and a string of missed words, such as </a:t>
            </a:r>
            <a:r>
              <a:rPr lang="en-US" sz="1400" b="1" u="sng">
                <a:latin typeface="Cavolini" pitchFamily="66" charset="0"/>
                <a:cs typeface="Cavolini" pitchFamily="66" charset="0"/>
              </a:rPr>
              <a:t>“a malicious user might trying to access.”</a:t>
            </a:r>
            <a:endParaRPr lang="en-US" sz="1400" b="1" u="sng">
              <a:latin typeface="Cavolini" pitchFamily="66" charset="0"/>
              <a:cs typeface="Cavolini" pitchFamily="66" charset="0"/>
            </a:endParaRPr>
          </a:p>
          <a:p>
            <a:endParaRPr lang="en-US" sz="1400">
              <a:latin typeface="Cavolini" pitchFamily="66" charset="0"/>
              <a:cs typeface="Cavolini" pitchFamily="66" charset="0"/>
            </a:endParaRPr>
          </a:p>
          <a:p>
            <a:r>
              <a:rPr lang="en-US" sz="1400">
                <a:latin typeface="Cavolini" pitchFamily="66" charset="0"/>
                <a:cs typeface="Cavolini" pitchFamily="66" charset="0"/>
              </a:rPr>
              <a:t> </a:t>
            </a:r>
            <a:r>
              <a:rPr lang="en-US" sz="1600" b="1">
                <a:latin typeface="Cavolini" pitchFamily="66" charset="0"/>
                <a:cs typeface="Cavolini" pitchFamily="66" charset="0"/>
              </a:rPr>
              <a:t>Look for obvious errors! </a:t>
            </a:r>
            <a:endParaRPr lang="en-US" sz="1600" b="1">
              <a:latin typeface="Cavolini" pitchFamily="66" charset="0"/>
              <a:cs typeface="Cavolini" pitchFamily="66" charset="0"/>
            </a:endParaRPr>
          </a:p>
          <a:p>
            <a:endParaRPr lang="en-US" sz="1400">
              <a:latin typeface="Cavolini" pitchFamily="66" charset="0"/>
              <a:cs typeface="Cavolini" pitchFamily="66" charset="0"/>
            </a:endParaRPr>
          </a:p>
          <a:p>
            <a:r>
              <a:rPr lang="en-US" sz="1400">
                <a:latin typeface="Cavolini" pitchFamily="66" charset="0"/>
                <a:cs typeface="Cavolini" pitchFamily="66" charset="0"/>
              </a:rPr>
              <a:t>This is not to say an email with a mistake is a scam. Everyone makes typos from time to time.</a:t>
            </a:r>
            <a:endParaRPr lang="en-US" sz="1400">
              <a:latin typeface="Cavolini" pitchFamily="66" charset="0"/>
              <a:ea typeface="Cavolini" pitchFamily="66" charset="0"/>
            </a:endParaRPr>
          </a:p>
        </p:txBody>
      </p:sp>
    </p:spTree>
  </p:cSld>
  <p:clrMapOvr>
    <a:masterClrMapping/>
  </p:clrMapOvr>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Century Gothic"/>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Century Gothic"/>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7360</Words>
  <Application>WPS Presentation</Application>
  <PresentationFormat>Widescreen</PresentationFormat>
  <Paragraphs>139</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Century Gothic</vt:lpstr>
      <vt:lpstr>Wingdings 3</vt:lpstr>
      <vt:lpstr>Symbol</vt:lpstr>
      <vt:lpstr>Arial</vt:lpstr>
      <vt:lpstr>Cavolini</vt:lpstr>
      <vt:lpstr>Segoe Print</vt:lpstr>
      <vt:lpstr>Microsoft YaHei</vt:lpstr>
      <vt:lpstr>Arial Unicode MS</vt:lpstr>
      <vt:lpstr>Calibri</vt:lpstr>
      <vt:lpstr>Slice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Schuyler County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Cicora</dc:creator>
  <cp:lastModifiedBy>Malik Alyan Sabir</cp:lastModifiedBy>
  <cp:revision>5</cp:revision>
  <dcterms:created xsi:type="dcterms:W3CDTF">2023-11-15T16:35:12Z</dcterms:created>
  <dcterms:modified xsi:type="dcterms:W3CDTF">2024-08-06T12:08:00Z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9266D000038640C7980577A22E7000A2_12</vt:lpwstr>
  </property>
  <property fmtid="{D5CDD505-2E9C-101B-9397-08002B2CF9AE}" pid="3" name="KSOProductBuildVer">
    <vt:lpwstr>1033-12.2.0.13472</vt:lpwstr>
  </property>
</Properties>
</file>