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7" r:id="rId11"/>
    <p:sldId id="266" r:id="rId12"/>
    <p:sldId id="268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32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BBB656-E484-4241-9D3D-3ADE5F9D47A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r-Latn-RS"/>
        </a:p>
      </dgm:t>
    </dgm:pt>
    <dgm:pt modelId="{C5D8E326-8F9B-4305-AF7E-09237EC9550E}">
      <dgm:prSet phldrT="[Text]"/>
      <dgm:spPr/>
      <dgm:t>
        <a:bodyPr/>
        <a:lstStyle/>
        <a:p>
          <a:r>
            <a:rPr lang="sr-Latn-RS" dirty="0"/>
            <a:t>GOST</a:t>
          </a:r>
        </a:p>
      </dgm:t>
    </dgm:pt>
    <dgm:pt modelId="{04AF9714-F235-459C-859D-9BDC2229F510}" type="parTrans" cxnId="{14494629-0980-41E8-907F-D65BF50B70B1}">
      <dgm:prSet/>
      <dgm:spPr/>
      <dgm:t>
        <a:bodyPr/>
        <a:lstStyle/>
        <a:p>
          <a:endParaRPr lang="sr-Latn-RS"/>
        </a:p>
      </dgm:t>
    </dgm:pt>
    <dgm:pt modelId="{5B3DD367-0C8D-49D2-A211-578D79E8585B}" type="sibTrans" cxnId="{14494629-0980-41E8-907F-D65BF50B70B1}">
      <dgm:prSet/>
      <dgm:spPr/>
      <dgm:t>
        <a:bodyPr/>
        <a:lstStyle/>
        <a:p>
          <a:endParaRPr lang="sr-Latn-RS"/>
        </a:p>
      </dgm:t>
    </dgm:pt>
    <dgm:pt modelId="{63154647-2C01-45A2-BB90-080FDB20C8E6}">
      <dgm:prSet phldrT="[Text]"/>
      <dgm:spPr/>
      <dgm:t>
        <a:bodyPr/>
        <a:lstStyle/>
        <a:p>
          <a:r>
            <a:rPr lang="en-US" dirty="0" err="1"/>
            <a:t>Pregled</a:t>
          </a:r>
          <a:r>
            <a:rPr lang="en-US" dirty="0"/>
            <a:t> </a:t>
          </a:r>
          <a:r>
            <a:rPr lang="en-US" dirty="0" err="1"/>
            <a:t>oglasa</a:t>
          </a:r>
          <a:endParaRPr lang="sr-Latn-RS" dirty="0"/>
        </a:p>
      </dgm:t>
    </dgm:pt>
    <dgm:pt modelId="{FFBCEA82-86C9-46F3-9A5B-8B75A67A6FE6}" type="parTrans" cxnId="{13CBEC34-A15D-4EAF-AEE9-84973A4FBFAC}">
      <dgm:prSet/>
      <dgm:spPr/>
      <dgm:t>
        <a:bodyPr/>
        <a:lstStyle/>
        <a:p>
          <a:endParaRPr lang="sr-Latn-RS"/>
        </a:p>
      </dgm:t>
    </dgm:pt>
    <dgm:pt modelId="{BA8A9A59-15E4-4008-A2A4-AE9636D7F4DF}" type="sibTrans" cxnId="{13CBEC34-A15D-4EAF-AEE9-84973A4FBFAC}">
      <dgm:prSet/>
      <dgm:spPr/>
      <dgm:t>
        <a:bodyPr/>
        <a:lstStyle/>
        <a:p>
          <a:endParaRPr lang="sr-Latn-RS"/>
        </a:p>
      </dgm:t>
    </dgm:pt>
    <dgm:pt modelId="{91E6A4D6-9ECB-4E32-9BAB-AEBDAFA36FF7}">
      <dgm:prSet phldrT="[Text]"/>
      <dgm:spPr/>
      <dgm:t>
        <a:bodyPr/>
        <a:lstStyle/>
        <a:p>
          <a:r>
            <a:rPr lang="en-US" dirty="0" err="1"/>
            <a:t>Mogu</a:t>
          </a:r>
          <a:r>
            <a:rPr lang="sr-Latn-RS" dirty="0"/>
            <a:t>ćnost registracije</a:t>
          </a:r>
        </a:p>
      </dgm:t>
    </dgm:pt>
    <dgm:pt modelId="{A219C648-59C4-4963-834B-A2432A9BA399}" type="parTrans" cxnId="{E6CC02EB-A194-45DC-A0CF-96B7106CC18C}">
      <dgm:prSet/>
      <dgm:spPr/>
      <dgm:t>
        <a:bodyPr/>
        <a:lstStyle/>
        <a:p>
          <a:endParaRPr lang="sr-Latn-RS"/>
        </a:p>
      </dgm:t>
    </dgm:pt>
    <dgm:pt modelId="{B49EAE8D-ED55-41FC-A10C-457B13D94689}" type="sibTrans" cxnId="{E6CC02EB-A194-45DC-A0CF-96B7106CC18C}">
      <dgm:prSet/>
      <dgm:spPr/>
      <dgm:t>
        <a:bodyPr/>
        <a:lstStyle/>
        <a:p>
          <a:endParaRPr lang="sr-Latn-RS"/>
        </a:p>
      </dgm:t>
    </dgm:pt>
    <dgm:pt modelId="{990D9C6D-CE39-459A-A2BB-E163517B7CEF}">
      <dgm:prSet phldrT="[Text]"/>
      <dgm:spPr/>
      <dgm:t>
        <a:bodyPr/>
        <a:lstStyle/>
        <a:p>
          <a:r>
            <a:rPr lang="sr-Latn-RS" dirty="0"/>
            <a:t>REGISTROVANI KORISNIK</a:t>
          </a:r>
        </a:p>
      </dgm:t>
    </dgm:pt>
    <dgm:pt modelId="{A2620E32-CB91-455F-AA68-0A95D045095B}" type="parTrans" cxnId="{26DFCB6E-8160-4019-B295-9C632CE0920C}">
      <dgm:prSet/>
      <dgm:spPr/>
      <dgm:t>
        <a:bodyPr/>
        <a:lstStyle/>
        <a:p>
          <a:endParaRPr lang="sr-Latn-RS"/>
        </a:p>
      </dgm:t>
    </dgm:pt>
    <dgm:pt modelId="{F498CAA3-480B-4109-B8A3-7DCED88F6847}" type="sibTrans" cxnId="{26DFCB6E-8160-4019-B295-9C632CE0920C}">
      <dgm:prSet/>
      <dgm:spPr/>
      <dgm:t>
        <a:bodyPr/>
        <a:lstStyle/>
        <a:p>
          <a:endParaRPr lang="sr-Latn-RS"/>
        </a:p>
      </dgm:t>
    </dgm:pt>
    <dgm:pt modelId="{6E3D65B4-E971-4E11-B0C2-B6D4B2F40505}">
      <dgm:prSet phldrT="[Text]"/>
      <dgm:spPr/>
      <dgm:t>
        <a:bodyPr/>
        <a:lstStyle/>
        <a:p>
          <a:r>
            <a:rPr lang="sr-Latn-RS" dirty="0"/>
            <a:t>Postavljanje oglasa</a:t>
          </a:r>
        </a:p>
      </dgm:t>
    </dgm:pt>
    <dgm:pt modelId="{918A26B5-FC00-4A47-9CBC-A8F94D4E7078}" type="parTrans" cxnId="{AEFA1FA2-D2DC-4A32-9BB3-BD1FD6B7923E}">
      <dgm:prSet/>
      <dgm:spPr/>
      <dgm:t>
        <a:bodyPr/>
        <a:lstStyle/>
        <a:p>
          <a:endParaRPr lang="sr-Latn-RS"/>
        </a:p>
      </dgm:t>
    </dgm:pt>
    <dgm:pt modelId="{A9D98C5C-5D03-4C4F-ADE5-E8E5D814FBA2}" type="sibTrans" cxnId="{AEFA1FA2-D2DC-4A32-9BB3-BD1FD6B7923E}">
      <dgm:prSet/>
      <dgm:spPr/>
      <dgm:t>
        <a:bodyPr/>
        <a:lstStyle/>
        <a:p>
          <a:endParaRPr lang="sr-Latn-RS"/>
        </a:p>
      </dgm:t>
    </dgm:pt>
    <dgm:pt modelId="{03CAAB9A-EBC3-4A24-AB6E-8368B5CD3A37}">
      <dgm:prSet/>
      <dgm:spPr/>
      <dgm:t>
        <a:bodyPr/>
        <a:lstStyle/>
        <a:p>
          <a:r>
            <a:rPr lang="sr-Latn-RS"/>
            <a:t>ORGANIZACIJA</a:t>
          </a:r>
          <a:endParaRPr lang="sr-Latn-RS" dirty="0"/>
        </a:p>
      </dgm:t>
    </dgm:pt>
    <dgm:pt modelId="{E80837C1-BD2A-407A-AB0F-97C273D6BE9E}" type="parTrans" cxnId="{6C2EE087-B479-482A-BD4B-FE9A1CFE6921}">
      <dgm:prSet/>
      <dgm:spPr/>
      <dgm:t>
        <a:bodyPr/>
        <a:lstStyle/>
        <a:p>
          <a:endParaRPr lang="sr-Latn-RS"/>
        </a:p>
      </dgm:t>
    </dgm:pt>
    <dgm:pt modelId="{47E8ED57-50DF-4C82-9210-A0AD484DA8D8}" type="sibTrans" cxnId="{6C2EE087-B479-482A-BD4B-FE9A1CFE6921}">
      <dgm:prSet/>
      <dgm:spPr/>
      <dgm:t>
        <a:bodyPr/>
        <a:lstStyle/>
        <a:p>
          <a:endParaRPr lang="sr-Latn-RS"/>
        </a:p>
      </dgm:t>
    </dgm:pt>
    <dgm:pt modelId="{463C1C8D-3D32-426B-9265-436D7CB3C68F}">
      <dgm:prSet/>
      <dgm:spPr/>
      <dgm:t>
        <a:bodyPr/>
        <a:lstStyle/>
        <a:p>
          <a:r>
            <a:rPr lang="sr-Latn-RS"/>
            <a:t>ADMINISTRATOR</a:t>
          </a:r>
          <a:endParaRPr lang="sr-Latn-RS" dirty="0"/>
        </a:p>
      </dgm:t>
    </dgm:pt>
    <dgm:pt modelId="{30D1B297-EF0F-4C9F-93DA-D29FF7870F29}" type="parTrans" cxnId="{EBE0CFDD-1D51-488C-A158-6C8BD817A3A7}">
      <dgm:prSet/>
      <dgm:spPr/>
      <dgm:t>
        <a:bodyPr/>
        <a:lstStyle/>
        <a:p>
          <a:endParaRPr lang="sr-Latn-RS"/>
        </a:p>
      </dgm:t>
    </dgm:pt>
    <dgm:pt modelId="{C347ED1A-B3D0-40A4-9887-87D6C7FFF949}" type="sibTrans" cxnId="{EBE0CFDD-1D51-488C-A158-6C8BD817A3A7}">
      <dgm:prSet/>
      <dgm:spPr/>
      <dgm:t>
        <a:bodyPr/>
        <a:lstStyle/>
        <a:p>
          <a:endParaRPr lang="sr-Latn-RS"/>
        </a:p>
      </dgm:t>
    </dgm:pt>
    <dgm:pt modelId="{021B988B-5B38-436C-8F83-641114B8946F}">
      <dgm:prSet phldrT="[Text]"/>
      <dgm:spPr/>
      <dgm:t>
        <a:bodyPr/>
        <a:lstStyle/>
        <a:p>
          <a:r>
            <a:rPr lang="sr-Latn-RS" dirty="0"/>
            <a:t>Kontaktiranje korisnika</a:t>
          </a:r>
        </a:p>
      </dgm:t>
    </dgm:pt>
    <dgm:pt modelId="{EBC83212-D570-4BF6-9589-ABD5F3AA5E3D}" type="parTrans" cxnId="{F98A6118-3C7B-4948-828D-A54AAEA7312F}">
      <dgm:prSet/>
      <dgm:spPr/>
      <dgm:t>
        <a:bodyPr/>
        <a:lstStyle/>
        <a:p>
          <a:endParaRPr lang="sr-Latn-RS"/>
        </a:p>
      </dgm:t>
    </dgm:pt>
    <dgm:pt modelId="{05FF0228-B098-4C6B-8E25-93B79779D37B}" type="sibTrans" cxnId="{F98A6118-3C7B-4948-828D-A54AAEA7312F}">
      <dgm:prSet/>
      <dgm:spPr/>
      <dgm:t>
        <a:bodyPr/>
        <a:lstStyle/>
        <a:p>
          <a:endParaRPr lang="sr-Latn-RS"/>
        </a:p>
      </dgm:t>
    </dgm:pt>
    <dgm:pt modelId="{7AEB4092-9450-47FF-8339-8ED34B254771}">
      <dgm:prSet phldrT="[Text]"/>
      <dgm:spPr/>
      <dgm:t>
        <a:bodyPr/>
        <a:lstStyle/>
        <a:p>
          <a:r>
            <a:rPr lang="sr-Latn-RS" dirty="0"/>
            <a:t>Kontaktiranje organizacije</a:t>
          </a:r>
        </a:p>
      </dgm:t>
    </dgm:pt>
    <dgm:pt modelId="{67E7ECFC-B3C2-4817-9429-12D0A24E11A7}" type="parTrans" cxnId="{27AF7211-1DE5-4CBE-8746-2AF32447A99A}">
      <dgm:prSet/>
      <dgm:spPr/>
      <dgm:t>
        <a:bodyPr/>
        <a:lstStyle/>
        <a:p>
          <a:endParaRPr lang="sr-Latn-RS"/>
        </a:p>
      </dgm:t>
    </dgm:pt>
    <dgm:pt modelId="{4B215484-16A4-4FB1-9002-672EE85C7396}" type="sibTrans" cxnId="{27AF7211-1DE5-4CBE-8746-2AF32447A99A}">
      <dgm:prSet/>
      <dgm:spPr/>
      <dgm:t>
        <a:bodyPr/>
        <a:lstStyle/>
        <a:p>
          <a:endParaRPr lang="sr-Latn-RS"/>
        </a:p>
      </dgm:t>
    </dgm:pt>
    <dgm:pt modelId="{E6F18903-7667-48FB-B261-FE0C0392B7C6}">
      <dgm:prSet phldrT="[Text]"/>
      <dgm:spPr/>
      <dgm:t>
        <a:bodyPr/>
        <a:lstStyle/>
        <a:p>
          <a:r>
            <a:rPr lang="sr-Latn-RS" dirty="0"/>
            <a:t>Pregled oglasa</a:t>
          </a:r>
        </a:p>
      </dgm:t>
    </dgm:pt>
    <dgm:pt modelId="{92848407-441F-42EC-B6DC-E4F9C8268E04}" type="parTrans" cxnId="{282D31A7-A574-48ED-8DAD-7C651686A652}">
      <dgm:prSet/>
      <dgm:spPr/>
      <dgm:t>
        <a:bodyPr/>
        <a:lstStyle/>
        <a:p>
          <a:endParaRPr lang="sr-Latn-RS"/>
        </a:p>
      </dgm:t>
    </dgm:pt>
    <dgm:pt modelId="{EA71CC23-CD9F-4011-BC0F-1CAE6983CD59}" type="sibTrans" cxnId="{282D31A7-A574-48ED-8DAD-7C651686A652}">
      <dgm:prSet/>
      <dgm:spPr/>
      <dgm:t>
        <a:bodyPr/>
        <a:lstStyle/>
        <a:p>
          <a:endParaRPr lang="sr-Latn-RS"/>
        </a:p>
      </dgm:t>
    </dgm:pt>
    <dgm:pt modelId="{772F8861-02F3-4180-898C-A920B64D40DC}">
      <dgm:prSet phldrT="[Text]"/>
      <dgm:spPr/>
      <dgm:t>
        <a:bodyPr/>
        <a:lstStyle/>
        <a:p>
          <a:r>
            <a:rPr lang="sr-Latn-RS" dirty="0"/>
            <a:t>Pregled organizacija</a:t>
          </a:r>
        </a:p>
      </dgm:t>
    </dgm:pt>
    <dgm:pt modelId="{C17F3FCB-8D03-47DA-88A9-314EF7E1E011}" type="parTrans" cxnId="{212DC624-397A-4359-9356-111C86B31751}">
      <dgm:prSet/>
      <dgm:spPr/>
      <dgm:t>
        <a:bodyPr/>
        <a:lstStyle/>
        <a:p>
          <a:endParaRPr lang="sr-Latn-RS"/>
        </a:p>
      </dgm:t>
    </dgm:pt>
    <dgm:pt modelId="{1AB420DA-BEA8-4073-A0F9-0C868968A94D}" type="sibTrans" cxnId="{212DC624-397A-4359-9356-111C86B31751}">
      <dgm:prSet/>
      <dgm:spPr/>
      <dgm:t>
        <a:bodyPr/>
        <a:lstStyle/>
        <a:p>
          <a:endParaRPr lang="sr-Latn-RS"/>
        </a:p>
      </dgm:t>
    </dgm:pt>
    <dgm:pt modelId="{CDD947CE-ACF8-4FF8-869D-6E1B2B1842A6}">
      <dgm:prSet phldrT="[Text]"/>
      <dgm:spPr/>
      <dgm:t>
        <a:bodyPr/>
        <a:lstStyle/>
        <a:p>
          <a:r>
            <a:rPr lang="sr-Latn-RS" dirty="0"/>
            <a:t>Pregled organizacija</a:t>
          </a:r>
        </a:p>
      </dgm:t>
    </dgm:pt>
    <dgm:pt modelId="{938F0363-D654-4A1B-BE43-2668403DDF8F}" type="parTrans" cxnId="{406901EB-50B3-4DB4-B5B3-0B55AB10DE2A}">
      <dgm:prSet/>
      <dgm:spPr/>
      <dgm:t>
        <a:bodyPr/>
        <a:lstStyle/>
        <a:p>
          <a:endParaRPr lang="sr-Latn-RS"/>
        </a:p>
      </dgm:t>
    </dgm:pt>
    <dgm:pt modelId="{5F277C85-153F-4784-81CC-E6CF99469B6C}" type="sibTrans" cxnId="{406901EB-50B3-4DB4-B5B3-0B55AB10DE2A}">
      <dgm:prSet/>
      <dgm:spPr/>
      <dgm:t>
        <a:bodyPr/>
        <a:lstStyle/>
        <a:p>
          <a:endParaRPr lang="sr-Latn-RS"/>
        </a:p>
      </dgm:t>
    </dgm:pt>
    <dgm:pt modelId="{9339F326-7F53-4556-9E5C-F527EDF43043}">
      <dgm:prSet/>
      <dgm:spPr/>
      <dgm:t>
        <a:bodyPr/>
        <a:lstStyle/>
        <a:p>
          <a:r>
            <a:rPr lang="sr-Latn-RS" dirty="0"/>
            <a:t>Pregled oglasa</a:t>
          </a:r>
        </a:p>
      </dgm:t>
    </dgm:pt>
    <dgm:pt modelId="{9875CBD7-65CE-44D0-AD42-80A32C09C09F}" type="parTrans" cxnId="{A590A27C-F423-460F-8DC2-5081CCCB7073}">
      <dgm:prSet/>
      <dgm:spPr/>
      <dgm:t>
        <a:bodyPr/>
        <a:lstStyle/>
        <a:p>
          <a:endParaRPr lang="sr-Latn-RS"/>
        </a:p>
      </dgm:t>
    </dgm:pt>
    <dgm:pt modelId="{90164C18-43F8-4498-B317-91707122380C}" type="sibTrans" cxnId="{A590A27C-F423-460F-8DC2-5081CCCB7073}">
      <dgm:prSet/>
      <dgm:spPr/>
      <dgm:t>
        <a:bodyPr/>
        <a:lstStyle/>
        <a:p>
          <a:endParaRPr lang="sr-Latn-RS"/>
        </a:p>
      </dgm:t>
    </dgm:pt>
    <dgm:pt modelId="{292E075A-2EBF-4E4C-8B16-642AA04059D6}">
      <dgm:prSet/>
      <dgm:spPr/>
      <dgm:t>
        <a:bodyPr/>
        <a:lstStyle/>
        <a:p>
          <a:r>
            <a:rPr lang="sr-Latn-RS" dirty="0"/>
            <a:t>Kontaktiranje korisnika</a:t>
          </a:r>
        </a:p>
      </dgm:t>
    </dgm:pt>
    <dgm:pt modelId="{FFADD373-169A-46E8-A111-24ECDDD30E7F}" type="parTrans" cxnId="{67B1C987-CAFC-4BFB-8E75-15B4F420037F}">
      <dgm:prSet/>
      <dgm:spPr/>
      <dgm:t>
        <a:bodyPr/>
        <a:lstStyle/>
        <a:p>
          <a:endParaRPr lang="sr-Latn-RS"/>
        </a:p>
      </dgm:t>
    </dgm:pt>
    <dgm:pt modelId="{A8BE745A-6481-4B1E-93D6-374ED7231875}" type="sibTrans" cxnId="{67B1C987-CAFC-4BFB-8E75-15B4F420037F}">
      <dgm:prSet/>
      <dgm:spPr/>
      <dgm:t>
        <a:bodyPr/>
        <a:lstStyle/>
        <a:p>
          <a:endParaRPr lang="sr-Latn-RS"/>
        </a:p>
      </dgm:t>
    </dgm:pt>
    <dgm:pt modelId="{DE508EDF-4E23-400E-AD80-35EE4FF26320}">
      <dgm:prSet/>
      <dgm:spPr/>
      <dgm:t>
        <a:bodyPr/>
        <a:lstStyle/>
        <a:p>
          <a:r>
            <a:rPr lang="sr-Latn-RS" dirty="0"/>
            <a:t>Pregled oglasa</a:t>
          </a:r>
        </a:p>
      </dgm:t>
    </dgm:pt>
    <dgm:pt modelId="{CC287E28-8441-484E-8B64-653CE0C88ED1}" type="parTrans" cxnId="{D05A9BE7-C35E-42EE-AB5B-5864CE773358}">
      <dgm:prSet/>
      <dgm:spPr/>
      <dgm:t>
        <a:bodyPr/>
        <a:lstStyle/>
        <a:p>
          <a:endParaRPr lang="sr-Latn-RS"/>
        </a:p>
      </dgm:t>
    </dgm:pt>
    <dgm:pt modelId="{EBE30DC1-60BE-419E-AAB0-B51752244980}" type="sibTrans" cxnId="{D05A9BE7-C35E-42EE-AB5B-5864CE773358}">
      <dgm:prSet/>
      <dgm:spPr/>
      <dgm:t>
        <a:bodyPr/>
        <a:lstStyle/>
        <a:p>
          <a:endParaRPr lang="sr-Latn-RS"/>
        </a:p>
      </dgm:t>
    </dgm:pt>
    <dgm:pt modelId="{0DA4617A-43AF-4D32-B24E-1B011D34E1A1}">
      <dgm:prSet/>
      <dgm:spPr/>
      <dgm:t>
        <a:bodyPr/>
        <a:lstStyle/>
        <a:p>
          <a:r>
            <a:rPr lang="sr-Latn-RS" dirty="0"/>
            <a:t>Brisanje oglasa</a:t>
          </a:r>
        </a:p>
      </dgm:t>
    </dgm:pt>
    <dgm:pt modelId="{C32CCA5F-725C-4806-9926-2920597BCE51}" type="parTrans" cxnId="{35AD894D-422F-4CFA-B264-29BFEE00908B}">
      <dgm:prSet/>
      <dgm:spPr/>
      <dgm:t>
        <a:bodyPr/>
        <a:lstStyle/>
        <a:p>
          <a:endParaRPr lang="sr-Latn-RS"/>
        </a:p>
      </dgm:t>
    </dgm:pt>
    <dgm:pt modelId="{985E94D1-F982-4276-919C-9746EB0814CB}" type="sibTrans" cxnId="{35AD894D-422F-4CFA-B264-29BFEE00908B}">
      <dgm:prSet/>
      <dgm:spPr/>
      <dgm:t>
        <a:bodyPr/>
        <a:lstStyle/>
        <a:p>
          <a:endParaRPr lang="sr-Latn-RS"/>
        </a:p>
      </dgm:t>
    </dgm:pt>
    <dgm:pt modelId="{5126027A-D800-4D78-A9F8-C8BDB37CF284}">
      <dgm:prSet/>
      <dgm:spPr/>
      <dgm:t>
        <a:bodyPr/>
        <a:lstStyle/>
        <a:p>
          <a:r>
            <a:rPr lang="sr-Latn-RS" dirty="0"/>
            <a:t>Pregled profila</a:t>
          </a:r>
        </a:p>
      </dgm:t>
    </dgm:pt>
    <dgm:pt modelId="{0D0E87EE-BAE2-42FA-A322-DFD70C96018B}" type="parTrans" cxnId="{BB5704F7-4E37-4014-8836-F21F2091FE1E}">
      <dgm:prSet/>
      <dgm:spPr/>
      <dgm:t>
        <a:bodyPr/>
        <a:lstStyle/>
        <a:p>
          <a:endParaRPr lang="sr-Latn-RS"/>
        </a:p>
      </dgm:t>
    </dgm:pt>
    <dgm:pt modelId="{17F918B5-4BD0-4D93-B76E-6B6C9BB54DE5}" type="sibTrans" cxnId="{BB5704F7-4E37-4014-8836-F21F2091FE1E}">
      <dgm:prSet/>
      <dgm:spPr/>
      <dgm:t>
        <a:bodyPr/>
        <a:lstStyle/>
        <a:p>
          <a:endParaRPr lang="sr-Latn-RS"/>
        </a:p>
      </dgm:t>
    </dgm:pt>
    <dgm:pt modelId="{A8CAF365-1AA9-4282-8461-580C1212E005}">
      <dgm:prSet/>
      <dgm:spPr/>
      <dgm:t>
        <a:bodyPr/>
        <a:lstStyle/>
        <a:p>
          <a:r>
            <a:rPr lang="sr-Latn-RS" dirty="0"/>
            <a:t>Brisanje profila</a:t>
          </a:r>
        </a:p>
      </dgm:t>
    </dgm:pt>
    <dgm:pt modelId="{173194D5-CF5E-4EDF-B793-E73B5180946C}" type="parTrans" cxnId="{DF4567E3-2665-4665-91B6-102C061463FF}">
      <dgm:prSet/>
      <dgm:spPr/>
      <dgm:t>
        <a:bodyPr/>
        <a:lstStyle/>
        <a:p>
          <a:endParaRPr lang="sr-Latn-RS"/>
        </a:p>
      </dgm:t>
    </dgm:pt>
    <dgm:pt modelId="{9DB2C5AB-66C7-433B-83AE-72227FD86818}" type="sibTrans" cxnId="{DF4567E3-2665-4665-91B6-102C061463FF}">
      <dgm:prSet/>
      <dgm:spPr/>
      <dgm:t>
        <a:bodyPr/>
        <a:lstStyle/>
        <a:p>
          <a:endParaRPr lang="sr-Latn-RS"/>
        </a:p>
      </dgm:t>
    </dgm:pt>
    <dgm:pt modelId="{4763E808-BC8D-48EA-8DA8-7236AE2983EE}">
      <dgm:prSet/>
      <dgm:spPr/>
      <dgm:t>
        <a:bodyPr/>
        <a:lstStyle/>
        <a:p>
          <a:r>
            <a:rPr lang="sr-Latn-RS" dirty="0"/>
            <a:t>Pregled organizacija</a:t>
          </a:r>
        </a:p>
      </dgm:t>
    </dgm:pt>
    <dgm:pt modelId="{032D273E-87BE-4386-8EE2-D22B06FA122F}" type="parTrans" cxnId="{1A64067B-6FD2-4D77-A8AB-8CF4A2F06B63}">
      <dgm:prSet/>
      <dgm:spPr/>
      <dgm:t>
        <a:bodyPr/>
        <a:lstStyle/>
        <a:p>
          <a:endParaRPr lang="sr-Latn-RS"/>
        </a:p>
      </dgm:t>
    </dgm:pt>
    <dgm:pt modelId="{BCF180EF-F664-49A9-A289-D0C4005E8559}" type="sibTrans" cxnId="{1A64067B-6FD2-4D77-A8AB-8CF4A2F06B63}">
      <dgm:prSet/>
      <dgm:spPr/>
      <dgm:t>
        <a:bodyPr/>
        <a:lstStyle/>
        <a:p>
          <a:endParaRPr lang="sr-Latn-RS"/>
        </a:p>
      </dgm:t>
    </dgm:pt>
    <dgm:pt modelId="{ACBDA334-AFBB-44C3-8FF0-1049821282F5}">
      <dgm:prSet/>
      <dgm:spPr/>
      <dgm:t>
        <a:bodyPr/>
        <a:lstStyle/>
        <a:p>
          <a:r>
            <a:rPr lang="sr-Latn-RS" dirty="0"/>
            <a:t>Odobravanje organizacija</a:t>
          </a:r>
        </a:p>
      </dgm:t>
    </dgm:pt>
    <dgm:pt modelId="{FFD9F42A-1773-45E3-B8DF-44BE872EF2A8}" type="parTrans" cxnId="{9130AA25-5138-4A0F-B82C-56BDB31BD1E4}">
      <dgm:prSet/>
      <dgm:spPr/>
      <dgm:t>
        <a:bodyPr/>
        <a:lstStyle/>
        <a:p>
          <a:endParaRPr lang="sr-Latn-RS"/>
        </a:p>
      </dgm:t>
    </dgm:pt>
    <dgm:pt modelId="{6E1315CD-A4C8-4E6D-B68D-42C460F55D2D}" type="sibTrans" cxnId="{9130AA25-5138-4A0F-B82C-56BDB31BD1E4}">
      <dgm:prSet/>
      <dgm:spPr/>
      <dgm:t>
        <a:bodyPr/>
        <a:lstStyle/>
        <a:p>
          <a:endParaRPr lang="sr-Latn-RS"/>
        </a:p>
      </dgm:t>
    </dgm:pt>
    <dgm:pt modelId="{7A5D19F5-A07D-44C1-AA3F-A62ABF3F1166}" type="pres">
      <dgm:prSet presAssocID="{3CBBB656-E484-4241-9D3D-3ADE5F9D47A4}" presName="Name0" presStyleCnt="0">
        <dgm:presLayoutVars>
          <dgm:dir/>
          <dgm:animLvl val="lvl"/>
          <dgm:resizeHandles val="exact"/>
        </dgm:presLayoutVars>
      </dgm:prSet>
      <dgm:spPr/>
    </dgm:pt>
    <dgm:pt modelId="{21B9C457-A310-4D9A-83FD-246AB1DDA9A6}" type="pres">
      <dgm:prSet presAssocID="{C5D8E326-8F9B-4305-AF7E-09237EC9550E}" presName="composite" presStyleCnt="0"/>
      <dgm:spPr/>
    </dgm:pt>
    <dgm:pt modelId="{56122407-413E-4F70-B315-8C4A9213B76E}" type="pres">
      <dgm:prSet presAssocID="{C5D8E326-8F9B-4305-AF7E-09237EC9550E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49DF9D49-88A2-4075-8DB6-F1EAF40B2EBC}" type="pres">
      <dgm:prSet presAssocID="{C5D8E326-8F9B-4305-AF7E-09237EC9550E}" presName="desTx" presStyleLbl="alignAccFollowNode1" presStyleIdx="0" presStyleCnt="4">
        <dgm:presLayoutVars>
          <dgm:bulletEnabled val="1"/>
        </dgm:presLayoutVars>
      </dgm:prSet>
      <dgm:spPr/>
    </dgm:pt>
    <dgm:pt modelId="{83D6D9BA-D822-44A9-A54C-9006DF4A42B3}" type="pres">
      <dgm:prSet presAssocID="{5B3DD367-0C8D-49D2-A211-578D79E8585B}" presName="space" presStyleCnt="0"/>
      <dgm:spPr/>
    </dgm:pt>
    <dgm:pt modelId="{92E2E172-AC87-4B02-994E-A66E70357DAD}" type="pres">
      <dgm:prSet presAssocID="{990D9C6D-CE39-459A-A2BB-E163517B7CEF}" presName="composite" presStyleCnt="0"/>
      <dgm:spPr/>
    </dgm:pt>
    <dgm:pt modelId="{49795DF4-C277-48E3-8F8F-E11FB8241B83}" type="pres">
      <dgm:prSet presAssocID="{990D9C6D-CE39-459A-A2BB-E163517B7CEF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78DB6353-48E1-4033-92F7-AF097DFFD6C5}" type="pres">
      <dgm:prSet presAssocID="{990D9C6D-CE39-459A-A2BB-E163517B7CEF}" presName="desTx" presStyleLbl="alignAccFollowNode1" presStyleIdx="1" presStyleCnt="4">
        <dgm:presLayoutVars>
          <dgm:bulletEnabled val="1"/>
        </dgm:presLayoutVars>
      </dgm:prSet>
      <dgm:spPr/>
    </dgm:pt>
    <dgm:pt modelId="{5421A458-A2C2-46A4-9E2C-EA568EACA2A3}" type="pres">
      <dgm:prSet presAssocID="{F498CAA3-480B-4109-B8A3-7DCED88F6847}" presName="space" presStyleCnt="0"/>
      <dgm:spPr/>
    </dgm:pt>
    <dgm:pt modelId="{2BCDD23D-6B7C-4CBB-A100-64671082F1FE}" type="pres">
      <dgm:prSet presAssocID="{03CAAB9A-EBC3-4A24-AB6E-8368B5CD3A37}" presName="composite" presStyleCnt="0"/>
      <dgm:spPr/>
    </dgm:pt>
    <dgm:pt modelId="{DA2F22C5-7947-4D42-8F30-7BC23BB2DA2E}" type="pres">
      <dgm:prSet presAssocID="{03CAAB9A-EBC3-4A24-AB6E-8368B5CD3A37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453B8328-47C7-4714-8D6B-325C019B14FF}" type="pres">
      <dgm:prSet presAssocID="{03CAAB9A-EBC3-4A24-AB6E-8368B5CD3A37}" presName="desTx" presStyleLbl="alignAccFollowNode1" presStyleIdx="2" presStyleCnt="4">
        <dgm:presLayoutVars>
          <dgm:bulletEnabled val="1"/>
        </dgm:presLayoutVars>
      </dgm:prSet>
      <dgm:spPr/>
    </dgm:pt>
    <dgm:pt modelId="{4A85AE7E-9064-4B47-906D-6E2B761402CA}" type="pres">
      <dgm:prSet presAssocID="{47E8ED57-50DF-4C82-9210-A0AD484DA8D8}" presName="space" presStyleCnt="0"/>
      <dgm:spPr/>
    </dgm:pt>
    <dgm:pt modelId="{330B386C-DA65-4B9A-9972-DFFF81AAF2D1}" type="pres">
      <dgm:prSet presAssocID="{463C1C8D-3D32-426B-9265-436D7CB3C68F}" presName="composite" presStyleCnt="0"/>
      <dgm:spPr/>
    </dgm:pt>
    <dgm:pt modelId="{2EC0357C-5565-4AF7-BEDD-312BA0A220F9}" type="pres">
      <dgm:prSet presAssocID="{463C1C8D-3D32-426B-9265-436D7CB3C68F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6BB96F5-1A4D-4CFC-AE6A-E93CE998C354}" type="pres">
      <dgm:prSet presAssocID="{463C1C8D-3D32-426B-9265-436D7CB3C68F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EAF09210-B77B-407B-845F-6E7755EDDE4A}" type="presOf" srcId="{292E075A-2EBF-4E4C-8B16-642AA04059D6}" destId="{453B8328-47C7-4714-8D6B-325C019B14FF}" srcOrd="0" destOrd="1" presId="urn:microsoft.com/office/officeart/2005/8/layout/hList1"/>
    <dgm:cxn modelId="{27AF7211-1DE5-4CBE-8746-2AF32447A99A}" srcId="{990D9C6D-CE39-459A-A2BB-E163517B7CEF}" destId="{7AEB4092-9450-47FF-8339-8ED34B254771}" srcOrd="2" destOrd="0" parTransId="{67E7ECFC-B3C2-4817-9429-12D0A24E11A7}" sibTransId="{4B215484-16A4-4FB1-9002-672EE85C7396}"/>
    <dgm:cxn modelId="{F98A6118-3C7B-4948-828D-A54AAEA7312F}" srcId="{990D9C6D-CE39-459A-A2BB-E163517B7CEF}" destId="{021B988B-5B38-436C-8F83-641114B8946F}" srcOrd="1" destOrd="0" parTransId="{EBC83212-D570-4BF6-9589-ABD5F3AA5E3D}" sibTransId="{05FF0228-B098-4C6B-8E25-93B79779D37B}"/>
    <dgm:cxn modelId="{D3E2391B-5929-4FBB-B737-D69BB6A470E1}" type="presOf" srcId="{E6F18903-7667-48FB-B261-FE0C0392B7C6}" destId="{78DB6353-48E1-4033-92F7-AF097DFFD6C5}" srcOrd="0" destOrd="3" presId="urn:microsoft.com/office/officeart/2005/8/layout/hList1"/>
    <dgm:cxn modelId="{3BFB481C-6114-4D99-97E4-98BA82E07428}" type="presOf" srcId="{CDD947CE-ACF8-4FF8-869D-6E1B2B1842A6}" destId="{49DF9D49-88A2-4075-8DB6-F1EAF40B2EBC}" srcOrd="0" destOrd="1" presId="urn:microsoft.com/office/officeart/2005/8/layout/hList1"/>
    <dgm:cxn modelId="{212DC624-397A-4359-9356-111C86B31751}" srcId="{990D9C6D-CE39-459A-A2BB-E163517B7CEF}" destId="{772F8861-02F3-4180-898C-A920B64D40DC}" srcOrd="4" destOrd="0" parTransId="{C17F3FCB-8D03-47DA-88A9-314EF7E1E011}" sibTransId="{1AB420DA-BEA8-4073-A0F9-0C868968A94D}"/>
    <dgm:cxn modelId="{9130AA25-5138-4A0F-B82C-56BDB31BD1E4}" srcId="{463C1C8D-3D32-426B-9265-436D7CB3C68F}" destId="{ACBDA334-AFBB-44C3-8FF0-1049821282F5}" srcOrd="5" destOrd="0" parTransId="{FFD9F42A-1773-45E3-B8DF-44BE872EF2A8}" sibTransId="{6E1315CD-A4C8-4E6D-B68D-42C460F55D2D}"/>
    <dgm:cxn modelId="{14494629-0980-41E8-907F-D65BF50B70B1}" srcId="{3CBBB656-E484-4241-9D3D-3ADE5F9D47A4}" destId="{C5D8E326-8F9B-4305-AF7E-09237EC9550E}" srcOrd="0" destOrd="0" parTransId="{04AF9714-F235-459C-859D-9BDC2229F510}" sibTransId="{5B3DD367-0C8D-49D2-A211-578D79E8585B}"/>
    <dgm:cxn modelId="{13CBEC34-A15D-4EAF-AEE9-84973A4FBFAC}" srcId="{C5D8E326-8F9B-4305-AF7E-09237EC9550E}" destId="{63154647-2C01-45A2-BB90-080FDB20C8E6}" srcOrd="0" destOrd="0" parTransId="{FFBCEA82-86C9-46F3-9A5B-8B75A67A6FE6}" sibTransId="{BA8A9A59-15E4-4008-A2A4-AE9636D7F4DF}"/>
    <dgm:cxn modelId="{9E26C042-FA92-490C-848E-A5CB5F01964B}" type="presOf" srcId="{4763E808-BC8D-48EA-8DA8-7236AE2983EE}" destId="{C6BB96F5-1A4D-4CFC-AE6A-E93CE998C354}" srcOrd="0" destOrd="4" presId="urn:microsoft.com/office/officeart/2005/8/layout/hList1"/>
    <dgm:cxn modelId="{826CA64B-7E03-4EA9-9AEF-4FD78CF1C646}" type="presOf" srcId="{9339F326-7F53-4556-9E5C-F527EDF43043}" destId="{453B8328-47C7-4714-8D6B-325C019B14FF}" srcOrd="0" destOrd="0" presId="urn:microsoft.com/office/officeart/2005/8/layout/hList1"/>
    <dgm:cxn modelId="{35AD894D-422F-4CFA-B264-29BFEE00908B}" srcId="{463C1C8D-3D32-426B-9265-436D7CB3C68F}" destId="{0DA4617A-43AF-4D32-B24E-1B011D34E1A1}" srcOrd="1" destOrd="0" parTransId="{C32CCA5F-725C-4806-9926-2920597BCE51}" sibTransId="{985E94D1-F982-4276-919C-9746EB0814CB}"/>
    <dgm:cxn modelId="{26DFCB6E-8160-4019-B295-9C632CE0920C}" srcId="{3CBBB656-E484-4241-9D3D-3ADE5F9D47A4}" destId="{990D9C6D-CE39-459A-A2BB-E163517B7CEF}" srcOrd="1" destOrd="0" parTransId="{A2620E32-CB91-455F-AA68-0A95D045095B}" sibTransId="{F498CAA3-480B-4109-B8A3-7DCED88F6847}"/>
    <dgm:cxn modelId="{63F5E16E-A9B6-4D76-B899-A22F03FA8C75}" type="presOf" srcId="{6E3D65B4-E971-4E11-B0C2-B6D4B2F40505}" destId="{78DB6353-48E1-4033-92F7-AF097DFFD6C5}" srcOrd="0" destOrd="0" presId="urn:microsoft.com/office/officeart/2005/8/layout/hList1"/>
    <dgm:cxn modelId="{31A3785A-19E8-4B8D-943C-5F6E48E0F18A}" type="presOf" srcId="{3CBBB656-E484-4241-9D3D-3ADE5F9D47A4}" destId="{7A5D19F5-A07D-44C1-AA3F-A62ABF3F1166}" srcOrd="0" destOrd="0" presId="urn:microsoft.com/office/officeart/2005/8/layout/hList1"/>
    <dgm:cxn modelId="{1A64067B-6FD2-4D77-A8AB-8CF4A2F06B63}" srcId="{463C1C8D-3D32-426B-9265-436D7CB3C68F}" destId="{4763E808-BC8D-48EA-8DA8-7236AE2983EE}" srcOrd="4" destOrd="0" parTransId="{032D273E-87BE-4386-8EE2-D22B06FA122F}" sibTransId="{BCF180EF-F664-49A9-A289-D0C4005E8559}"/>
    <dgm:cxn modelId="{D7D0907B-B124-493F-B14C-048B3696BDEC}" type="presOf" srcId="{5126027A-D800-4D78-A9F8-C8BDB37CF284}" destId="{C6BB96F5-1A4D-4CFC-AE6A-E93CE998C354}" srcOrd="0" destOrd="2" presId="urn:microsoft.com/office/officeart/2005/8/layout/hList1"/>
    <dgm:cxn modelId="{A590A27C-F423-460F-8DC2-5081CCCB7073}" srcId="{03CAAB9A-EBC3-4A24-AB6E-8368B5CD3A37}" destId="{9339F326-7F53-4556-9E5C-F527EDF43043}" srcOrd="0" destOrd="0" parTransId="{9875CBD7-65CE-44D0-AD42-80A32C09C09F}" sibTransId="{90164C18-43F8-4498-B317-91707122380C}"/>
    <dgm:cxn modelId="{67B1C987-CAFC-4BFB-8E75-15B4F420037F}" srcId="{03CAAB9A-EBC3-4A24-AB6E-8368B5CD3A37}" destId="{292E075A-2EBF-4E4C-8B16-642AA04059D6}" srcOrd="1" destOrd="0" parTransId="{FFADD373-169A-46E8-A111-24ECDDD30E7F}" sibTransId="{A8BE745A-6481-4B1E-93D6-374ED7231875}"/>
    <dgm:cxn modelId="{6C2EE087-B479-482A-BD4B-FE9A1CFE6921}" srcId="{3CBBB656-E484-4241-9D3D-3ADE5F9D47A4}" destId="{03CAAB9A-EBC3-4A24-AB6E-8368B5CD3A37}" srcOrd="2" destOrd="0" parTransId="{E80837C1-BD2A-407A-AB0F-97C273D6BE9E}" sibTransId="{47E8ED57-50DF-4C82-9210-A0AD484DA8D8}"/>
    <dgm:cxn modelId="{B613668E-B662-4C1D-92AD-07959849A48D}" type="presOf" srcId="{772F8861-02F3-4180-898C-A920B64D40DC}" destId="{78DB6353-48E1-4033-92F7-AF097DFFD6C5}" srcOrd="0" destOrd="4" presId="urn:microsoft.com/office/officeart/2005/8/layout/hList1"/>
    <dgm:cxn modelId="{4347D992-E068-4A25-A7BE-8176CE18F85E}" type="presOf" srcId="{7AEB4092-9450-47FF-8339-8ED34B254771}" destId="{78DB6353-48E1-4033-92F7-AF097DFFD6C5}" srcOrd="0" destOrd="2" presId="urn:microsoft.com/office/officeart/2005/8/layout/hList1"/>
    <dgm:cxn modelId="{2BACAF97-9759-4611-A57F-37417C380C04}" type="presOf" srcId="{ACBDA334-AFBB-44C3-8FF0-1049821282F5}" destId="{C6BB96F5-1A4D-4CFC-AE6A-E93CE998C354}" srcOrd="0" destOrd="5" presId="urn:microsoft.com/office/officeart/2005/8/layout/hList1"/>
    <dgm:cxn modelId="{D8DB2F99-FC5B-471F-AC4A-112C24D77675}" type="presOf" srcId="{03CAAB9A-EBC3-4A24-AB6E-8368B5CD3A37}" destId="{DA2F22C5-7947-4D42-8F30-7BC23BB2DA2E}" srcOrd="0" destOrd="0" presId="urn:microsoft.com/office/officeart/2005/8/layout/hList1"/>
    <dgm:cxn modelId="{AEFA1FA2-D2DC-4A32-9BB3-BD1FD6B7923E}" srcId="{990D9C6D-CE39-459A-A2BB-E163517B7CEF}" destId="{6E3D65B4-E971-4E11-B0C2-B6D4B2F40505}" srcOrd="0" destOrd="0" parTransId="{918A26B5-FC00-4A47-9CBC-A8F94D4E7078}" sibTransId="{A9D98C5C-5D03-4C4F-ADE5-E8E5D814FBA2}"/>
    <dgm:cxn modelId="{282D31A7-A574-48ED-8DAD-7C651686A652}" srcId="{990D9C6D-CE39-459A-A2BB-E163517B7CEF}" destId="{E6F18903-7667-48FB-B261-FE0C0392B7C6}" srcOrd="3" destOrd="0" parTransId="{92848407-441F-42EC-B6DC-E4F9C8268E04}" sibTransId="{EA71CC23-CD9F-4011-BC0F-1CAE6983CD59}"/>
    <dgm:cxn modelId="{B21364AB-E2FA-415D-8041-C6A477B9DF83}" type="presOf" srcId="{63154647-2C01-45A2-BB90-080FDB20C8E6}" destId="{49DF9D49-88A2-4075-8DB6-F1EAF40B2EBC}" srcOrd="0" destOrd="0" presId="urn:microsoft.com/office/officeart/2005/8/layout/hList1"/>
    <dgm:cxn modelId="{EE48CFAB-4899-42BB-94E4-68A42FB3A340}" type="presOf" srcId="{DE508EDF-4E23-400E-AD80-35EE4FF26320}" destId="{C6BB96F5-1A4D-4CFC-AE6A-E93CE998C354}" srcOrd="0" destOrd="0" presId="urn:microsoft.com/office/officeart/2005/8/layout/hList1"/>
    <dgm:cxn modelId="{39C944B7-7CEF-4B2D-AE97-2418C0B91ECB}" type="presOf" srcId="{990D9C6D-CE39-459A-A2BB-E163517B7CEF}" destId="{49795DF4-C277-48E3-8F8F-E11FB8241B83}" srcOrd="0" destOrd="0" presId="urn:microsoft.com/office/officeart/2005/8/layout/hList1"/>
    <dgm:cxn modelId="{637256BA-C24E-4CFB-83A8-7E1B42ABA2FF}" type="presOf" srcId="{91E6A4D6-9ECB-4E32-9BAB-AEBDAFA36FF7}" destId="{49DF9D49-88A2-4075-8DB6-F1EAF40B2EBC}" srcOrd="0" destOrd="2" presId="urn:microsoft.com/office/officeart/2005/8/layout/hList1"/>
    <dgm:cxn modelId="{BA6C18C0-5638-4B49-9560-A26BFE7C5022}" type="presOf" srcId="{021B988B-5B38-436C-8F83-641114B8946F}" destId="{78DB6353-48E1-4033-92F7-AF097DFFD6C5}" srcOrd="0" destOrd="1" presId="urn:microsoft.com/office/officeart/2005/8/layout/hList1"/>
    <dgm:cxn modelId="{1D1C0CD4-1175-4C15-B9E6-68A90FBC85B6}" type="presOf" srcId="{463C1C8D-3D32-426B-9265-436D7CB3C68F}" destId="{2EC0357C-5565-4AF7-BEDD-312BA0A220F9}" srcOrd="0" destOrd="0" presId="urn:microsoft.com/office/officeart/2005/8/layout/hList1"/>
    <dgm:cxn modelId="{FB3E95D6-1D0E-4C4E-9FEB-B9FA97358D1D}" type="presOf" srcId="{0DA4617A-43AF-4D32-B24E-1B011D34E1A1}" destId="{C6BB96F5-1A4D-4CFC-AE6A-E93CE998C354}" srcOrd="0" destOrd="1" presId="urn:microsoft.com/office/officeart/2005/8/layout/hList1"/>
    <dgm:cxn modelId="{EBE0CFDD-1D51-488C-A158-6C8BD817A3A7}" srcId="{3CBBB656-E484-4241-9D3D-3ADE5F9D47A4}" destId="{463C1C8D-3D32-426B-9265-436D7CB3C68F}" srcOrd="3" destOrd="0" parTransId="{30D1B297-EF0F-4C9F-93DA-D29FF7870F29}" sibTransId="{C347ED1A-B3D0-40A4-9887-87D6C7FFF949}"/>
    <dgm:cxn modelId="{DF4567E3-2665-4665-91B6-102C061463FF}" srcId="{463C1C8D-3D32-426B-9265-436D7CB3C68F}" destId="{A8CAF365-1AA9-4282-8461-580C1212E005}" srcOrd="3" destOrd="0" parTransId="{173194D5-CF5E-4EDF-B793-E73B5180946C}" sibTransId="{9DB2C5AB-66C7-433B-83AE-72227FD86818}"/>
    <dgm:cxn modelId="{D05A9BE7-C35E-42EE-AB5B-5864CE773358}" srcId="{463C1C8D-3D32-426B-9265-436D7CB3C68F}" destId="{DE508EDF-4E23-400E-AD80-35EE4FF26320}" srcOrd="0" destOrd="0" parTransId="{CC287E28-8441-484E-8B64-653CE0C88ED1}" sibTransId="{EBE30DC1-60BE-419E-AAB0-B51752244980}"/>
    <dgm:cxn modelId="{406901EB-50B3-4DB4-B5B3-0B55AB10DE2A}" srcId="{C5D8E326-8F9B-4305-AF7E-09237EC9550E}" destId="{CDD947CE-ACF8-4FF8-869D-6E1B2B1842A6}" srcOrd="1" destOrd="0" parTransId="{938F0363-D654-4A1B-BE43-2668403DDF8F}" sibTransId="{5F277C85-153F-4784-81CC-E6CF99469B6C}"/>
    <dgm:cxn modelId="{E6CC02EB-A194-45DC-A0CF-96B7106CC18C}" srcId="{C5D8E326-8F9B-4305-AF7E-09237EC9550E}" destId="{91E6A4D6-9ECB-4E32-9BAB-AEBDAFA36FF7}" srcOrd="2" destOrd="0" parTransId="{A219C648-59C4-4963-834B-A2432A9BA399}" sibTransId="{B49EAE8D-ED55-41FC-A10C-457B13D94689}"/>
    <dgm:cxn modelId="{459E7DF2-AA46-4682-AC2E-E3E70C0315A5}" type="presOf" srcId="{A8CAF365-1AA9-4282-8461-580C1212E005}" destId="{C6BB96F5-1A4D-4CFC-AE6A-E93CE998C354}" srcOrd="0" destOrd="3" presId="urn:microsoft.com/office/officeart/2005/8/layout/hList1"/>
    <dgm:cxn modelId="{BB5704F7-4E37-4014-8836-F21F2091FE1E}" srcId="{463C1C8D-3D32-426B-9265-436D7CB3C68F}" destId="{5126027A-D800-4D78-A9F8-C8BDB37CF284}" srcOrd="2" destOrd="0" parTransId="{0D0E87EE-BAE2-42FA-A322-DFD70C96018B}" sibTransId="{17F918B5-4BD0-4D93-B76E-6B6C9BB54DE5}"/>
    <dgm:cxn modelId="{A0A575FA-D168-4EB3-9BDB-2CFAC61E498D}" type="presOf" srcId="{C5D8E326-8F9B-4305-AF7E-09237EC9550E}" destId="{56122407-413E-4F70-B315-8C4A9213B76E}" srcOrd="0" destOrd="0" presId="urn:microsoft.com/office/officeart/2005/8/layout/hList1"/>
    <dgm:cxn modelId="{C0C486DC-80F2-4148-98D1-23EB4C79D50C}" type="presParOf" srcId="{7A5D19F5-A07D-44C1-AA3F-A62ABF3F1166}" destId="{21B9C457-A310-4D9A-83FD-246AB1DDA9A6}" srcOrd="0" destOrd="0" presId="urn:microsoft.com/office/officeart/2005/8/layout/hList1"/>
    <dgm:cxn modelId="{09A0F583-5D96-45AF-9867-99840447601E}" type="presParOf" srcId="{21B9C457-A310-4D9A-83FD-246AB1DDA9A6}" destId="{56122407-413E-4F70-B315-8C4A9213B76E}" srcOrd="0" destOrd="0" presId="urn:microsoft.com/office/officeart/2005/8/layout/hList1"/>
    <dgm:cxn modelId="{312EB322-3210-41DA-A7B2-98D895771854}" type="presParOf" srcId="{21B9C457-A310-4D9A-83FD-246AB1DDA9A6}" destId="{49DF9D49-88A2-4075-8DB6-F1EAF40B2EBC}" srcOrd="1" destOrd="0" presId="urn:microsoft.com/office/officeart/2005/8/layout/hList1"/>
    <dgm:cxn modelId="{C496F662-6668-42E7-A7B1-CD2A55679457}" type="presParOf" srcId="{7A5D19F5-A07D-44C1-AA3F-A62ABF3F1166}" destId="{83D6D9BA-D822-44A9-A54C-9006DF4A42B3}" srcOrd="1" destOrd="0" presId="urn:microsoft.com/office/officeart/2005/8/layout/hList1"/>
    <dgm:cxn modelId="{48A412D5-E4B5-4824-A5A8-F904A216368F}" type="presParOf" srcId="{7A5D19F5-A07D-44C1-AA3F-A62ABF3F1166}" destId="{92E2E172-AC87-4B02-994E-A66E70357DAD}" srcOrd="2" destOrd="0" presId="urn:microsoft.com/office/officeart/2005/8/layout/hList1"/>
    <dgm:cxn modelId="{7BEA2C42-D988-4B44-8543-4DB782BF06A8}" type="presParOf" srcId="{92E2E172-AC87-4B02-994E-A66E70357DAD}" destId="{49795DF4-C277-48E3-8F8F-E11FB8241B83}" srcOrd="0" destOrd="0" presId="urn:microsoft.com/office/officeart/2005/8/layout/hList1"/>
    <dgm:cxn modelId="{A7EBB27A-DC4A-4ADD-B203-69DDA46CB2A4}" type="presParOf" srcId="{92E2E172-AC87-4B02-994E-A66E70357DAD}" destId="{78DB6353-48E1-4033-92F7-AF097DFFD6C5}" srcOrd="1" destOrd="0" presId="urn:microsoft.com/office/officeart/2005/8/layout/hList1"/>
    <dgm:cxn modelId="{22B28F9A-7A4D-4BBF-B676-6748AD80DAA3}" type="presParOf" srcId="{7A5D19F5-A07D-44C1-AA3F-A62ABF3F1166}" destId="{5421A458-A2C2-46A4-9E2C-EA568EACA2A3}" srcOrd="3" destOrd="0" presId="urn:microsoft.com/office/officeart/2005/8/layout/hList1"/>
    <dgm:cxn modelId="{5074C231-4492-4DD4-831C-290E3206FDE7}" type="presParOf" srcId="{7A5D19F5-A07D-44C1-AA3F-A62ABF3F1166}" destId="{2BCDD23D-6B7C-4CBB-A100-64671082F1FE}" srcOrd="4" destOrd="0" presId="urn:microsoft.com/office/officeart/2005/8/layout/hList1"/>
    <dgm:cxn modelId="{F6056325-1C5F-4E4C-B1C9-5416C86D7683}" type="presParOf" srcId="{2BCDD23D-6B7C-4CBB-A100-64671082F1FE}" destId="{DA2F22C5-7947-4D42-8F30-7BC23BB2DA2E}" srcOrd="0" destOrd="0" presId="urn:microsoft.com/office/officeart/2005/8/layout/hList1"/>
    <dgm:cxn modelId="{16BD2BA3-53EA-4C76-B3AD-43AE1821DB27}" type="presParOf" srcId="{2BCDD23D-6B7C-4CBB-A100-64671082F1FE}" destId="{453B8328-47C7-4714-8D6B-325C019B14FF}" srcOrd="1" destOrd="0" presId="urn:microsoft.com/office/officeart/2005/8/layout/hList1"/>
    <dgm:cxn modelId="{B501D46E-E6AC-4066-9EEE-86BD6AED8CFE}" type="presParOf" srcId="{7A5D19F5-A07D-44C1-AA3F-A62ABF3F1166}" destId="{4A85AE7E-9064-4B47-906D-6E2B761402CA}" srcOrd="5" destOrd="0" presId="urn:microsoft.com/office/officeart/2005/8/layout/hList1"/>
    <dgm:cxn modelId="{59A14C90-1C6C-401E-8F46-37F8E7ADF1BE}" type="presParOf" srcId="{7A5D19F5-A07D-44C1-AA3F-A62ABF3F1166}" destId="{330B386C-DA65-4B9A-9972-DFFF81AAF2D1}" srcOrd="6" destOrd="0" presId="urn:microsoft.com/office/officeart/2005/8/layout/hList1"/>
    <dgm:cxn modelId="{9615AFB6-ABFB-4AEA-A659-8EBF57983F39}" type="presParOf" srcId="{330B386C-DA65-4B9A-9972-DFFF81AAF2D1}" destId="{2EC0357C-5565-4AF7-BEDD-312BA0A220F9}" srcOrd="0" destOrd="0" presId="urn:microsoft.com/office/officeart/2005/8/layout/hList1"/>
    <dgm:cxn modelId="{559C2C3A-1FCF-4B88-B747-80B679587ED5}" type="presParOf" srcId="{330B386C-DA65-4B9A-9972-DFFF81AAF2D1}" destId="{C6BB96F5-1A4D-4CFC-AE6A-E93CE998C35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8308FE-8811-4F52-8748-8E7E72B63D20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r-Latn-RS"/>
        </a:p>
      </dgm:t>
    </dgm:pt>
    <dgm:pt modelId="{D9BCBF10-5B50-4ABC-9E36-8677C9E85EDF}">
      <dgm:prSet phldrT="[Text]" custT="1"/>
      <dgm:spPr/>
      <dgm:t>
        <a:bodyPr/>
        <a:lstStyle/>
        <a:p>
          <a:r>
            <a:rPr lang="sr-Latn-RS" sz="2400" b="1" dirty="0">
              <a:latin typeface="Arial" panose="020B0604020202020204" pitchFamily="34" charset="0"/>
              <a:cs typeface="Arial" panose="020B0604020202020204" pitchFamily="34" charset="0"/>
            </a:rPr>
            <a:t>FAZA 1 </a:t>
          </a:r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400" b="1" dirty="0" err="1">
              <a:latin typeface="Arial" panose="020B0604020202020204" pitchFamily="34" charset="0"/>
              <a:cs typeface="Arial" panose="020B0604020202020204" pitchFamily="34" charset="0"/>
            </a:rPr>
            <a:t>Postavka</a:t>
          </a: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dirty="0" err="1">
              <a:latin typeface="Arial" panose="020B0604020202020204" pitchFamily="34" charset="0"/>
              <a:cs typeface="Arial" panose="020B0604020202020204" pitchFamily="34" charset="0"/>
            </a:rPr>
            <a:t>projekta</a:t>
          </a:r>
          <a:endParaRPr lang="sr-Latn-RS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3888E0-3B64-4B0B-A4C7-CF6B93E7431E}" type="parTrans" cxnId="{21844586-35E7-42B2-964E-8EFFBC12BCEE}">
      <dgm:prSet/>
      <dgm:spPr/>
      <dgm:t>
        <a:bodyPr/>
        <a:lstStyle/>
        <a:p>
          <a:endParaRPr lang="sr-Latn-RS"/>
        </a:p>
      </dgm:t>
    </dgm:pt>
    <dgm:pt modelId="{80F2D328-9AC3-4515-9DF9-588FB6969AFF}" type="sibTrans" cxnId="{21844586-35E7-42B2-964E-8EFFBC12BCEE}">
      <dgm:prSet/>
      <dgm:spPr/>
      <dgm:t>
        <a:bodyPr/>
        <a:lstStyle/>
        <a:p>
          <a:endParaRPr lang="sr-Latn-RS"/>
        </a:p>
      </dgm:t>
    </dgm:pt>
    <dgm:pt modelId="{E138C2D3-35AC-4998-8CDA-AEBF6803C6C2}">
      <dgm:prSet phldrT="[Text]" custT="1"/>
      <dgm:spPr/>
      <dgm:t>
        <a:bodyPr/>
        <a:lstStyle/>
        <a:p>
          <a:pPr>
            <a:spcAft>
              <a:spcPct val="35000"/>
            </a:spcAft>
          </a:pPr>
          <a:endParaRPr lang="en-US" sz="2400" b="1" dirty="0">
            <a:latin typeface="Arial" panose="020B0604020202020204" pitchFamily="34" charset="0"/>
            <a:cs typeface="Arial" panose="020B0604020202020204" pitchFamily="34" charset="0"/>
          </a:endParaRPr>
        </a:p>
        <a:p>
          <a:pPr>
            <a:spcAft>
              <a:spcPts val="0"/>
            </a:spcAft>
          </a:pPr>
          <a:r>
            <a:rPr lang="sr-Latn-RS" sz="2400" b="1" dirty="0">
              <a:latin typeface="Arial" panose="020B0604020202020204" pitchFamily="34" charset="0"/>
              <a:cs typeface="Arial" panose="020B0604020202020204" pitchFamily="34" charset="0"/>
            </a:rPr>
            <a:t>FAZA </a:t>
          </a:r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2</a:t>
          </a:r>
          <a:r>
            <a:rPr lang="sr-Latn-RS" sz="24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</a:p>
        <a:p>
          <a:pPr>
            <a:spcAft>
              <a:spcPts val="0"/>
            </a:spcAft>
          </a:pPr>
          <a:r>
            <a:rPr lang="pl-PL" sz="1400" b="1" dirty="0">
              <a:latin typeface="Arial" panose="020B0604020202020204" pitchFamily="34" charset="0"/>
              <a:cs typeface="Arial" panose="020B0604020202020204" pitchFamily="34" charset="0"/>
            </a:rPr>
            <a:t>SSU dokumenti i</a:t>
          </a:r>
          <a:br>
            <a:rPr lang="pl-PL" sz="1400" b="1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pl-PL" sz="1400" b="1" dirty="0">
              <a:latin typeface="Arial" panose="020B0604020202020204" pitchFamily="34" charset="0"/>
              <a:cs typeface="Arial" panose="020B0604020202020204" pitchFamily="34" charset="0"/>
            </a:rPr>
            <a:t>prototip aplikacije</a:t>
          </a:r>
          <a:endParaRPr lang="sr-Latn-RS" sz="1400" b="1" dirty="0">
            <a:latin typeface="Arial" panose="020B0604020202020204" pitchFamily="34" charset="0"/>
            <a:cs typeface="Arial" panose="020B0604020202020204" pitchFamily="34" charset="0"/>
          </a:endParaRPr>
        </a:p>
        <a:p>
          <a:pPr>
            <a:spcAft>
              <a:spcPct val="35000"/>
            </a:spcAft>
          </a:pPr>
          <a:endParaRPr lang="sr-Latn-RS" sz="18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459207-94CD-433B-AA74-8F597ADBBD05}" type="parTrans" cxnId="{E2CB340B-BFCE-4F35-895A-090CA223AE67}">
      <dgm:prSet/>
      <dgm:spPr/>
      <dgm:t>
        <a:bodyPr/>
        <a:lstStyle/>
        <a:p>
          <a:endParaRPr lang="sr-Latn-RS"/>
        </a:p>
      </dgm:t>
    </dgm:pt>
    <dgm:pt modelId="{F00929E8-E0F9-46E2-84F9-164E5076BD80}" type="sibTrans" cxnId="{E2CB340B-BFCE-4F35-895A-090CA223AE67}">
      <dgm:prSet/>
      <dgm:spPr/>
      <dgm:t>
        <a:bodyPr/>
        <a:lstStyle/>
        <a:p>
          <a:endParaRPr lang="sr-Latn-RS"/>
        </a:p>
      </dgm:t>
    </dgm:pt>
    <dgm:pt modelId="{A1D1B774-2A4C-4C94-935C-E3DD0F82F8EA}">
      <dgm:prSet phldrT="[Text]" custT="1"/>
      <dgm:spPr/>
      <dgm:t>
        <a:bodyPr/>
        <a:lstStyle/>
        <a:p>
          <a:r>
            <a:rPr lang="sr-Latn-RS" sz="2400" b="1" dirty="0">
              <a:latin typeface="Arial" panose="020B0604020202020204" pitchFamily="34" charset="0"/>
              <a:cs typeface="Arial" panose="020B0604020202020204" pitchFamily="34" charset="0"/>
            </a:rPr>
            <a:t>FAZA </a:t>
          </a:r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4</a:t>
          </a:r>
          <a:r>
            <a:rPr lang="sr-Latn-RS" sz="24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sr-Latn-R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Hanken Grotesk"/>
            </a:rPr>
            <a:t>Modelovanje baze podataka</a:t>
          </a:r>
          <a:endParaRPr lang="sr-Latn-RS" sz="16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  <a:sym typeface="Hanken Grotesk"/>
          </a:endParaRPr>
        </a:p>
      </dgm:t>
    </dgm:pt>
    <dgm:pt modelId="{74C5BF60-B423-438F-BE81-200422909E3F}" type="parTrans" cxnId="{21A06B24-21A5-49C5-83A7-CC08C29B5D0D}">
      <dgm:prSet/>
      <dgm:spPr/>
      <dgm:t>
        <a:bodyPr/>
        <a:lstStyle/>
        <a:p>
          <a:endParaRPr lang="sr-Latn-RS"/>
        </a:p>
      </dgm:t>
    </dgm:pt>
    <dgm:pt modelId="{1E76A56A-1659-48C0-95B0-E40B05E6F00B}" type="sibTrans" cxnId="{21A06B24-21A5-49C5-83A7-CC08C29B5D0D}">
      <dgm:prSet/>
      <dgm:spPr/>
      <dgm:t>
        <a:bodyPr/>
        <a:lstStyle/>
        <a:p>
          <a:endParaRPr lang="sr-Latn-RS"/>
        </a:p>
      </dgm:t>
    </dgm:pt>
    <dgm:pt modelId="{2B8863A3-8737-44BB-AAC6-8F8615A8FD82}">
      <dgm:prSet custT="1"/>
      <dgm:spPr/>
      <dgm:t>
        <a:bodyPr/>
        <a:lstStyle/>
        <a:p>
          <a:r>
            <a:rPr lang="sr-Latn-RS" sz="2400" b="1" dirty="0">
              <a:latin typeface="Arial" panose="020B0604020202020204" pitchFamily="34" charset="0"/>
              <a:cs typeface="Arial" panose="020B0604020202020204" pitchFamily="34" charset="0"/>
            </a:rPr>
            <a:t>FAZA </a:t>
          </a:r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5</a:t>
          </a:r>
          <a:r>
            <a:rPr lang="sr-Latn-RS" sz="24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sr-Latn-R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Hanken Grotesk"/>
            </a:rPr>
            <a:t>Implementacija aplikacije</a:t>
          </a:r>
          <a:endParaRPr lang="sr-Latn-RS" sz="18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  <a:sym typeface="Hanken Grotesk"/>
          </a:endParaRPr>
        </a:p>
      </dgm:t>
    </dgm:pt>
    <dgm:pt modelId="{E366725C-748A-4C12-A9AA-7939332166B8}" type="parTrans" cxnId="{B60D4233-82D7-4DEA-BDAE-C29B8B0BF5BA}">
      <dgm:prSet/>
      <dgm:spPr/>
      <dgm:t>
        <a:bodyPr/>
        <a:lstStyle/>
        <a:p>
          <a:endParaRPr lang="sr-Latn-RS"/>
        </a:p>
      </dgm:t>
    </dgm:pt>
    <dgm:pt modelId="{E51B86EC-5745-4CC3-9106-B31CC6811232}" type="sibTrans" cxnId="{B60D4233-82D7-4DEA-BDAE-C29B8B0BF5BA}">
      <dgm:prSet/>
      <dgm:spPr/>
      <dgm:t>
        <a:bodyPr/>
        <a:lstStyle/>
        <a:p>
          <a:endParaRPr lang="sr-Latn-RS"/>
        </a:p>
      </dgm:t>
    </dgm:pt>
    <dgm:pt modelId="{9E3D7241-F9F5-47BC-966A-A95FC199A53B}">
      <dgm:prSet custT="1"/>
      <dgm:spPr/>
      <dgm:t>
        <a:bodyPr/>
        <a:lstStyle/>
        <a:p>
          <a:r>
            <a:rPr lang="sr-Latn-RS" sz="2400" b="1" dirty="0">
              <a:latin typeface="Arial" panose="020B0604020202020204" pitchFamily="34" charset="0"/>
              <a:cs typeface="Arial" panose="020B0604020202020204" pitchFamily="34" charset="0"/>
            </a:rPr>
            <a:t>FAZA </a:t>
          </a:r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6 : </a:t>
          </a:r>
          <a:r>
            <a:rPr lang="sr-Latn-R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Hanken Grotesk"/>
            </a:rPr>
            <a:t>Modelovanje</a:t>
          </a:r>
          <a:r>
            <a: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Hanken Grotesk"/>
            </a:rPr>
            <a:t> </a:t>
          </a:r>
          <a:r>
            <a:rPr lang="sr-Latn-R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Hanken Grotesk"/>
            </a:rPr>
            <a:t>aplikacije</a:t>
          </a:r>
          <a:endParaRPr lang="en-US" sz="14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  <a:sym typeface="Hanken Grotesk"/>
          </a:endParaRPr>
        </a:p>
      </dgm:t>
    </dgm:pt>
    <dgm:pt modelId="{FF396ED0-2B95-46E2-ABCB-7DF51ABD74AC}" type="parTrans" cxnId="{1E5C316F-BB81-4B4D-99B4-4D762F2C80B8}">
      <dgm:prSet/>
      <dgm:spPr/>
      <dgm:t>
        <a:bodyPr/>
        <a:lstStyle/>
        <a:p>
          <a:endParaRPr lang="sr-Latn-RS"/>
        </a:p>
      </dgm:t>
    </dgm:pt>
    <dgm:pt modelId="{A834FCE9-501B-42E2-AFED-FBA56FB8C9B3}" type="sibTrans" cxnId="{1E5C316F-BB81-4B4D-99B4-4D762F2C80B8}">
      <dgm:prSet/>
      <dgm:spPr/>
      <dgm:t>
        <a:bodyPr/>
        <a:lstStyle/>
        <a:p>
          <a:endParaRPr lang="sr-Latn-RS"/>
        </a:p>
      </dgm:t>
    </dgm:pt>
    <dgm:pt modelId="{4D57B66E-8AC2-422B-AE1A-409E900D59B1}">
      <dgm:prSet custT="1"/>
      <dgm:spPr/>
      <dgm:t>
        <a:bodyPr/>
        <a:lstStyle/>
        <a:p>
          <a:r>
            <a:rPr lang="sr-Latn-RS" sz="2400" b="1" dirty="0">
              <a:latin typeface="Arial" panose="020B0604020202020204" pitchFamily="34" charset="0"/>
              <a:cs typeface="Arial" panose="020B0604020202020204" pitchFamily="34" charset="0"/>
            </a:rPr>
            <a:t>FAZA </a:t>
          </a:r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7</a:t>
          </a:r>
          <a:r>
            <a:rPr lang="sr-Latn-RS" sz="24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sr-Latn-R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Hanken Grotesk"/>
            </a:rPr>
            <a:t>Testiranje aplikacije</a:t>
          </a:r>
          <a:endParaRPr lang="sr-Latn-RS" sz="18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  <a:sym typeface="Hanken Grotesk"/>
          </a:endParaRPr>
        </a:p>
      </dgm:t>
    </dgm:pt>
    <dgm:pt modelId="{CD436695-9736-4B02-9DF3-DB29BBA12762}" type="parTrans" cxnId="{71D7ADD6-19DB-4F0A-9E06-F0E46E548CE3}">
      <dgm:prSet/>
      <dgm:spPr/>
      <dgm:t>
        <a:bodyPr/>
        <a:lstStyle/>
        <a:p>
          <a:endParaRPr lang="sr-Latn-RS"/>
        </a:p>
      </dgm:t>
    </dgm:pt>
    <dgm:pt modelId="{BF279EED-FD74-40BA-9D02-58F4F29A62E5}" type="sibTrans" cxnId="{71D7ADD6-19DB-4F0A-9E06-F0E46E548CE3}">
      <dgm:prSet/>
      <dgm:spPr/>
      <dgm:t>
        <a:bodyPr/>
        <a:lstStyle/>
        <a:p>
          <a:endParaRPr lang="sr-Latn-RS"/>
        </a:p>
      </dgm:t>
    </dgm:pt>
    <dgm:pt modelId="{6B9DEDD3-0664-451A-B856-3326DC24A6B0}">
      <dgm:prSet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PREZENTACIJA</a:t>
          </a:r>
          <a:endParaRPr lang="sr-Latn-RS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FBD89E-6279-4C17-8576-60C597C978C7}" type="parTrans" cxnId="{53C2AD21-AC65-48FD-8C04-D65FFC7FECE0}">
      <dgm:prSet/>
      <dgm:spPr/>
      <dgm:t>
        <a:bodyPr/>
        <a:lstStyle/>
        <a:p>
          <a:endParaRPr lang="sr-Latn-RS"/>
        </a:p>
      </dgm:t>
    </dgm:pt>
    <dgm:pt modelId="{55541ADC-F8A7-4C3C-8827-48A45EB8E4B9}" type="sibTrans" cxnId="{53C2AD21-AC65-48FD-8C04-D65FFC7FECE0}">
      <dgm:prSet/>
      <dgm:spPr/>
      <dgm:t>
        <a:bodyPr/>
        <a:lstStyle/>
        <a:p>
          <a:endParaRPr lang="sr-Latn-RS"/>
        </a:p>
      </dgm:t>
    </dgm:pt>
    <dgm:pt modelId="{5981B9F9-0C44-45C7-8075-8C8FF188CD30}">
      <dgm:prSet custT="1"/>
      <dgm:spPr/>
      <dgm:t>
        <a:bodyPr/>
        <a:lstStyle/>
        <a:p>
          <a:r>
            <a:rPr lang="sr-Latn-RS" sz="2400" b="1" dirty="0">
              <a:latin typeface="Arial" panose="020B0604020202020204" pitchFamily="34" charset="0"/>
              <a:cs typeface="Arial" panose="020B0604020202020204" pitchFamily="34" charset="0"/>
            </a:rPr>
            <a:t>FAZA </a:t>
          </a:r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3</a:t>
          </a:r>
          <a:r>
            <a:rPr lang="sr-Latn-RS" sz="24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sr-Latn-RS" sz="1400" b="1" dirty="0">
              <a:solidFill>
                <a:schemeClr val="bg1"/>
              </a:solidFill>
              <a:latin typeface="Arial" panose="020B0604020202020204" pitchFamily="34" charset="0"/>
              <a:ea typeface="Hanken Grotesk"/>
              <a:cs typeface="Arial" panose="020B0604020202020204" pitchFamily="34" charset="0"/>
              <a:sym typeface="Hanken Grotesk"/>
            </a:rPr>
            <a:t>Formalna inspekcija</a:t>
          </a:r>
          <a:endParaRPr lang="sr-Latn-RS" sz="18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BA80719-995B-47F7-B76E-877182782140}" type="parTrans" cxnId="{7DFEAC30-A291-4F9E-B7A3-EAC2926EA0C9}">
      <dgm:prSet/>
      <dgm:spPr/>
      <dgm:t>
        <a:bodyPr/>
        <a:lstStyle/>
        <a:p>
          <a:endParaRPr lang="sr-Latn-RS"/>
        </a:p>
      </dgm:t>
    </dgm:pt>
    <dgm:pt modelId="{640CC04F-C37D-4368-B088-2BD045048419}" type="sibTrans" cxnId="{7DFEAC30-A291-4F9E-B7A3-EAC2926EA0C9}">
      <dgm:prSet/>
      <dgm:spPr/>
      <dgm:t>
        <a:bodyPr/>
        <a:lstStyle/>
        <a:p>
          <a:endParaRPr lang="sr-Latn-RS"/>
        </a:p>
      </dgm:t>
    </dgm:pt>
    <dgm:pt modelId="{708FE6F3-8ACE-4085-880B-3DAE01B9FEF9}" type="pres">
      <dgm:prSet presAssocID="{AD8308FE-8811-4F52-8748-8E7E72B63D20}" presName="Name0" presStyleCnt="0">
        <dgm:presLayoutVars>
          <dgm:dir/>
          <dgm:resizeHandles val="exact"/>
        </dgm:presLayoutVars>
      </dgm:prSet>
      <dgm:spPr/>
    </dgm:pt>
    <dgm:pt modelId="{40C5FAE0-7B6F-4567-A442-A4B9320BB947}" type="pres">
      <dgm:prSet presAssocID="{D9BCBF10-5B50-4ABC-9E36-8677C9E85EDF}" presName="node" presStyleLbl="node1" presStyleIdx="0" presStyleCnt="8">
        <dgm:presLayoutVars>
          <dgm:bulletEnabled val="1"/>
        </dgm:presLayoutVars>
      </dgm:prSet>
      <dgm:spPr/>
    </dgm:pt>
    <dgm:pt modelId="{77138E91-3C1C-4CA0-8D68-21D09333BA80}" type="pres">
      <dgm:prSet presAssocID="{80F2D328-9AC3-4515-9DF9-588FB6969AFF}" presName="sibTrans" presStyleLbl="sibTrans1D1" presStyleIdx="0" presStyleCnt="7"/>
      <dgm:spPr/>
    </dgm:pt>
    <dgm:pt modelId="{DDBEA2BD-C74E-428F-96D4-13F132E9A234}" type="pres">
      <dgm:prSet presAssocID="{80F2D328-9AC3-4515-9DF9-588FB6969AFF}" presName="connectorText" presStyleLbl="sibTrans1D1" presStyleIdx="0" presStyleCnt="7"/>
      <dgm:spPr/>
    </dgm:pt>
    <dgm:pt modelId="{57F69BB3-1464-44F5-AC15-6164062B2680}" type="pres">
      <dgm:prSet presAssocID="{E138C2D3-35AC-4998-8CDA-AEBF6803C6C2}" presName="node" presStyleLbl="node1" presStyleIdx="1" presStyleCnt="8">
        <dgm:presLayoutVars>
          <dgm:bulletEnabled val="1"/>
        </dgm:presLayoutVars>
      </dgm:prSet>
      <dgm:spPr/>
    </dgm:pt>
    <dgm:pt modelId="{A6E6132D-F49D-4ADF-B4B6-4BF65540E097}" type="pres">
      <dgm:prSet presAssocID="{F00929E8-E0F9-46E2-84F9-164E5076BD80}" presName="sibTrans" presStyleLbl="sibTrans1D1" presStyleIdx="1" presStyleCnt="7"/>
      <dgm:spPr/>
    </dgm:pt>
    <dgm:pt modelId="{2F87C55F-37C1-4058-95F9-F94C42FCDDFA}" type="pres">
      <dgm:prSet presAssocID="{F00929E8-E0F9-46E2-84F9-164E5076BD80}" presName="connectorText" presStyleLbl="sibTrans1D1" presStyleIdx="1" presStyleCnt="7"/>
      <dgm:spPr/>
    </dgm:pt>
    <dgm:pt modelId="{C0F3F43D-AADA-4C7A-AC14-D59A0414DEE7}" type="pres">
      <dgm:prSet presAssocID="{5981B9F9-0C44-45C7-8075-8C8FF188CD30}" presName="node" presStyleLbl="node1" presStyleIdx="2" presStyleCnt="8">
        <dgm:presLayoutVars>
          <dgm:bulletEnabled val="1"/>
        </dgm:presLayoutVars>
      </dgm:prSet>
      <dgm:spPr/>
    </dgm:pt>
    <dgm:pt modelId="{E80DAD35-D9F1-4FCA-B53F-E11AAA8BE8EB}" type="pres">
      <dgm:prSet presAssocID="{640CC04F-C37D-4368-B088-2BD045048419}" presName="sibTrans" presStyleLbl="sibTrans1D1" presStyleIdx="2" presStyleCnt="7"/>
      <dgm:spPr/>
    </dgm:pt>
    <dgm:pt modelId="{CFBD0BE0-0CD9-497E-A49A-766446705712}" type="pres">
      <dgm:prSet presAssocID="{640CC04F-C37D-4368-B088-2BD045048419}" presName="connectorText" presStyleLbl="sibTrans1D1" presStyleIdx="2" presStyleCnt="7"/>
      <dgm:spPr/>
    </dgm:pt>
    <dgm:pt modelId="{1B511560-5852-4031-BCC8-E392B07CDDA7}" type="pres">
      <dgm:prSet presAssocID="{A1D1B774-2A4C-4C94-935C-E3DD0F82F8EA}" presName="node" presStyleLbl="node1" presStyleIdx="3" presStyleCnt="8">
        <dgm:presLayoutVars>
          <dgm:bulletEnabled val="1"/>
        </dgm:presLayoutVars>
      </dgm:prSet>
      <dgm:spPr/>
    </dgm:pt>
    <dgm:pt modelId="{87A60D8C-7121-4F7C-9F77-92F257E51A21}" type="pres">
      <dgm:prSet presAssocID="{1E76A56A-1659-48C0-95B0-E40B05E6F00B}" presName="sibTrans" presStyleLbl="sibTrans1D1" presStyleIdx="3" presStyleCnt="7"/>
      <dgm:spPr/>
    </dgm:pt>
    <dgm:pt modelId="{8C14F300-8C4F-4BB8-A2C5-7388EBDD17EA}" type="pres">
      <dgm:prSet presAssocID="{1E76A56A-1659-48C0-95B0-E40B05E6F00B}" presName="connectorText" presStyleLbl="sibTrans1D1" presStyleIdx="3" presStyleCnt="7"/>
      <dgm:spPr/>
    </dgm:pt>
    <dgm:pt modelId="{3C7E06B6-A7D1-4AB3-9F7C-C825A9E682C5}" type="pres">
      <dgm:prSet presAssocID="{2B8863A3-8737-44BB-AAC6-8F8615A8FD82}" presName="node" presStyleLbl="node1" presStyleIdx="4" presStyleCnt="8">
        <dgm:presLayoutVars>
          <dgm:bulletEnabled val="1"/>
        </dgm:presLayoutVars>
      </dgm:prSet>
      <dgm:spPr/>
    </dgm:pt>
    <dgm:pt modelId="{980494B4-29AD-4F4C-8B2A-B880FED83E90}" type="pres">
      <dgm:prSet presAssocID="{E51B86EC-5745-4CC3-9106-B31CC6811232}" presName="sibTrans" presStyleLbl="sibTrans1D1" presStyleIdx="4" presStyleCnt="7"/>
      <dgm:spPr/>
    </dgm:pt>
    <dgm:pt modelId="{FEE10FDC-B083-49D8-8968-B291B7FDEC8E}" type="pres">
      <dgm:prSet presAssocID="{E51B86EC-5745-4CC3-9106-B31CC6811232}" presName="connectorText" presStyleLbl="sibTrans1D1" presStyleIdx="4" presStyleCnt="7"/>
      <dgm:spPr/>
    </dgm:pt>
    <dgm:pt modelId="{D8E6A618-6503-49A2-AECE-073C5B97E7F9}" type="pres">
      <dgm:prSet presAssocID="{9E3D7241-F9F5-47BC-966A-A95FC199A53B}" presName="node" presStyleLbl="node1" presStyleIdx="5" presStyleCnt="8">
        <dgm:presLayoutVars>
          <dgm:bulletEnabled val="1"/>
        </dgm:presLayoutVars>
      </dgm:prSet>
      <dgm:spPr/>
    </dgm:pt>
    <dgm:pt modelId="{D8ECA329-822D-4AD0-B5A7-5598661E4D27}" type="pres">
      <dgm:prSet presAssocID="{A834FCE9-501B-42E2-AFED-FBA56FB8C9B3}" presName="sibTrans" presStyleLbl="sibTrans1D1" presStyleIdx="5" presStyleCnt="7"/>
      <dgm:spPr/>
    </dgm:pt>
    <dgm:pt modelId="{81EA0600-F1F4-4E0F-9BD4-227F06B8407A}" type="pres">
      <dgm:prSet presAssocID="{A834FCE9-501B-42E2-AFED-FBA56FB8C9B3}" presName="connectorText" presStyleLbl="sibTrans1D1" presStyleIdx="5" presStyleCnt="7"/>
      <dgm:spPr/>
    </dgm:pt>
    <dgm:pt modelId="{F924D96E-6054-4E38-8470-25456355D750}" type="pres">
      <dgm:prSet presAssocID="{4D57B66E-8AC2-422B-AE1A-409E900D59B1}" presName="node" presStyleLbl="node1" presStyleIdx="6" presStyleCnt="8">
        <dgm:presLayoutVars>
          <dgm:bulletEnabled val="1"/>
        </dgm:presLayoutVars>
      </dgm:prSet>
      <dgm:spPr/>
    </dgm:pt>
    <dgm:pt modelId="{0D21612D-DD1D-4134-8370-EC16D1FF31CA}" type="pres">
      <dgm:prSet presAssocID="{BF279EED-FD74-40BA-9D02-58F4F29A62E5}" presName="sibTrans" presStyleLbl="sibTrans1D1" presStyleIdx="6" presStyleCnt="7"/>
      <dgm:spPr/>
    </dgm:pt>
    <dgm:pt modelId="{19A4ED6B-2976-4CF7-91E1-7977E4E56530}" type="pres">
      <dgm:prSet presAssocID="{BF279EED-FD74-40BA-9D02-58F4F29A62E5}" presName="connectorText" presStyleLbl="sibTrans1D1" presStyleIdx="6" presStyleCnt="7"/>
      <dgm:spPr/>
    </dgm:pt>
    <dgm:pt modelId="{732E1E25-71CB-40CB-89BF-809AFB241F1B}" type="pres">
      <dgm:prSet presAssocID="{6B9DEDD3-0664-451A-B856-3326DC24A6B0}" presName="node" presStyleLbl="node1" presStyleIdx="7" presStyleCnt="8">
        <dgm:presLayoutVars>
          <dgm:bulletEnabled val="1"/>
        </dgm:presLayoutVars>
      </dgm:prSet>
      <dgm:spPr/>
    </dgm:pt>
  </dgm:ptLst>
  <dgm:cxnLst>
    <dgm:cxn modelId="{E2CB340B-BFCE-4F35-895A-090CA223AE67}" srcId="{AD8308FE-8811-4F52-8748-8E7E72B63D20}" destId="{E138C2D3-35AC-4998-8CDA-AEBF6803C6C2}" srcOrd="1" destOrd="0" parTransId="{CD459207-94CD-433B-AA74-8F597ADBBD05}" sibTransId="{F00929E8-E0F9-46E2-84F9-164E5076BD80}"/>
    <dgm:cxn modelId="{4D899B0E-788A-48E0-949F-DCEA3187DBE7}" type="presOf" srcId="{AD8308FE-8811-4F52-8748-8E7E72B63D20}" destId="{708FE6F3-8ACE-4085-880B-3DAE01B9FEF9}" srcOrd="0" destOrd="0" presId="urn:microsoft.com/office/officeart/2005/8/layout/bProcess3"/>
    <dgm:cxn modelId="{95F9F716-BBBA-47FD-9EED-47C60148235F}" type="presOf" srcId="{9E3D7241-F9F5-47BC-966A-A95FC199A53B}" destId="{D8E6A618-6503-49A2-AECE-073C5B97E7F9}" srcOrd="0" destOrd="0" presId="urn:microsoft.com/office/officeart/2005/8/layout/bProcess3"/>
    <dgm:cxn modelId="{53C2AD21-AC65-48FD-8C04-D65FFC7FECE0}" srcId="{AD8308FE-8811-4F52-8748-8E7E72B63D20}" destId="{6B9DEDD3-0664-451A-B856-3326DC24A6B0}" srcOrd="7" destOrd="0" parTransId="{53FBD89E-6279-4C17-8576-60C597C978C7}" sibTransId="{55541ADC-F8A7-4C3C-8827-48A45EB8E4B9}"/>
    <dgm:cxn modelId="{21A06B24-21A5-49C5-83A7-CC08C29B5D0D}" srcId="{AD8308FE-8811-4F52-8748-8E7E72B63D20}" destId="{A1D1B774-2A4C-4C94-935C-E3DD0F82F8EA}" srcOrd="3" destOrd="0" parTransId="{74C5BF60-B423-438F-BE81-200422909E3F}" sibTransId="{1E76A56A-1659-48C0-95B0-E40B05E6F00B}"/>
    <dgm:cxn modelId="{7DFEAC30-A291-4F9E-B7A3-EAC2926EA0C9}" srcId="{AD8308FE-8811-4F52-8748-8E7E72B63D20}" destId="{5981B9F9-0C44-45C7-8075-8C8FF188CD30}" srcOrd="2" destOrd="0" parTransId="{6BA80719-995B-47F7-B76E-877182782140}" sibTransId="{640CC04F-C37D-4368-B088-2BD045048419}"/>
    <dgm:cxn modelId="{B60D4233-82D7-4DEA-BDAE-C29B8B0BF5BA}" srcId="{AD8308FE-8811-4F52-8748-8E7E72B63D20}" destId="{2B8863A3-8737-44BB-AAC6-8F8615A8FD82}" srcOrd="4" destOrd="0" parTransId="{E366725C-748A-4C12-A9AA-7939332166B8}" sibTransId="{E51B86EC-5745-4CC3-9106-B31CC6811232}"/>
    <dgm:cxn modelId="{40FB7A33-FE70-46F8-B884-B9AF77C8456F}" type="presOf" srcId="{80F2D328-9AC3-4515-9DF9-588FB6969AFF}" destId="{77138E91-3C1C-4CA0-8D68-21D09333BA80}" srcOrd="0" destOrd="0" presId="urn:microsoft.com/office/officeart/2005/8/layout/bProcess3"/>
    <dgm:cxn modelId="{9FD32D63-9629-47FB-A485-A5F7A8D3D620}" type="presOf" srcId="{A834FCE9-501B-42E2-AFED-FBA56FB8C9B3}" destId="{81EA0600-F1F4-4E0F-9BD4-227F06B8407A}" srcOrd="1" destOrd="0" presId="urn:microsoft.com/office/officeart/2005/8/layout/bProcess3"/>
    <dgm:cxn modelId="{378C8968-AC98-43D4-B064-ABDD6FC62A8A}" type="presOf" srcId="{A1D1B774-2A4C-4C94-935C-E3DD0F82F8EA}" destId="{1B511560-5852-4031-BCC8-E392B07CDDA7}" srcOrd="0" destOrd="0" presId="urn:microsoft.com/office/officeart/2005/8/layout/bProcess3"/>
    <dgm:cxn modelId="{1E5C316F-BB81-4B4D-99B4-4D762F2C80B8}" srcId="{AD8308FE-8811-4F52-8748-8E7E72B63D20}" destId="{9E3D7241-F9F5-47BC-966A-A95FC199A53B}" srcOrd="5" destOrd="0" parTransId="{FF396ED0-2B95-46E2-ABCB-7DF51ABD74AC}" sibTransId="{A834FCE9-501B-42E2-AFED-FBA56FB8C9B3}"/>
    <dgm:cxn modelId="{85E09779-4018-450C-A740-A3EDA580C39B}" type="presOf" srcId="{D9BCBF10-5B50-4ABC-9E36-8677C9E85EDF}" destId="{40C5FAE0-7B6F-4567-A442-A4B9320BB947}" srcOrd="0" destOrd="0" presId="urn:microsoft.com/office/officeart/2005/8/layout/bProcess3"/>
    <dgm:cxn modelId="{21844586-35E7-42B2-964E-8EFFBC12BCEE}" srcId="{AD8308FE-8811-4F52-8748-8E7E72B63D20}" destId="{D9BCBF10-5B50-4ABC-9E36-8677C9E85EDF}" srcOrd="0" destOrd="0" parTransId="{933888E0-3B64-4B0B-A4C7-CF6B93E7431E}" sibTransId="{80F2D328-9AC3-4515-9DF9-588FB6969AFF}"/>
    <dgm:cxn modelId="{E898BE93-830D-49F5-BB82-0E7B4119DB06}" type="presOf" srcId="{F00929E8-E0F9-46E2-84F9-164E5076BD80}" destId="{2F87C55F-37C1-4058-95F9-F94C42FCDDFA}" srcOrd="1" destOrd="0" presId="urn:microsoft.com/office/officeart/2005/8/layout/bProcess3"/>
    <dgm:cxn modelId="{0162329C-62DA-407A-995A-0DEC8D08830B}" type="presOf" srcId="{640CC04F-C37D-4368-B088-2BD045048419}" destId="{CFBD0BE0-0CD9-497E-A49A-766446705712}" srcOrd="1" destOrd="0" presId="urn:microsoft.com/office/officeart/2005/8/layout/bProcess3"/>
    <dgm:cxn modelId="{18AF9DA0-97FE-4C98-8CA3-595EA583F4C9}" type="presOf" srcId="{E51B86EC-5745-4CC3-9106-B31CC6811232}" destId="{980494B4-29AD-4F4C-8B2A-B880FED83E90}" srcOrd="0" destOrd="0" presId="urn:microsoft.com/office/officeart/2005/8/layout/bProcess3"/>
    <dgm:cxn modelId="{788FF1A7-73E4-45AE-892C-B0390BC911D9}" type="presOf" srcId="{2B8863A3-8737-44BB-AAC6-8F8615A8FD82}" destId="{3C7E06B6-A7D1-4AB3-9F7C-C825A9E682C5}" srcOrd="0" destOrd="0" presId="urn:microsoft.com/office/officeart/2005/8/layout/bProcess3"/>
    <dgm:cxn modelId="{D54587A9-03FE-43B7-8279-D924CEAA2C54}" type="presOf" srcId="{E138C2D3-35AC-4998-8CDA-AEBF6803C6C2}" destId="{57F69BB3-1464-44F5-AC15-6164062B2680}" srcOrd="0" destOrd="0" presId="urn:microsoft.com/office/officeart/2005/8/layout/bProcess3"/>
    <dgm:cxn modelId="{0B674FAA-A989-41AF-9AC2-8FA4E586018E}" type="presOf" srcId="{5981B9F9-0C44-45C7-8075-8C8FF188CD30}" destId="{C0F3F43D-AADA-4C7A-AC14-D59A0414DEE7}" srcOrd="0" destOrd="0" presId="urn:microsoft.com/office/officeart/2005/8/layout/bProcess3"/>
    <dgm:cxn modelId="{846783B1-BB2E-4065-B9ED-ABA03C3296C4}" type="presOf" srcId="{E51B86EC-5745-4CC3-9106-B31CC6811232}" destId="{FEE10FDC-B083-49D8-8968-B291B7FDEC8E}" srcOrd="1" destOrd="0" presId="urn:microsoft.com/office/officeart/2005/8/layout/bProcess3"/>
    <dgm:cxn modelId="{A7EC17C7-D6BA-4F15-AC24-2FED611F3894}" type="presOf" srcId="{4D57B66E-8AC2-422B-AE1A-409E900D59B1}" destId="{F924D96E-6054-4E38-8470-25456355D750}" srcOrd="0" destOrd="0" presId="urn:microsoft.com/office/officeart/2005/8/layout/bProcess3"/>
    <dgm:cxn modelId="{21D452C7-6857-454E-A446-A3D61BA1B9B9}" type="presOf" srcId="{BF279EED-FD74-40BA-9D02-58F4F29A62E5}" destId="{19A4ED6B-2976-4CF7-91E1-7977E4E56530}" srcOrd="1" destOrd="0" presId="urn:microsoft.com/office/officeart/2005/8/layout/bProcess3"/>
    <dgm:cxn modelId="{67E88ACB-4843-424B-A6E7-D54595F03A9C}" type="presOf" srcId="{80F2D328-9AC3-4515-9DF9-588FB6969AFF}" destId="{DDBEA2BD-C74E-428F-96D4-13F132E9A234}" srcOrd="1" destOrd="0" presId="urn:microsoft.com/office/officeart/2005/8/layout/bProcess3"/>
    <dgm:cxn modelId="{6626D0CE-6B1B-439F-A14C-3FA8A2459C3E}" type="presOf" srcId="{F00929E8-E0F9-46E2-84F9-164E5076BD80}" destId="{A6E6132D-F49D-4ADF-B4B6-4BF65540E097}" srcOrd="0" destOrd="0" presId="urn:microsoft.com/office/officeart/2005/8/layout/bProcess3"/>
    <dgm:cxn modelId="{26DAF5D4-3613-4BC6-9E3C-2CA9248688B3}" type="presOf" srcId="{1E76A56A-1659-48C0-95B0-E40B05E6F00B}" destId="{87A60D8C-7121-4F7C-9F77-92F257E51A21}" srcOrd="0" destOrd="0" presId="urn:microsoft.com/office/officeart/2005/8/layout/bProcess3"/>
    <dgm:cxn modelId="{71D7ADD6-19DB-4F0A-9E06-F0E46E548CE3}" srcId="{AD8308FE-8811-4F52-8748-8E7E72B63D20}" destId="{4D57B66E-8AC2-422B-AE1A-409E900D59B1}" srcOrd="6" destOrd="0" parTransId="{CD436695-9736-4B02-9DF3-DB29BBA12762}" sibTransId="{BF279EED-FD74-40BA-9D02-58F4F29A62E5}"/>
    <dgm:cxn modelId="{CF89A1DA-BC1A-469D-BCB2-64E6C9F58336}" type="presOf" srcId="{BF279EED-FD74-40BA-9D02-58F4F29A62E5}" destId="{0D21612D-DD1D-4134-8370-EC16D1FF31CA}" srcOrd="0" destOrd="0" presId="urn:microsoft.com/office/officeart/2005/8/layout/bProcess3"/>
    <dgm:cxn modelId="{3E5C31DB-52F7-4E90-A2A5-D960E3FD4F32}" type="presOf" srcId="{1E76A56A-1659-48C0-95B0-E40B05E6F00B}" destId="{8C14F300-8C4F-4BB8-A2C5-7388EBDD17EA}" srcOrd="1" destOrd="0" presId="urn:microsoft.com/office/officeart/2005/8/layout/bProcess3"/>
    <dgm:cxn modelId="{05D357DC-000B-4CB1-95CE-3768442AA7A3}" type="presOf" srcId="{640CC04F-C37D-4368-B088-2BD045048419}" destId="{E80DAD35-D9F1-4FCA-B53F-E11AAA8BE8EB}" srcOrd="0" destOrd="0" presId="urn:microsoft.com/office/officeart/2005/8/layout/bProcess3"/>
    <dgm:cxn modelId="{0130A9E3-0B58-4980-9CBB-015F09831607}" type="presOf" srcId="{A834FCE9-501B-42E2-AFED-FBA56FB8C9B3}" destId="{D8ECA329-822D-4AD0-B5A7-5598661E4D27}" srcOrd="0" destOrd="0" presId="urn:microsoft.com/office/officeart/2005/8/layout/bProcess3"/>
    <dgm:cxn modelId="{AE5062FB-B07B-4D66-8967-61C6BFC7B682}" type="presOf" srcId="{6B9DEDD3-0664-451A-B856-3326DC24A6B0}" destId="{732E1E25-71CB-40CB-89BF-809AFB241F1B}" srcOrd="0" destOrd="0" presId="urn:microsoft.com/office/officeart/2005/8/layout/bProcess3"/>
    <dgm:cxn modelId="{6604F680-0ECB-4702-9550-5A33775F0404}" type="presParOf" srcId="{708FE6F3-8ACE-4085-880B-3DAE01B9FEF9}" destId="{40C5FAE0-7B6F-4567-A442-A4B9320BB947}" srcOrd="0" destOrd="0" presId="urn:microsoft.com/office/officeart/2005/8/layout/bProcess3"/>
    <dgm:cxn modelId="{5F0CE6AE-3992-42D2-B071-5561B47EE95E}" type="presParOf" srcId="{708FE6F3-8ACE-4085-880B-3DAE01B9FEF9}" destId="{77138E91-3C1C-4CA0-8D68-21D09333BA80}" srcOrd="1" destOrd="0" presId="urn:microsoft.com/office/officeart/2005/8/layout/bProcess3"/>
    <dgm:cxn modelId="{D8967F2A-5692-4B8F-B728-E173832E0E59}" type="presParOf" srcId="{77138E91-3C1C-4CA0-8D68-21D09333BA80}" destId="{DDBEA2BD-C74E-428F-96D4-13F132E9A234}" srcOrd="0" destOrd="0" presId="urn:microsoft.com/office/officeart/2005/8/layout/bProcess3"/>
    <dgm:cxn modelId="{1731A0E4-A6C4-40B2-B3CA-26682A764D68}" type="presParOf" srcId="{708FE6F3-8ACE-4085-880B-3DAE01B9FEF9}" destId="{57F69BB3-1464-44F5-AC15-6164062B2680}" srcOrd="2" destOrd="0" presId="urn:microsoft.com/office/officeart/2005/8/layout/bProcess3"/>
    <dgm:cxn modelId="{42F6926A-1342-4AAE-A839-91238D93B6C6}" type="presParOf" srcId="{708FE6F3-8ACE-4085-880B-3DAE01B9FEF9}" destId="{A6E6132D-F49D-4ADF-B4B6-4BF65540E097}" srcOrd="3" destOrd="0" presId="urn:microsoft.com/office/officeart/2005/8/layout/bProcess3"/>
    <dgm:cxn modelId="{D0114D0F-948A-4424-B878-957FF4A555AE}" type="presParOf" srcId="{A6E6132D-F49D-4ADF-B4B6-4BF65540E097}" destId="{2F87C55F-37C1-4058-95F9-F94C42FCDDFA}" srcOrd="0" destOrd="0" presId="urn:microsoft.com/office/officeart/2005/8/layout/bProcess3"/>
    <dgm:cxn modelId="{ADBCA576-6D8B-4CB0-942C-5862B14FDD0C}" type="presParOf" srcId="{708FE6F3-8ACE-4085-880B-3DAE01B9FEF9}" destId="{C0F3F43D-AADA-4C7A-AC14-D59A0414DEE7}" srcOrd="4" destOrd="0" presId="urn:microsoft.com/office/officeart/2005/8/layout/bProcess3"/>
    <dgm:cxn modelId="{172E1376-49C2-4D0E-8F68-C7C9BFE19F56}" type="presParOf" srcId="{708FE6F3-8ACE-4085-880B-3DAE01B9FEF9}" destId="{E80DAD35-D9F1-4FCA-B53F-E11AAA8BE8EB}" srcOrd="5" destOrd="0" presId="urn:microsoft.com/office/officeart/2005/8/layout/bProcess3"/>
    <dgm:cxn modelId="{C6A027D6-EEDF-428A-9507-F3A513B16372}" type="presParOf" srcId="{E80DAD35-D9F1-4FCA-B53F-E11AAA8BE8EB}" destId="{CFBD0BE0-0CD9-497E-A49A-766446705712}" srcOrd="0" destOrd="0" presId="urn:microsoft.com/office/officeart/2005/8/layout/bProcess3"/>
    <dgm:cxn modelId="{7788C095-086E-4967-A737-6869110A6A23}" type="presParOf" srcId="{708FE6F3-8ACE-4085-880B-3DAE01B9FEF9}" destId="{1B511560-5852-4031-BCC8-E392B07CDDA7}" srcOrd="6" destOrd="0" presId="urn:microsoft.com/office/officeart/2005/8/layout/bProcess3"/>
    <dgm:cxn modelId="{4232DF7C-BDAC-4D78-81D4-944D567A3292}" type="presParOf" srcId="{708FE6F3-8ACE-4085-880B-3DAE01B9FEF9}" destId="{87A60D8C-7121-4F7C-9F77-92F257E51A21}" srcOrd="7" destOrd="0" presId="urn:microsoft.com/office/officeart/2005/8/layout/bProcess3"/>
    <dgm:cxn modelId="{39C716AE-9D7A-44E2-AFB3-9A5EBFED8C49}" type="presParOf" srcId="{87A60D8C-7121-4F7C-9F77-92F257E51A21}" destId="{8C14F300-8C4F-4BB8-A2C5-7388EBDD17EA}" srcOrd="0" destOrd="0" presId="urn:microsoft.com/office/officeart/2005/8/layout/bProcess3"/>
    <dgm:cxn modelId="{7A76E050-C92E-4FA9-A475-8C78D38526AF}" type="presParOf" srcId="{708FE6F3-8ACE-4085-880B-3DAE01B9FEF9}" destId="{3C7E06B6-A7D1-4AB3-9F7C-C825A9E682C5}" srcOrd="8" destOrd="0" presId="urn:microsoft.com/office/officeart/2005/8/layout/bProcess3"/>
    <dgm:cxn modelId="{D1582384-BA79-4A66-9E7B-4FA0C9011FD6}" type="presParOf" srcId="{708FE6F3-8ACE-4085-880B-3DAE01B9FEF9}" destId="{980494B4-29AD-4F4C-8B2A-B880FED83E90}" srcOrd="9" destOrd="0" presId="urn:microsoft.com/office/officeart/2005/8/layout/bProcess3"/>
    <dgm:cxn modelId="{1D02FFA9-7638-4559-B7F9-E2B8EEE22AF6}" type="presParOf" srcId="{980494B4-29AD-4F4C-8B2A-B880FED83E90}" destId="{FEE10FDC-B083-49D8-8968-B291B7FDEC8E}" srcOrd="0" destOrd="0" presId="urn:microsoft.com/office/officeart/2005/8/layout/bProcess3"/>
    <dgm:cxn modelId="{E1A4CF38-B567-4FCA-B189-51072FC8A348}" type="presParOf" srcId="{708FE6F3-8ACE-4085-880B-3DAE01B9FEF9}" destId="{D8E6A618-6503-49A2-AECE-073C5B97E7F9}" srcOrd="10" destOrd="0" presId="urn:microsoft.com/office/officeart/2005/8/layout/bProcess3"/>
    <dgm:cxn modelId="{0556329B-32B2-4D44-B86E-41C38C667468}" type="presParOf" srcId="{708FE6F3-8ACE-4085-880B-3DAE01B9FEF9}" destId="{D8ECA329-822D-4AD0-B5A7-5598661E4D27}" srcOrd="11" destOrd="0" presId="urn:microsoft.com/office/officeart/2005/8/layout/bProcess3"/>
    <dgm:cxn modelId="{1768390F-D489-414E-B313-4F1A831059C4}" type="presParOf" srcId="{D8ECA329-822D-4AD0-B5A7-5598661E4D27}" destId="{81EA0600-F1F4-4E0F-9BD4-227F06B8407A}" srcOrd="0" destOrd="0" presId="urn:microsoft.com/office/officeart/2005/8/layout/bProcess3"/>
    <dgm:cxn modelId="{5598E50C-5373-4877-8E25-FFA5F91DA6A2}" type="presParOf" srcId="{708FE6F3-8ACE-4085-880B-3DAE01B9FEF9}" destId="{F924D96E-6054-4E38-8470-25456355D750}" srcOrd="12" destOrd="0" presId="urn:microsoft.com/office/officeart/2005/8/layout/bProcess3"/>
    <dgm:cxn modelId="{1EDB4916-387A-46E7-84B8-66BE00E70C7D}" type="presParOf" srcId="{708FE6F3-8ACE-4085-880B-3DAE01B9FEF9}" destId="{0D21612D-DD1D-4134-8370-EC16D1FF31CA}" srcOrd="13" destOrd="0" presId="urn:microsoft.com/office/officeart/2005/8/layout/bProcess3"/>
    <dgm:cxn modelId="{79312850-0E13-46FB-81FF-3D3A35F771EB}" type="presParOf" srcId="{0D21612D-DD1D-4134-8370-EC16D1FF31CA}" destId="{19A4ED6B-2976-4CF7-91E1-7977E4E56530}" srcOrd="0" destOrd="0" presId="urn:microsoft.com/office/officeart/2005/8/layout/bProcess3"/>
    <dgm:cxn modelId="{41BEF4C1-B97F-4567-A4F9-712B3EA597BF}" type="presParOf" srcId="{708FE6F3-8ACE-4085-880B-3DAE01B9FEF9}" destId="{732E1E25-71CB-40CB-89BF-809AFB241F1B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22407-413E-4F70-B315-8C4A9213B76E}">
      <dsp:nvSpPr>
        <dsp:cNvPr id="0" name=""/>
        <dsp:cNvSpPr/>
      </dsp:nvSpPr>
      <dsp:spPr>
        <a:xfrm>
          <a:off x="3850" y="26007"/>
          <a:ext cx="2315289" cy="7654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100" kern="1200" dirty="0"/>
            <a:t>GOST</a:t>
          </a:r>
        </a:p>
      </dsp:txBody>
      <dsp:txXfrm>
        <a:off x="3850" y="26007"/>
        <a:ext cx="2315289" cy="765457"/>
      </dsp:txXfrm>
    </dsp:sp>
    <dsp:sp modelId="{49DF9D49-88A2-4075-8DB6-F1EAF40B2EBC}">
      <dsp:nvSpPr>
        <dsp:cNvPr id="0" name=""/>
        <dsp:cNvSpPr/>
      </dsp:nvSpPr>
      <dsp:spPr>
        <a:xfrm>
          <a:off x="3850" y="791465"/>
          <a:ext cx="2315289" cy="31128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Pregled</a:t>
          </a:r>
          <a:r>
            <a:rPr lang="en-US" sz="2100" kern="1200" dirty="0"/>
            <a:t> </a:t>
          </a:r>
          <a:r>
            <a:rPr lang="en-US" sz="2100" kern="1200" dirty="0" err="1"/>
            <a:t>oglasa</a:t>
          </a:r>
          <a:endParaRPr lang="sr-Latn-R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Latn-RS" sz="2100" kern="1200" dirty="0"/>
            <a:t>Pregled organizacija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Mogu</a:t>
          </a:r>
          <a:r>
            <a:rPr lang="sr-Latn-RS" sz="2100" kern="1200" dirty="0"/>
            <a:t>ćnost registracije</a:t>
          </a:r>
        </a:p>
      </dsp:txBody>
      <dsp:txXfrm>
        <a:off x="3850" y="791465"/>
        <a:ext cx="2315289" cy="3112830"/>
      </dsp:txXfrm>
    </dsp:sp>
    <dsp:sp modelId="{49795DF4-C277-48E3-8F8F-E11FB8241B83}">
      <dsp:nvSpPr>
        <dsp:cNvPr id="0" name=""/>
        <dsp:cNvSpPr/>
      </dsp:nvSpPr>
      <dsp:spPr>
        <a:xfrm>
          <a:off x="2643280" y="26007"/>
          <a:ext cx="2315289" cy="7654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100" kern="1200" dirty="0"/>
            <a:t>REGISTROVANI KORISNIK</a:t>
          </a:r>
        </a:p>
      </dsp:txBody>
      <dsp:txXfrm>
        <a:off x="2643280" y="26007"/>
        <a:ext cx="2315289" cy="765457"/>
      </dsp:txXfrm>
    </dsp:sp>
    <dsp:sp modelId="{78DB6353-48E1-4033-92F7-AF097DFFD6C5}">
      <dsp:nvSpPr>
        <dsp:cNvPr id="0" name=""/>
        <dsp:cNvSpPr/>
      </dsp:nvSpPr>
      <dsp:spPr>
        <a:xfrm>
          <a:off x="2643280" y="791465"/>
          <a:ext cx="2315289" cy="31128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Latn-RS" sz="2100" kern="1200" dirty="0"/>
            <a:t>Postavljanje oglasa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Latn-RS" sz="2100" kern="1200" dirty="0"/>
            <a:t>Kontaktiranje korisnika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Latn-RS" sz="2100" kern="1200" dirty="0"/>
            <a:t>Kontaktiranje organizacije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Latn-RS" sz="2100" kern="1200" dirty="0"/>
            <a:t>Pregled oglasa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Latn-RS" sz="2100" kern="1200" dirty="0"/>
            <a:t>Pregled organizacija</a:t>
          </a:r>
        </a:p>
      </dsp:txBody>
      <dsp:txXfrm>
        <a:off x="2643280" y="791465"/>
        <a:ext cx="2315289" cy="3112830"/>
      </dsp:txXfrm>
    </dsp:sp>
    <dsp:sp modelId="{DA2F22C5-7947-4D42-8F30-7BC23BB2DA2E}">
      <dsp:nvSpPr>
        <dsp:cNvPr id="0" name=""/>
        <dsp:cNvSpPr/>
      </dsp:nvSpPr>
      <dsp:spPr>
        <a:xfrm>
          <a:off x="5282710" y="26007"/>
          <a:ext cx="2315289" cy="7654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100" kern="1200"/>
            <a:t>ORGANIZACIJA</a:t>
          </a:r>
          <a:endParaRPr lang="sr-Latn-RS" sz="2100" kern="1200" dirty="0"/>
        </a:p>
      </dsp:txBody>
      <dsp:txXfrm>
        <a:off x="5282710" y="26007"/>
        <a:ext cx="2315289" cy="765457"/>
      </dsp:txXfrm>
    </dsp:sp>
    <dsp:sp modelId="{453B8328-47C7-4714-8D6B-325C019B14FF}">
      <dsp:nvSpPr>
        <dsp:cNvPr id="0" name=""/>
        <dsp:cNvSpPr/>
      </dsp:nvSpPr>
      <dsp:spPr>
        <a:xfrm>
          <a:off x="5282710" y="791465"/>
          <a:ext cx="2315289" cy="31128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Latn-RS" sz="2100" kern="1200" dirty="0"/>
            <a:t>Pregled oglasa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Latn-RS" sz="2100" kern="1200" dirty="0"/>
            <a:t>Kontaktiranje korisnika</a:t>
          </a:r>
        </a:p>
      </dsp:txBody>
      <dsp:txXfrm>
        <a:off x="5282710" y="791465"/>
        <a:ext cx="2315289" cy="3112830"/>
      </dsp:txXfrm>
    </dsp:sp>
    <dsp:sp modelId="{2EC0357C-5565-4AF7-BEDD-312BA0A220F9}">
      <dsp:nvSpPr>
        <dsp:cNvPr id="0" name=""/>
        <dsp:cNvSpPr/>
      </dsp:nvSpPr>
      <dsp:spPr>
        <a:xfrm>
          <a:off x="7922140" y="26007"/>
          <a:ext cx="2315289" cy="7654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100" kern="1200"/>
            <a:t>ADMINISTRATOR</a:t>
          </a:r>
          <a:endParaRPr lang="sr-Latn-RS" sz="2100" kern="1200" dirty="0"/>
        </a:p>
      </dsp:txBody>
      <dsp:txXfrm>
        <a:off x="7922140" y="26007"/>
        <a:ext cx="2315289" cy="765457"/>
      </dsp:txXfrm>
    </dsp:sp>
    <dsp:sp modelId="{C6BB96F5-1A4D-4CFC-AE6A-E93CE998C354}">
      <dsp:nvSpPr>
        <dsp:cNvPr id="0" name=""/>
        <dsp:cNvSpPr/>
      </dsp:nvSpPr>
      <dsp:spPr>
        <a:xfrm>
          <a:off x="7922140" y="791465"/>
          <a:ext cx="2315289" cy="31128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Latn-RS" sz="2100" kern="1200" dirty="0"/>
            <a:t>Pregled oglasa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Latn-RS" sz="2100" kern="1200" dirty="0"/>
            <a:t>Brisanje oglasa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Latn-RS" sz="2100" kern="1200" dirty="0"/>
            <a:t>Pregled profila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Latn-RS" sz="2100" kern="1200" dirty="0"/>
            <a:t>Brisanje profila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Latn-RS" sz="2100" kern="1200" dirty="0"/>
            <a:t>Pregled organizacija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Latn-RS" sz="2100" kern="1200" dirty="0"/>
            <a:t>Odobravanje organizacija</a:t>
          </a:r>
        </a:p>
      </dsp:txBody>
      <dsp:txXfrm>
        <a:off x="7922140" y="791465"/>
        <a:ext cx="2315289" cy="3112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38E91-3C1C-4CA0-8D68-21D09333BA80}">
      <dsp:nvSpPr>
        <dsp:cNvPr id="0" name=""/>
        <dsp:cNvSpPr/>
      </dsp:nvSpPr>
      <dsp:spPr>
        <a:xfrm>
          <a:off x="2078590" y="1119065"/>
          <a:ext cx="446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635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r-Latn-RS" sz="500" kern="1200"/>
        </a:p>
      </dsp:txBody>
      <dsp:txXfrm>
        <a:off x="2289841" y="1162398"/>
        <a:ext cx="23847" cy="4774"/>
      </dsp:txXfrm>
    </dsp:sp>
    <dsp:sp modelId="{40C5FAE0-7B6F-4567-A442-A4B9320BB947}">
      <dsp:nvSpPr>
        <dsp:cNvPr id="0" name=""/>
        <dsp:cNvSpPr/>
      </dsp:nvSpPr>
      <dsp:spPr>
        <a:xfrm>
          <a:off x="6691" y="542675"/>
          <a:ext cx="2073699" cy="1244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400" b="1" kern="1200" dirty="0">
              <a:latin typeface="Arial" panose="020B0604020202020204" pitchFamily="34" charset="0"/>
              <a:cs typeface="Arial" panose="020B0604020202020204" pitchFamily="34" charset="0"/>
            </a:rPr>
            <a:t>FAZA 1 </a:t>
          </a: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400" b="1" kern="1200" dirty="0" err="1">
              <a:latin typeface="Arial" panose="020B0604020202020204" pitchFamily="34" charset="0"/>
              <a:cs typeface="Arial" panose="020B0604020202020204" pitchFamily="34" charset="0"/>
            </a:rPr>
            <a:t>Postavka</a:t>
          </a: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kern="1200" dirty="0" err="1">
              <a:latin typeface="Arial" panose="020B0604020202020204" pitchFamily="34" charset="0"/>
              <a:cs typeface="Arial" panose="020B0604020202020204" pitchFamily="34" charset="0"/>
            </a:rPr>
            <a:t>projekta</a:t>
          </a:r>
          <a:endParaRPr lang="sr-Latn-RS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691" y="542675"/>
        <a:ext cx="2073699" cy="1244219"/>
      </dsp:txXfrm>
    </dsp:sp>
    <dsp:sp modelId="{A6E6132D-F49D-4ADF-B4B6-4BF65540E097}">
      <dsp:nvSpPr>
        <dsp:cNvPr id="0" name=""/>
        <dsp:cNvSpPr/>
      </dsp:nvSpPr>
      <dsp:spPr>
        <a:xfrm>
          <a:off x="4629240" y="1119065"/>
          <a:ext cx="446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635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r-Latn-RS" sz="500" kern="1200"/>
        </a:p>
      </dsp:txBody>
      <dsp:txXfrm>
        <a:off x="4840491" y="1162398"/>
        <a:ext cx="23847" cy="4774"/>
      </dsp:txXfrm>
    </dsp:sp>
    <dsp:sp modelId="{57F69BB3-1464-44F5-AC15-6164062B2680}">
      <dsp:nvSpPr>
        <dsp:cNvPr id="0" name=""/>
        <dsp:cNvSpPr/>
      </dsp:nvSpPr>
      <dsp:spPr>
        <a:xfrm>
          <a:off x="2557341" y="542675"/>
          <a:ext cx="2073699" cy="1244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sr-Latn-RS" sz="2400" b="1" kern="1200" dirty="0">
              <a:latin typeface="Arial" panose="020B0604020202020204" pitchFamily="34" charset="0"/>
              <a:cs typeface="Arial" panose="020B0604020202020204" pitchFamily="34" charset="0"/>
            </a:rPr>
            <a:t>FAZA </a:t>
          </a: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2</a:t>
          </a:r>
          <a:r>
            <a:rPr lang="sr-Latn-RS" sz="24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1400" b="1" kern="1200" dirty="0">
              <a:latin typeface="Arial" panose="020B0604020202020204" pitchFamily="34" charset="0"/>
              <a:cs typeface="Arial" panose="020B0604020202020204" pitchFamily="34" charset="0"/>
            </a:rPr>
            <a:t>SSU dokumenti i</a:t>
          </a:r>
          <a:br>
            <a:rPr lang="pl-PL" sz="1400" b="1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pl-PL" sz="1400" b="1" kern="1200" dirty="0">
              <a:latin typeface="Arial" panose="020B0604020202020204" pitchFamily="34" charset="0"/>
              <a:cs typeface="Arial" panose="020B0604020202020204" pitchFamily="34" charset="0"/>
            </a:rPr>
            <a:t>prototip aplikacije</a:t>
          </a:r>
          <a:endParaRPr lang="sr-Latn-RS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r-Latn-RS" sz="18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57341" y="542675"/>
        <a:ext cx="2073699" cy="1244219"/>
      </dsp:txXfrm>
    </dsp:sp>
    <dsp:sp modelId="{E80DAD35-D9F1-4FCA-B53F-E11AAA8BE8EB}">
      <dsp:nvSpPr>
        <dsp:cNvPr id="0" name=""/>
        <dsp:cNvSpPr/>
      </dsp:nvSpPr>
      <dsp:spPr>
        <a:xfrm>
          <a:off x="7179889" y="1119065"/>
          <a:ext cx="446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635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r-Latn-RS" sz="500" kern="1200"/>
        </a:p>
      </dsp:txBody>
      <dsp:txXfrm>
        <a:off x="7391141" y="1162398"/>
        <a:ext cx="23847" cy="4774"/>
      </dsp:txXfrm>
    </dsp:sp>
    <dsp:sp modelId="{C0F3F43D-AADA-4C7A-AC14-D59A0414DEE7}">
      <dsp:nvSpPr>
        <dsp:cNvPr id="0" name=""/>
        <dsp:cNvSpPr/>
      </dsp:nvSpPr>
      <dsp:spPr>
        <a:xfrm>
          <a:off x="5107990" y="542675"/>
          <a:ext cx="2073699" cy="1244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400" b="1" kern="1200" dirty="0">
              <a:latin typeface="Arial" panose="020B0604020202020204" pitchFamily="34" charset="0"/>
              <a:cs typeface="Arial" panose="020B0604020202020204" pitchFamily="34" charset="0"/>
            </a:rPr>
            <a:t>FAZA </a:t>
          </a: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3</a:t>
          </a:r>
          <a:r>
            <a:rPr lang="sr-Latn-RS" sz="24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sr-Latn-RS" sz="1400" b="1" kern="1200" dirty="0">
              <a:solidFill>
                <a:schemeClr val="bg1"/>
              </a:solidFill>
              <a:latin typeface="Arial" panose="020B0604020202020204" pitchFamily="34" charset="0"/>
              <a:ea typeface="Hanken Grotesk"/>
              <a:cs typeface="Arial" panose="020B0604020202020204" pitchFamily="34" charset="0"/>
              <a:sym typeface="Hanken Grotesk"/>
            </a:rPr>
            <a:t>Formalna inspekcija</a:t>
          </a:r>
          <a:endParaRPr lang="sr-Latn-RS" sz="18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07990" y="542675"/>
        <a:ext cx="2073699" cy="1244219"/>
      </dsp:txXfrm>
    </dsp:sp>
    <dsp:sp modelId="{87A60D8C-7121-4F7C-9F77-92F257E51A21}">
      <dsp:nvSpPr>
        <dsp:cNvPr id="0" name=""/>
        <dsp:cNvSpPr/>
      </dsp:nvSpPr>
      <dsp:spPr>
        <a:xfrm>
          <a:off x="1043540" y="1785095"/>
          <a:ext cx="7651949" cy="446350"/>
        </a:xfrm>
        <a:custGeom>
          <a:avLst/>
          <a:gdLst/>
          <a:ahLst/>
          <a:cxnLst/>
          <a:rect l="0" t="0" r="0" b="0"/>
          <a:pathLst>
            <a:path>
              <a:moveTo>
                <a:pt x="7651949" y="0"/>
              </a:moveTo>
              <a:lnTo>
                <a:pt x="7651949" y="240275"/>
              </a:lnTo>
              <a:lnTo>
                <a:pt x="0" y="240275"/>
              </a:lnTo>
              <a:lnTo>
                <a:pt x="0" y="44635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r-Latn-RS" sz="500" kern="1200"/>
        </a:p>
      </dsp:txBody>
      <dsp:txXfrm>
        <a:off x="4677845" y="2005883"/>
        <a:ext cx="383339" cy="4774"/>
      </dsp:txXfrm>
    </dsp:sp>
    <dsp:sp modelId="{1B511560-5852-4031-BCC8-E392B07CDDA7}">
      <dsp:nvSpPr>
        <dsp:cNvPr id="0" name=""/>
        <dsp:cNvSpPr/>
      </dsp:nvSpPr>
      <dsp:spPr>
        <a:xfrm>
          <a:off x="7658640" y="542675"/>
          <a:ext cx="2073699" cy="1244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400" b="1" kern="1200" dirty="0">
              <a:latin typeface="Arial" panose="020B0604020202020204" pitchFamily="34" charset="0"/>
              <a:cs typeface="Arial" panose="020B0604020202020204" pitchFamily="34" charset="0"/>
            </a:rPr>
            <a:t>FAZA </a:t>
          </a: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4</a:t>
          </a:r>
          <a:r>
            <a:rPr lang="sr-Latn-RS" sz="24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sr-Latn-RS" sz="14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Hanken Grotesk"/>
            </a:rPr>
            <a:t>Modelovanje baze podataka</a:t>
          </a:r>
          <a:endParaRPr lang="sr-Latn-RS" sz="16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  <a:sym typeface="Hanken Grotesk"/>
          </a:endParaRPr>
        </a:p>
      </dsp:txBody>
      <dsp:txXfrm>
        <a:off x="7658640" y="542675"/>
        <a:ext cx="2073699" cy="1244219"/>
      </dsp:txXfrm>
    </dsp:sp>
    <dsp:sp modelId="{980494B4-29AD-4F4C-8B2A-B880FED83E90}">
      <dsp:nvSpPr>
        <dsp:cNvPr id="0" name=""/>
        <dsp:cNvSpPr/>
      </dsp:nvSpPr>
      <dsp:spPr>
        <a:xfrm>
          <a:off x="2078590" y="2840235"/>
          <a:ext cx="446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635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r-Latn-RS" sz="500" kern="1200"/>
        </a:p>
      </dsp:txBody>
      <dsp:txXfrm>
        <a:off x="2289841" y="2883568"/>
        <a:ext cx="23847" cy="4774"/>
      </dsp:txXfrm>
    </dsp:sp>
    <dsp:sp modelId="{3C7E06B6-A7D1-4AB3-9F7C-C825A9E682C5}">
      <dsp:nvSpPr>
        <dsp:cNvPr id="0" name=""/>
        <dsp:cNvSpPr/>
      </dsp:nvSpPr>
      <dsp:spPr>
        <a:xfrm>
          <a:off x="6691" y="2263845"/>
          <a:ext cx="2073699" cy="1244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400" b="1" kern="1200" dirty="0">
              <a:latin typeface="Arial" panose="020B0604020202020204" pitchFamily="34" charset="0"/>
              <a:cs typeface="Arial" panose="020B0604020202020204" pitchFamily="34" charset="0"/>
            </a:rPr>
            <a:t>FAZA </a:t>
          </a: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5</a:t>
          </a:r>
          <a:r>
            <a:rPr lang="sr-Latn-RS" sz="24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sr-Latn-RS" sz="14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Hanken Grotesk"/>
            </a:rPr>
            <a:t>Implementacija aplikacije</a:t>
          </a:r>
          <a:endParaRPr lang="sr-Latn-RS" sz="18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  <a:sym typeface="Hanken Grotesk"/>
          </a:endParaRPr>
        </a:p>
      </dsp:txBody>
      <dsp:txXfrm>
        <a:off x="6691" y="2263845"/>
        <a:ext cx="2073699" cy="1244219"/>
      </dsp:txXfrm>
    </dsp:sp>
    <dsp:sp modelId="{D8ECA329-822D-4AD0-B5A7-5598661E4D27}">
      <dsp:nvSpPr>
        <dsp:cNvPr id="0" name=""/>
        <dsp:cNvSpPr/>
      </dsp:nvSpPr>
      <dsp:spPr>
        <a:xfrm>
          <a:off x="4629240" y="2840235"/>
          <a:ext cx="446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635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r-Latn-RS" sz="500" kern="1200"/>
        </a:p>
      </dsp:txBody>
      <dsp:txXfrm>
        <a:off x="4840491" y="2883568"/>
        <a:ext cx="23847" cy="4774"/>
      </dsp:txXfrm>
    </dsp:sp>
    <dsp:sp modelId="{D8E6A618-6503-49A2-AECE-073C5B97E7F9}">
      <dsp:nvSpPr>
        <dsp:cNvPr id="0" name=""/>
        <dsp:cNvSpPr/>
      </dsp:nvSpPr>
      <dsp:spPr>
        <a:xfrm>
          <a:off x="2557341" y="2263845"/>
          <a:ext cx="2073699" cy="1244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400" b="1" kern="1200" dirty="0">
              <a:latin typeface="Arial" panose="020B0604020202020204" pitchFamily="34" charset="0"/>
              <a:cs typeface="Arial" panose="020B0604020202020204" pitchFamily="34" charset="0"/>
            </a:rPr>
            <a:t>FAZA </a:t>
          </a: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6 : </a:t>
          </a:r>
          <a:r>
            <a:rPr lang="sr-Latn-RS" sz="14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Hanken Grotesk"/>
            </a:rPr>
            <a:t>Modelovanje</a:t>
          </a:r>
          <a:r>
            <a:rPr lang="en-US" sz="14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Hanken Grotesk"/>
            </a:rPr>
            <a:t> </a:t>
          </a:r>
          <a:r>
            <a:rPr lang="sr-Latn-RS" sz="14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Hanken Grotesk"/>
            </a:rPr>
            <a:t>aplikacije</a:t>
          </a:r>
          <a:endParaRPr lang="en-US" sz="14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  <a:sym typeface="Hanken Grotesk"/>
          </a:endParaRPr>
        </a:p>
      </dsp:txBody>
      <dsp:txXfrm>
        <a:off x="2557341" y="2263845"/>
        <a:ext cx="2073699" cy="1244219"/>
      </dsp:txXfrm>
    </dsp:sp>
    <dsp:sp modelId="{0D21612D-DD1D-4134-8370-EC16D1FF31CA}">
      <dsp:nvSpPr>
        <dsp:cNvPr id="0" name=""/>
        <dsp:cNvSpPr/>
      </dsp:nvSpPr>
      <dsp:spPr>
        <a:xfrm>
          <a:off x="7179889" y="2840235"/>
          <a:ext cx="446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635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r-Latn-RS" sz="500" kern="1200"/>
        </a:p>
      </dsp:txBody>
      <dsp:txXfrm>
        <a:off x="7391141" y="2883568"/>
        <a:ext cx="23847" cy="4774"/>
      </dsp:txXfrm>
    </dsp:sp>
    <dsp:sp modelId="{F924D96E-6054-4E38-8470-25456355D750}">
      <dsp:nvSpPr>
        <dsp:cNvPr id="0" name=""/>
        <dsp:cNvSpPr/>
      </dsp:nvSpPr>
      <dsp:spPr>
        <a:xfrm>
          <a:off x="5107990" y="2263845"/>
          <a:ext cx="2073699" cy="1244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400" b="1" kern="1200" dirty="0">
              <a:latin typeface="Arial" panose="020B0604020202020204" pitchFamily="34" charset="0"/>
              <a:cs typeface="Arial" panose="020B0604020202020204" pitchFamily="34" charset="0"/>
            </a:rPr>
            <a:t>FAZA </a:t>
          </a: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7</a:t>
          </a:r>
          <a:r>
            <a:rPr lang="sr-Latn-RS" sz="24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sr-Latn-RS" sz="14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Hanken Grotesk"/>
            </a:rPr>
            <a:t>Testiranje aplikacije</a:t>
          </a:r>
          <a:endParaRPr lang="sr-Latn-RS" sz="18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  <a:sym typeface="Hanken Grotesk"/>
          </a:endParaRPr>
        </a:p>
      </dsp:txBody>
      <dsp:txXfrm>
        <a:off x="5107990" y="2263845"/>
        <a:ext cx="2073699" cy="1244219"/>
      </dsp:txXfrm>
    </dsp:sp>
    <dsp:sp modelId="{732E1E25-71CB-40CB-89BF-809AFB241F1B}">
      <dsp:nvSpPr>
        <dsp:cNvPr id="0" name=""/>
        <dsp:cNvSpPr/>
      </dsp:nvSpPr>
      <dsp:spPr>
        <a:xfrm>
          <a:off x="7658640" y="2263845"/>
          <a:ext cx="2073699" cy="1244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PREZENTACIJA</a:t>
          </a:r>
          <a:endParaRPr lang="sr-Latn-RS" sz="18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658640" y="2263845"/>
        <a:ext cx="2073699" cy="1244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48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6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5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2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8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6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3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7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3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AC24A9-CCB6-4F8D-B8DB-C2F3692CFA5A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4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5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00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EFF0A-ADB2-4E60-898E-3BEAD9C55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5952" y="2061713"/>
            <a:ext cx="5933822" cy="2148137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rgbClr val="D932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DONIRAJ</a:t>
            </a:r>
            <a:endParaRPr lang="sr-Latn-RS" sz="8800" b="1" dirty="0">
              <a:solidFill>
                <a:srgbClr val="D932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93000-7A6A-4170-9C7F-74CE43B25C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 DONIRAJ</a:t>
            </a:r>
            <a:endParaRPr lang="sr-Latn-RS" dirty="0"/>
          </a:p>
        </p:txBody>
      </p:sp>
      <p:pic>
        <p:nvPicPr>
          <p:cNvPr id="5" name="Picture 4" descr="A red heart with lines in the shape of a heart&#10;&#10;Description automatically generated">
            <a:extLst>
              <a:ext uri="{FF2B5EF4-FFF2-40B4-BE49-F238E27FC236}">
                <a16:creationId xmlns:a16="http://schemas.microsoft.com/office/drawing/2014/main" id="{08A6A999-1D4D-4FCE-84E1-6B40B41DA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34" y="1259380"/>
            <a:ext cx="3291847" cy="295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52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2267C-D691-4D35-AD51-19876BD7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593" y="700846"/>
            <a:ext cx="8746836" cy="843868"/>
          </a:xfrm>
        </p:spPr>
        <p:txBody>
          <a:bodyPr>
            <a:normAutofit/>
          </a:bodyPr>
          <a:lstStyle/>
          <a:p>
            <a:r>
              <a:rPr lang="sr-Latn-RS" b="1" dirty="0">
                <a:solidFill>
                  <a:srgbClr val="D932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KORIŠĆENE TEHNOLOGIJE</a:t>
            </a:r>
          </a:p>
        </p:txBody>
      </p:sp>
      <p:pic>
        <p:nvPicPr>
          <p:cNvPr id="5" name="Content Placeholder 4" descr="A red heart with lines in the shape of a heart&#10;&#10;Description automatically generated">
            <a:extLst>
              <a:ext uri="{FF2B5EF4-FFF2-40B4-BE49-F238E27FC236}">
                <a16:creationId xmlns:a16="http://schemas.microsoft.com/office/drawing/2014/main" id="{787EB8EB-26B2-41D4-A1A5-DD6700250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540" y="700846"/>
            <a:ext cx="941506" cy="84386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025850-2DA0-46F5-983E-F6AF9870C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871" y="2626317"/>
            <a:ext cx="2516836" cy="877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B78C54-DD76-4C6B-B00A-55F63176E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4584" y="4440748"/>
            <a:ext cx="1043518" cy="10378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1EDEF9-4854-4DF6-BBC8-11C4347F1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689" y="2418574"/>
            <a:ext cx="1297357" cy="12973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A60FAD-D2FA-4CCD-82B9-B5AF986422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0049" y="2473623"/>
            <a:ext cx="1997607" cy="9553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604208-6AEB-4E11-9E81-AC4AB2640C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425" y="4439426"/>
            <a:ext cx="997455" cy="1037815"/>
          </a:xfrm>
          <a:prstGeom prst="rect">
            <a:avLst/>
          </a:prstGeom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1843EF41-B988-48DC-95AA-A449AD408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144" y="4357909"/>
            <a:ext cx="2297415" cy="110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jango Channels is All You Need. Since the beginning, humans have been… |  by Team Atomic Loops | Atomic Loops | Medium">
            <a:extLst>
              <a:ext uri="{FF2B5EF4-FFF2-40B4-BE49-F238E27FC236}">
                <a16:creationId xmlns:a16="http://schemas.microsoft.com/office/drawing/2014/main" id="{D6A11AE9-36DD-41EB-89B3-5C38E08C2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805" y="3777815"/>
            <a:ext cx="2297415" cy="229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bsocket-library · GitHub Topics · GitHub">
            <a:extLst>
              <a:ext uri="{FF2B5EF4-FFF2-40B4-BE49-F238E27FC236}">
                <a16:creationId xmlns:a16="http://schemas.microsoft.com/office/drawing/2014/main" id="{1CA1D2B1-336D-4057-8C26-7C204DD99C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2" t="-2718" r="17327" b="-1"/>
          <a:stretch/>
        </p:blipFill>
        <p:spPr bwMode="auto">
          <a:xfrm>
            <a:off x="2720330" y="2313249"/>
            <a:ext cx="1957157" cy="153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678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red heart with lines in the shape of a heart&#10;&#10;Description automatically generated">
            <a:extLst>
              <a:ext uri="{FF2B5EF4-FFF2-40B4-BE49-F238E27FC236}">
                <a16:creationId xmlns:a16="http://schemas.microsoft.com/office/drawing/2014/main" id="{787EB8EB-26B2-41D4-A1A5-DD6700250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01" y="640080"/>
            <a:ext cx="6214862" cy="55778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2267C-D691-4D35-AD51-19876BD7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TESTIRANJE</a:t>
            </a:r>
            <a:endParaRPr lang="en-US" sz="4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004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2267C-D691-4D35-AD51-19876BD7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593" y="700846"/>
            <a:ext cx="8746836" cy="84386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D932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TESTIRANJE</a:t>
            </a:r>
            <a:endParaRPr lang="sr-Latn-RS" b="1" dirty="0">
              <a:solidFill>
                <a:srgbClr val="D932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red heart with lines in the shape of a heart&#10;&#10;Description automatically generated">
            <a:extLst>
              <a:ext uri="{FF2B5EF4-FFF2-40B4-BE49-F238E27FC236}">
                <a16:creationId xmlns:a16="http://schemas.microsoft.com/office/drawing/2014/main" id="{787EB8EB-26B2-41D4-A1A5-DD6700250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540" y="700846"/>
            <a:ext cx="941506" cy="843868"/>
          </a:xfr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98A92B1-1C0D-4073-9105-EE6A96A321E6}"/>
              </a:ext>
            </a:extLst>
          </p:cNvPr>
          <p:cNvGrpSpPr/>
          <p:nvPr/>
        </p:nvGrpSpPr>
        <p:grpSpPr>
          <a:xfrm>
            <a:off x="1439162" y="1775541"/>
            <a:ext cx="9313676" cy="4518325"/>
            <a:chOff x="1361412" y="1743643"/>
            <a:chExt cx="9313676" cy="45183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5E180A7-06CB-406A-B667-5A88C84B7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1413" y="1743643"/>
              <a:ext cx="9313675" cy="133982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6BC23F8-17C6-4D04-9C19-394EADEF0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61412" y="3083472"/>
              <a:ext cx="9313675" cy="144506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1C82770-61A7-44A5-9E70-69E6E8CDB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61414" y="4528538"/>
              <a:ext cx="9313673" cy="1733430"/>
            </a:xfrm>
            <a:prstGeom prst="rect">
              <a:avLst/>
            </a:prstGeom>
          </p:spPr>
        </p:pic>
      </p:grpSp>
      <p:pic>
        <p:nvPicPr>
          <p:cNvPr id="15" name="Picture 2" descr="Python - Django - Inspector">
            <a:extLst>
              <a:ext uri="{FF2B5EF4-FFF2-40B4-BE49-F238E27FC236}">
                <a16:creationId xmlns:a16="http://schemas.microsoft.com/office/drawing/2014/main" id="{D03D0C6E-259D-4B89-8B44-A0F03946B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581" y="791842"/>
            <a:ext cx="2115941" cy="69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Understanding Selenium WebDriver as an ...">
            <a:extLst>
              <a:ext uri="{FF2B5EF4-FFF2-40B4-BE49-F238E27FC236}">
                <a16:creationId xmlns:a16="http://schemas.microsoft.com/office/drawing/2014/main" id="{AB5C0622-FF83-44BF-87E6-E6CF8CC0F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441" y="703838"/>
            <a:ext cx="1797537" cy="78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951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red heart with lines in the shape of a heart&#10;&#10;Description automatically generated">
            <a:extLst>
              <a:ext uri="{FF2B5EF4-FFF2-40B4-BE49-F238E27FC236}">
                <a16:creationId xmlns:a16="http://schemas.microsoft.com/office/drawing/2014/main" id="{787EB8EB-26B2-41D4-A1A5-DD6700250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01" y="640080"/>
            <a:ext cx="6214862" cy="55778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2267C-D691-4D35-AD51-19876BD7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919" y="1044666"/>
            <a:ext cx="3891915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r-Latn-RS" sz="4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PLANOVI ZA BUDUĆNOST</a:t>
            </a:r>
            <a:endParaRPr lang="en-US" sz="4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8703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red heart with lines in the shape of a heart&#10;&#10;Description automatically generated">
            <a:extLst>
              <a:ext uri="{FF2B5EF4-FFF2-40B4-BE49-F238E27FC236}">
                <a16:creationId xmlns:a16="http://schemas.microsoft.com/office/drawing/2014/main" id="{787EB8EB-26B2-41D4-A1A5-DD6700250B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968"/>
          <a:stretch/>
        </p:blipFill>
        <p:spPr>
          <a:xfrm>
            <a:off x="633999" y="640080"/>
            <a:ext cx="6275667" cy="55778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2267C-D691-4D35-AD51-19876BD7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6230" y="1002638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HVALA NA PAŽNJI</a:t>
            </a:r>
            <a:endParaRPr lang="en-US" sz="4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992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2267C-D691-4D35-AD51-19876BD7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D932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DONIRAJ</a:t>
            </a:r>
            <a:endParaRPr lang="sr-Latn-RS" sz="5400" dirty="0">
              <a:solidFill>
                <a:srgbClr val="D932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red heart with lines in the shape of a heart&#10;&#10;Description automatically generated">
            <a:extLst>
              <a:ext uri="{FF2B5EF4-FFF2-40B4-BE49-F238E27FC236}">
                <a16:creationId xmlns:a16="http://schemas.microsoft.com/office/drawing/2014/main" id="{787EB8EB-26B2-41D4-A1A5-DD6700250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822561"/>
            <a:ext cx="5451627" cy="4892836"/>
          </a:xfrm>
          <a:prstGeom prst="rect">
            <a:avLst/>
          </a:prstGeom>
        </p:spPr>
      </p:pic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990A1CA-ED80-49A2-8073-8188AB0D1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sr-Latn-RS" dirty="0"/>
              <a:t>Aplikacija humanitarnog karaktera koja povezuje ljude koji žele da doniraju onima kojima je to potrebno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977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2267C-D691-4D35-AD51-19876BD7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593" y="700846"/>
            <a:ext cx="8746836" cy="84386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D932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KORISNICI SISTEMA</a:t>
            </a:r>
            <a:endParaRPr lang="sr-Latn-RS" b="1" dirty="0">
              <a:solidFill>
                <a:srgbClr val="D932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red heart with lines in the shape of a heart&#10;&#10;Description automatically generated">
            <a:extLst>
              <a:ext uri="{FF2B5EF4-FFF2-40B4-BE49-F238E27FC236}">
                <a16:creationId xmlns:a16="http://schemas.microsoft.com/office/drawing/2014/main" id="{787EB8EB-26B2-41D4-A1A5-DD6700250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540" y="700846"/>
            <a:ext cx="941506" cy="843868"/>
          </a:xfr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23CF159-B859-4015-93C9-00EF884B2A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9616946"/>
              </p:ext>
            </p:extLst>
          </p:nvPr>
        </p:nvGraphicFramePr>
        <p:xfrm>
          <a:off x="975360" y="1901537"/>
          <a:ext cx="10241280" cy="3930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639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3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17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19">
            <a:extLst>
              <a:ext uri="{FF2B5EF4-FFF2-40B4-BE49-F238E27FC236}">
                <a16:creationId xmlns:a16="http://schemas.microsoft.com/office/drawing/2014/main" id="{9549EB89-5BFB-4E1E-AEEA-87C343D80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red heart with lines in the shape of a heart&#10;&#10;Description automatically generated">
            <a:extLst>
              <a:ext uri="{FF2B5EF4-FFF2-40B4-BE49-F238E27FC236}">
                <a16:creationId xmlns:a16="http://schemas.microsoft.com/office/drawing/2014/main" id="{787EB8EB-26B2-41D4-A1A5-DD6700250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968"/>
          <a:stretch/>
        </p:blipFill>
        <p:spPr>
          <a:xfrm>
            <a:off x="633999" y="640080"/>
            <a:ext cx="6275667" cy="5577840"/>
          </a:xfrm>
          <a:prstGeom prst="rect">
            <a:avLst/>
          </a:prstGeom>
        </p:spPr>
      </p:pic>
      <p:sp>
        <p:nvSpPr>
          <p:cNvPr id="30" name="Rectangle 21">
            <a:extLst>
              <a:ext uri="{FF2B5EF4-FFF2-40B4-BE49-F238E27FC236}">
                <a16:creationId xmlns:a16="http://schemas.microsoft.com/office/drawing/2014/main" id="{3D1FA295-BDF6-44B9-90C5-FE3E2CE35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2267C-D691-4D35-AD51-19876BD7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910" y="640080"/>
            <a:ext cx="4729114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DOKUMENTACIJA</a:t>
            </a:r>
            <a:endParaRPr lang="en-US" sz="41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81A36F1F-EEAE-48D1-A1FB-BD6FC850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033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2267C-D691-4D35-AD51-19876BD7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593" y="700846"/>
            <a:ext cx="8746836" cy="843868"/>
          </a:xfrm>
        </p:spPr>
        <p:txBody>
          <a:bodyPr>
            <a:normAutofit/>
          </a:bodyPr>
          <a:lstStyle/>
          <a:p>
            <a:r>
              <a:rPr lang="sr-Latn-RS" b="1" dirty="0">
                <a:solidFill>
                  <a:srgbClr val="D932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RAZVOJ PROJEKTA</a:t>
            </a:r>
          </a:p>
        </p:txBody>
      </p:sp>
      <p:pic>
        <p:nvPicPr>
          <p:cNvPr id="5" name="Content Placeholder 4" descr="A red heart with lines in the shape of a heart&#10;&#10;Description automatically generated">
            <a:extLst>
              <a:ext uri="{FF2B5EF4-FFF2-40B4-BE49-F238E27FC236}">
                <a16:creationId xmlns:a16="http://schemas.microsoft.com/office/drawing/2014/main" id="{787EB8EB-26B2-41D4-A1A5-DD6700250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540" y="700846"/>
            <a:ext cx="941506" cy="843868"/>
          </a:xfr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1715298-C15E-4A62-86E1-9CAA133D1B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2258249"/>
              </p:ext>
            </p:extLst>
          </p:nvPr>
        </p:nvGraphicFramePr>
        <p:xfrm>
          <a:off x="1226484" y="2106413"/>
          <a:ext cx="9739031" cy="4050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167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2267C-D691-4D35-AD51-19876BD7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593" y="700846"/>
            <a:ext cx="8746836" cy="84386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D932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SSU I PROTOTIP</a:t>
            </a:r>
            <a:endParaRPr lang="sr-Latn-RS" b="1" dirty="0">
              <a:solidFill>
                <a:srgbClr val="D932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red heart with lines in the shape of a heart&#10;&#10;Description automatically generated">
            <a:extLst>
              <a:ext uri="{FF2B5EF4-FFF2-40B4-BE49-F238E27FC236}">
                <a16:creationId xmlns:a16="http://schemas.microsoft.com/office/drawing/2014/main" id="{787EB8EB-26B2-41D4-A1A5-DD6700250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540" y="700846"/>
            <a:ext cx="941506" cy="843868"/>
          </a:xfrm>
        </p:spPr>
      </p:pic>
      <p:sp>
        <p:nvSpPr>
          <p:cNvPr id="4" name="Google Shape;374;p44">
            <a:extLst>
              <a:ext uri="{FF2B5EF4-FFF2-40B4-BE49-F238E27FC236}">
                <a16:creationId xmlns:a16="http://schemas.microsoft.com/office/drawing/2014/main" id="{02635057-CBE0-4C8F-9826-D362D7433C20}"/>
              </a:ext>
            </a:extLst>
          </p:cNvPr>
          <p:cNvSpPr txBox="1">
            <a:spLocks noGrp="1"/>
          </p:cNvSpPr>
          <p:nvPr/>
        </p:nvSpPr>
        <p:spPr>
          <a:xfrm>
            <a:off x="4816136" y="2212308"/>
            <a:ext cx="31866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D93229"/>
                </a:solidFill>
              </a:rPr>
              <a:t>STA</a:t>
            </a:r>
            <a:r>
              <a:rPr lang="sr-Latn-RS" sz="2400" dirty="0">
                <a:solidFill>
                  <a:srgbClr val="D93229"/>
                </a:solidFill>
              </a:rPr>
              <a:t>ŠA</a:t>
            </a:r>
            <a:endParaRPr sz="2400" dirty="0">
              <a:solidFill>
                <a:srgbClr val="D93229"/>
              </a:solidFill>
            </a:endParaRPr>
          </a:p>
        </p:txBody>
      </p:sp>
      <p:sp>
        <p:nvSpPr>
          <p:cNvPr id="6" name="Google Shape;376;p44">
            <a:extLst>
              <a:ext uri="{FF2B5EF4-FFF2-40B4-BE49-F238E27FC236}">
                <a16:creationId xmlns:a16="http://schemas.microsoft.com/office/drawing/2014/main" id="{E8FD0CB9-8F34-4AB5-B0CA-E622F911F176}"/>
              </a:ext>
            </a:extLst>
          </p:cNvPr>
          <p:cNvSpPr txBox="1">
            <a:spLocks noGrp="1"/>
          </p:cNvSpPr>
          <p:nvPr/>
        </p:nvSpPr>
        <p:spPr>
          <a:xfrm>
            <a:off x="1124100" y="2630711"/>
            <a:ext cx="31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Registracija</a:t>
            </a:r>
            <a:r>
              <a:rPr lang="en-US" sz="1600" dirty="0"/>
              <a:t> </a:t>
            </a:r>
            <a:r>
              <a:rPr lang="en-US" sz="1600" dirty="0" err="1"/>
              <a:t>korisnika</a:t>
            </a:r>
            <a:endParaRPr lang="en-US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Brisanje</a:t>
            </a:r>
            <a:r>
              <a:rPr lang="en-US" sz="1600" dirty="0"/>
              <a:t> </a:t>
            </a:r>
            <a:r>
              <a:rPr lang="en-US" sz="1600" dirty="0" err="1"/>
              <a:t>naloga</a:t>
            </a:r>
            <a:r>
              <a:rPr lang="en-US" sz="1600" dirty="0"/>
              <a:t> od </a:t>
            </a:r>
            <a:r>
              <a:rPr lang="en-US" sz="1600" dirty="0" err="1"/>
              <a:t>strane</a:t>
            </a:r>
            <a:r>
              <a:rPr lang="en-US" sz="1600" dirty="0"/>
              <a:t> </a:t>
            </a:r>
            <a:r>
              <a:rPr lang="en-US" sz="1600" dirty="0" err="1"/>
              <a:t>Admina</a:t>
            </a:r>
            <a:endParaRPr lang="en-US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Pregled</a:t>
            </a:r>
            <a:r>
              <a:rPr lang="en-US" sz="1600" dirty="0"/>
              <a:t> </a:t>
            </a:r>
            <a:r>
              <a:rPr lang="en-US" sz="1600" dirty="0" err="1"/>
              <a:t>oglasa</a:t>
            </a:r>
            <a:r>
              <a:rPr lang="en-US" sz="1600" dirty="0"/>
              <a:t> za </a:t>
            </a:r>
            <a:r>
              <a:rPr lang="en-US" sz="1600" dirty="0" err="1"/>
              <a:t>doniranje</a:t>
            </a:r>
            <a:endParaRPr lang="en-US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Pregled</a:t>
            </a:r>
            <a:r>
              <a:rPr lang="en-US" sz="1600" dirty="0"/>
              <a:t> </a:t>
            </a:r>
            <a:r>
              <a:rPr lang="en-US" sz="1600" dirty="0" err="1"/>
              <a:t>organizacija</a:t>
            </a:r>
            <a:endParaRPr lang="en-US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Pregled</a:t>
            </a:r>
            <a:r>
              <a:rPr lang="en-US" sz="1600" dirty="0"/>
              <a:t> </a:t>
            </a:r>
            <a:r>
              <a:rPr lang="en-US" sz="1600" dirty="0" err="1"/>
              <a:t>pojedinacnog</a:t>
            </a:r>
            <a:r>
              <a:rPr lang="en-US" sz="1600" dirty="0"/>
              <a:t> </a:t>
            </a:r>
            <a:r>
              <a:rPr lang="en-US" sz="1600" dirty="0" err="1"/>
              <a:t>oglasa</a:t>
            </a:r>
            <a:r>
              <a:rPr lang="en-US" sz="1600" dirty="0"/>
              <a:t> za </a:t>
            </a:r>
            <a:r>
              <a:rPr lang="en-US" sz="1600" dirty="0" err="1"/>
              <a:t>doniranje</a:t>
            </a:r>
            <a:endParaRPr lang="en-US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Prijava</a:t>
            </a:r>
            <a:r>
              <a:rPr lang="en-US" sz="1600" dirty="0"/>
              <a:t> </a:t>
            </a:r>
            <a:r>
              <a:rPr lang="en-US" sz="1600" dirty="0" err="1"/>
              <a:t>korisnika</a:t>
            </a:r>
            <a:endParaRPr lang="en-US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Registracija</a:t>
            </a:r>
            <a:r>
              <a:rPr lang="en-US" sz="1600" dirty="0"/>
              <a:t> </a:t>
            </a:r>
            <a:r>
              <a:rPr lang="en-US" sz="1600" dirty="0" err="1"/>
              <a:t>organizacije</a:t>
            </a:r>
            <a:endParaRPr lang="en-US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1600" dirty="0"/>
          </a:p>
        </p:txBody>
      </p:sp>
      <p:sp>
        <p:nvSpPr>
          <p:cNvPr id="7" name="Google Shape;378;p44">
            <a:extLst>
              <a:ext uri="{FF2B5EF4-FFF2-40B4-BE49-F238E27FC236}">
                <a16:creationId xmlns:a16="http://schemas.microsoft.com/office/drawing/2014/main" id="{5788EA17-6A16-4F6F-AC9A-2AFB40723728}"/>
              </a:ext>
            </a:extLst>
          </p:cNvPr>
          <p:cNvSpPr txBox="1">
            <a:spLocks noGrp="1"/>
          </p:cNvSpPr>
          <p:nvPr/>
        </p:nvSpPr>
        <p:spPr>
          <a:xfrm>
            <a:off x="4816136" y="2589408"/>
            <a:ext cx="31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Inbox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Oporavak</a:t>
            </a:r>
            <a:r>
              <a:rPr lang="en-US" sz="1600" dirty="0"/>
              <a:t> </a:t>
            </a:r>
            <a:r>
              <a:rPr lang="en-US" sz="1600" dirty="0" err="1"/>
              <a:t>lozinke</a:t>
            </a:r>
            <a:endParaRPr lang="en-US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Pregled</a:t>
            </a:r>
            <a:r>
              <a:rPr lang="en-US" sz="1600" dirty="0"/>
              <a:t> </a:t>
            </a:r>
            <a:r>
              <a:rPr lang="en-US" sz="1600" dirty="0" err="1"/>
              <a:t>individualnog</a:t>
            </a:r>
            <a:r>
              <a:rPr lang="en-US" sz="1600" dirty="0"/>
              <a:t> </a:t>
            </a:r>
            <a:r>
              <a:rPr lang="en-US" sz="1600" dirty="0" err="1"/>
              <a:t>profila</a:t>
            </a:r>
            <a:r>
              <a:rPr lang="en-US" sz="1600" dirty="0"/>
              <a:t> </a:t>
            </a:r>
            <a:r>
              <a:rPr lang="en-US" sz="1600" dirty="0" err="1"/>
              <a:t>korisnika</a:t>
            </a:r>
            <a:endParaRPr lang="en-US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Pregled</a:t>
            </a:r>
            <a:r>
              <a:rPr lang="en-US" sz="1600" dirty="0"/>
              <a:t> </a:t>
            </a:r>
            <a:r>
              <a:rPr lang="en-US" sz="1600" dirty="0" err="1"/>
              <a:t>sopstvenog</a:t>
            </a:r>
            <a:r>
              <a:rPr lang="en-US" sz="1600" dirty="0"/>
              <a:t> </a:t>
            </a:r>
            <a:r>
              <a:rPr lang="en-US" sz="1600" dirty="0" err="1"/>
              <a:t>korisnickog</a:t>
            </a:r>
            <a:r>
              <a:rPr lang="en-US" sz="1600" dirty="0"/>
              <a:t> </a:t>
            </a:r>
            <a:r>
              <a:rPr lang="en-US" sz="1600" dirty="0" err="1"/>
              <a:t>profila</a:t>
            </a:r>
            <a:endParaRPr lang="en-US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Pregled</a:t>
            </a:r>
            <a:r>
              <a:rPr lang="en-US" sz="1600" dirty="0"/>
              <a:t> </a:t>
            </a:r>
            <a:r>
              <a:rPr lang="en-US" sz="1600" dirty="0" err="1"/>
              <a:t>profila</a:t>
            </a:r>
            <a:r>
              <a:rPr lang="en-US" sz="1600" dirty="0"/>
              <a:t> </a:t>
            </a:r>
            <a:r>
              <a:rPr lang="en-US" sz="1600" dirty="0" err="1"/>
              <a:t>humanitarne</a:t>
            </a:r>
            <a:r>
              <a:rPr lang="en-US" sz="1600" dirty="0"/>
              <a:t> </a:t>
            </a:r>
            <a:r>
              <a:rPr lang="en-US" sz="1600" dirty="0" err="1"/>
              <a:t>orgaizacije</a:t>
            </a:r>
            <a:endParaRPr lang="en-US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Pregled</a:t>
            </a:r>
            <a:r>
              <a:rPr lang="en-US" sz="1600" dirty="0"/>
              <a:t> </a:t>
            </a:r>
            <a:r>
              <a:rPr lang="en-US" sz="1600" dirty="0" err="1"/>
              <a:t>sopstvenog</a:t>
            </a:r>
            <a:r>
              <a:rPr lang="en-US" sz="1600" dirty="0"/>
              <a:t> </a:t>
            </a:r>
            <a:r>
              <a:rPr lang="en-US" sz="1600" dirty="0" err="1"/>
              <a:t>profila</a:t>
            </a:r>
            <a:r>
              <a:rPr lang="en-US" sz="1600" dirty="0"/>
              <a:t> </a:t>
            </a:r>
            <a:r>
              <a:rPr lang="en-US" sz="1600" dirty="0" err="1"/>
              <a:t>organizacije</a:t>
            </a:r>
            <a:endParaRPr lang="en-US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Promena</a:t>
            </a:r>
            <a:r>
              <a:rPr lang="en-US" sz="1600" dirty="0"/>
              <a:t> </a:t>
            </a:r>
            <a:r>
              <a:rPr lang="en-US" sz="1600" dirty="0" err="1"/>
              <a:t>lozinke</a:t>
            </a:r>
            <a:endParaRPr lang="en-US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/>
          </a:p>
        </p:txBody>
      </p:sp>
      <p:sp>
        <p:nvSpPr>
          <p:cNvPr id="8" name="Google Shape;380;p44">
            <a:extLst>
              <a:ext uri="{FF2B5EF4-FFF2-40B4-BE49-F238E27FC236}">
                <a16:creationId xmlns:a16="http://schemas.microsoft.com/office/drawing/2014/main" id="{4295AA93-1982-424E-8030-9DA9A3428060}"/>
              </a:ext>
            </a:extLst>
          </p:cNvPr>
          <p:cNvSpPr txBox="1">
            <a:spLocks noGrp="1"/>
          </p:cNvSpPr>
          <p:nvPr/>
        </p:nvSpPr>
        <p:spPr>
          <a:xfrm>
            <a:off x="1124100" y="2212308"/>
            <a:ext cx="31866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D93229"/>
                </a:solidFill>
              </a:rPr>
              <a:t>MATIJA</a:t>
            </a:r>
            <a:endParaRPr sz="2400" dirty="0">
              <a:solidFill>
                <a:srgbClr val="D93229"/>
              </a:solidFill>
            </a:endParaRPr>
          </a:p>
        </p:txBody>
      </p:sp>
      <p:sp>
        <p:nvSpPr>
          <p:cNvPr id="9" name="Google Shape;374;p44">
            <a:extLst>
              <a:ext uri="{FF2B5EF4-FFF2-40B4-BE49-F238E27FC236}">
                <a16:creationId xmlns:a16="http://schemas.microsoft.com/office/drawing/2014/main" id="{76F03F9A-F514-4C10-A43A-4085D6130233}"/>
              </a:ext>
            </a:extLst>
          </p:cNvPr>
          <p:cNvSpPr txBox="1">
            <a:spLocks noGrp="1"/>
          </p:cNvSpPr>
          <p:nvPr/>
        </p:nvSpPr>
        <p:spPr>
          <a:xfrm>
            <a:off x="8508173" y="2212308"/>
            <a:ext cx="31866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400" dirty="0">
                <a:solidFill>
                  <a:srgbClr val="D93229"/>
                </a:solidFill>
              </a:rPr>
              <a:t>LAZAR</a:t>
            </a:r>
            <a:endParaRPr sz="2400" dirty="0">
              <a:solidFill>
                <a:srgbClr val="D93229"/>
              </a:solidFill>
            </a:endParaRPr>
          </a:p>
        </p:txBody>
      </p:sp>
      <p:sp>
        <p:nvSpPr>
          <p:cNvPr id="10" name="Google Shape;376;p44">
            <a:extLst>
              <a:ext uri="{FF2B5EF4-FFF2-40B4-BE49-F238E27FC236}">
                <a16:creationId xmlns:a16="http://schemas.microsoft.com/office/drawing/2014/main" id="{5551AD04-1A9D-4498-B98D-46670F073D42}"/>
              </a:ext>
            </a:extLst>
          </p:cNvPr>
          <p:cNvSpPr txBox="1">
            <a:spLocks noGrp="1"/>
          </p:cNvSpPr>
          <p:nvPr/>
        </p:nvSpPr>
        <p:spPr>
          <a:xfrm>
            <a:off x="8508173" y="5472488"/>
            <a:ext cx="31866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Prototip</a:t>
            </a:r>
            <a:endParaRPr lang="sr-Latn-RS" sz="1600" dirty="0"/>
          </a:p>
        </p:txBody>
      </p:sp>
      <p:sp>
        <p:nvSpPr>
          <p:cNvPr id="11" name="Google Shape;378;p44">
            <a:extLst>
              <a:ext uri="{FF2B5EF4-FFF2-40B4-BE49-F238E27FC236}">
                <a16:creationId xmlns:a16="http://schemas.microsoft.com/office/drawing/2014/main" id="{E2F60680-143E-4E98-A5F4-C2D15BA639AB}"/>
              </a:ext>
            </a:extLst>
          </p:cNvPr>
          <p:cNvSpPr txBox="1">
            <a:spLocks noGrp="1"/>
          </p:cNvSpPr>
          <p:nvPr/>
        </p:nvSpPr>
        <p:spPr>
          <a:xfrm>
            <a:off x="8508173" y="2626927"/>
            <a:ext cx="31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Brisanje</a:t>
            </a:r>
            <a:r>
              <a:rPr lang="en-US" sz="1600" dirty="0"/>
              <a:t> </a:t>
            </a:r>
            <a:r>
              <a:rPr lang="en-US" sz="1600" dirty="0" err="1"/>
              <a:t>oglasa</a:t>
            </a:r>
            <a:r>
              <a:rPr lang="en-US" sz="1600" dirty="0"/>
              <a:t> od </a:t>
            </a:r>
            <a:r>
              <a:rPr lang="en-US" sz="1600" dirty="0" err="1"/>
              <a:t>strane</a:t>
            </a:r>
            <a:r>
              <a:rPr lang="en-US" sz="1600" dirty="0"/>
              <a:t> </a:t>
            </a:r>
            <a:r>
              <a:rPr lang="en-US" sz="1600" dirty="0" err="1"/>
              <a:t>Admina</a:t>
            </a:r>
            <a:endParaRPr lang="en-US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Brisanje</a:t>
            </a:r>
            <a:r>
              <a:rPr lang="en-US" sz="1600" dirty="0"/>
              <a:t> </a:t>
            </a:r>
            <a:r>
              <a:rPr lang="en-US" sz="1600" dirty="0" err="1"/>
              <a:t>sopstvenog</a:t>
            </a:r>
            <a:r>
              <a:rPr lang="en-US" sz="1600" dirty="0"/>
              <a:t> </a:t>
            </a:r>
            <a:r>
              <a:rPr lang="en-US" sz="1600" dirty="0" err="1"/>
              <a:t>oglasa</a:t>
            </a:r>
            <a:endParaRPr lang="en-US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Chat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Kontaktiranje</a:t>
            </a:r>
            <a:r>
              <a:rPr lang="en-US" sz="1600" dirty="0"/>
              <a:t> </a:t>
            </a:r>
            <a:r>
              <a:rPr lang="en-US" sz="1600" dirty="0" err="1"/>
              <a:t>korisnika</a:t>
            </a:r>
            <a:r>
              <a:rPr lang="en-US" sz="1600" dirty="0"/>
              <a:t> </a:t>
            </a:r>
            <a:r>
              <a:rPr lang="en-US" sz="1600" dirty="0" err="1"/>
              <a:t>preko</a:t>
            </a:r>
            <a:r>
              <a:rPr lang="en-US" sz="1600" dirty="0"/>
              <a:t> </a:t>
            </a:r>
            <a:r>
              <a:rPr lang="en-US" sz="1600" dirty="0" err="1"/>
              <a:t>oglasa</a:t>
            </a:r>
            <a:endParaRPr lang="en-US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Odobravanje</a:t>
            </a:r>
            <a:r>
              <a:rPr lang="en-US" sz="1600" dirty="0"/>
              <a:t> </a:t>
            </a:r>
            <a:r>
              <a:rPr lang="en-US" sz="1600" dirty="0" err="1"/>
              <a:t>organizacije</a:t>
            </a:r>
            <a:endParaRPr lang="en-US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Pravljenje</a:t>
            </a:r>
            <a:r>
              <a:rPr lang="en-US" sz="1600" dirty="0"/>
              <a:t> </a:t>
            </a:r>
            <a:r>
              <a:rPr lang="en-US" sz="1600" dirty="0" err="1"/>
              <a:t>oglasa</a:t>
            </a:r>
            <a:r>
              <a:rPr lang="en-US" sz="1600" dirty="0"/>
              <a:t> za </a:t>
            </a:r>
            <a:r>
              <a:rPr lang="en-US" sz="1600" dirty="0" err="1"/>
              <a:t>doniranje</a:t>
            </a:r>
            <a:endParaRPr sz="1600" dirty="0"/>
          </a:p>
        </p:txBody>
      </p:sp>
      <p:sp>
        <p:nvSpPr>
          <p:cNvPr id="12" name="Google Shape;380;p44">
            <a:extLst>
              <a:ext uri="{FF2B5EF4-FFF2-40B4-BE49-F238E27FC236}">
                <a16:creationId xmlns:a16="http://schemas.microsoft.com/office/drawing/2014/main" id="{01AF0B2C-C0F2-4AC4-AF6D-D19761B11B19}"/>
              </a:ext>
            </a:extLst>
          </p:cNvPr>
          <p:cNvSpPr txBox="1">
            <a:spLocks noGrp="1"/>
          </p:cNvSpPr>
          <p:nvPr/>
        </p:nvSpPr>
        <p:spPr>
          <a:xfrm>
            <a:off x="8508173" y="5096144"/>
            <a:ext cx="31866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400" dirty="0">
                <a:solidFill>
                  <a:srgbClr val="D93229"/>
                </a:solidFill>
              </a:rPr>
              <a:t>MARIJA</a:t>
            </a:r>
            <a:endParaRPr sz="2400" dirty="0">
              <a:solidFill>
                <a:srgbClr val="D932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97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red heart with lines in the shape of a heart&#10;&#10;Description automatically generated">
            <a:extLst>
              <a:ext uri="{FF2B5EF4-FFF2-40B4-BE49-F238E27FC236}">
                <a16:creationId xmlns:a16="http://schemas.microsoft.com/office/drawing/2014/main" id="{787EB8EB-26B2-41D4-A1A5-DD6700250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01" y="640080"/>
            <a:ext cx="6214862" cy="55778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2267C-D691-4D35-AD51-19876BD7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BAZA PODATAKA</a:t>
            </a:r>
            <a:endParaRPr lang="en-US" sz="4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3224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064D33D-C5C5-4533-97B7-2CE0EFC32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" y="1088736"/>
            <a:ext cx="7514314" cy="409036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61C5B05-1E4A-4605-A5F0-399063D4F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204" y="709118"/>
            <a:ext cx="3810414" cy="180548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C73F521-1934-49F1-94B9-A4672A6F5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042" y="3562070"/>
            <a:ext cx="4369669" cy="184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66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red heart with lines in the shape of a heart&#10;&#10;Description automatically generated">
            <a:extLst>
              <a:ext uri="{FF2B5EF4-FFF2-40B4-BE49-F238E27FC236}">
                <a16:creationId xmlns:a16="http://schemas.microsoft.com/office/drawing/2014/main" id="{787EB8EB-26B2-41D4-A1A5-DD6700250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01" y="640080"/>
            <a:ext cx="6214862" cy="55778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2267C-D691-4D35-AD51-19876BD7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8380" y="640080"/>
            <a:ext cx="42749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TEHNOLOGIJE</a:t>
            </a:r>
            <a:endParaRPr lang="en-US" sz="4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56719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D00000"/>
      </a:accent1>
      <a:accent2>
        <a:srgbClr val="D0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187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Hanken Grotesk</vt:lpstr>
      <vt:lpstr>Poppins</vt:lpstr>
      <vt:lpstr>Poppins ExtraBold</vt:lpstr>
      <vt:lpstr>Retrospect</vt:lpstr>
      <vt:lpstr>DONIRAJ</vt:lpstr>
      <vt:lpstr>DONIRAJ</vt:lpstr>
      <vt:lpstr>KORISNICI SISTEMA</vt:lpstr>
      <vt:lpstr>DOKUMENTACIJA</vt:lpstr>
      <vt:lpstr>RAZVOJ PROJEKTA</vt:lpstr>
      <vt:lpstr>SSU I PROTOTIP</vt:lpstr>
      <vt:lpstr>BAZA PODATAKA</vt:lpstr>
      <vt:lpstr>PowerPoint Presentation</vt:lpstr>
      <vt:lpstr>TEHNOLOGIJE</vt:lpstr>
      <vt:lpstr>KORIŠĆENE TEHNOLOGIJE</vt:lpstr>
      <vt:lpstr>TESTIRANJE</vt:lpstr>
      <vt:lpstr>TESTIRANJE</vt:lpstr>
      <vt:lpstr>PLANOVI ZA BUDUĆNOST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DONIRAJ</dc:title>
  <dc:creator>stasa zujkovic</dc:creator>
  <cp:lastModifiedBy>stasa zujkovic</cp:lastModifiedBy>
  <cp:revision>2</cp:revision>
  <dcterms:created xsi:type="dcterms:W3CDTF">2024-06-12T07:27:03Z</dcterms:created>
  <dcterms:modified xsi:type="dcterms:W3CDTF">2024-06-12T10:30:30Z</dcterms:modified>
</cp:coreProperties>
</file>