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7" r:id="rId3"/>
    <p:sldId id="257" r:id="rId4"/>
    <p:sldId id="294" r:id="rId5"/>
    <p:sldId id="299" r:id="rId6"/>
    <p:sldId id="296" r:id="rId7"/>
    <p:sldId id="300" r:id="rId8"/>
    <p:sldId id="297" r:id="rId9"/>
    <p:sldId id="298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318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657edcabb3_9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657edcabb3_9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1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700492" y="1169396"/>
            <a:ext cx="8190068" cy="2711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BUILD VKU ASSISTANT </a:t>
            </a:r>
          </a:p>
        </p:txBody>
      </p:sp>
      <p:pic>
        <p:nvPicPr>
          <p:cNvPr id="1026" name="Picture 2" descr="Trường Đại học Công nghệ Thông tin và Truyền thông Việt - Hàn, Đại học Đà  Nẵng – Wikipedia tiếng Việ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51" y="330159"/>
            <a:ext cx="694157" cy="36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20;p22"/>
          <p:cNvSpPr txBox="1">
            <a:spLocks/>
          </p:cNvSpPr>
          <p:nvPr/>
        </p:nvSpPr>
        <p:spPr>
          <a:xfrm>
            <a:off x="592402" y="249723"/>
            <a:ext cx="7830939" cy="6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VIETNAM - KOREA UNIVERSITY OF INFORMATION AND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COMMUNICATION TECHNOLOGY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3450" y="3758505"/>
            <a:ext cx="303054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Presenter:</a:t>
            </a:r>
            <a: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	Nguyễn Văn Nam</a:t>
            </a:r>
            <a:b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	Nguyễn Phan </a:t>
            </a:r>
            <a:r>
              <a:rPr lang="en-US" i="1" dirty="0" err="1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Thành</a:t>
            </a:r>
            <a: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Công</a:t>
            </a:r>
            <a:b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b="1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Class</a:t>
            </a:r>
            <a:r>
              <a:rPr lang="en-US" b="1" i="1" u="sng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:</a:t>
            </a:r>
            <a:r>
              <a:rPr lang="en-US" b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  <a:t>18IT5</a:t>
            </a:r>
            <a:b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b="1" i="1" u="sng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Supervisor:</a:t>
            </a:r>
            <a:r>
              <a:rPr lang="en-US" i="1" dirty="0">
                <a:solidFill>
                  <a:schemeClr val="accent2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	</a:t>
            </a:r>
            <a:r>
              <a:rPr lang="en-US" b="1" dirty="0"/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PGS.TS.Huỳnh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Công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Pháp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	 TS.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Đặng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Đại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Thọ</a:t>
            </a:r>
            <a:endParaRPr lang="en-US" i="1" dirty="0">
              <a:solidFill>
                <a:schemeClr val="accent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	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ThS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Nguyễn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Văn</a:t>
            </a:r>
            <a:r>
              <a:rPr lang="en-US" i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Bình</a:t>
            </a:r>
            <a:endParaRPr lang="en-US" i="1" dirty="0">
              <a:solidFill>
                <a:schemeClr val="accent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Picture 2" descr="C:\Users\LENOVO\Downloads\261816723_331880238308854_438944872440000311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72" y="2200919"/>
            <a:ext cx="648185" cy="6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1886667" y="1976966"/>
            <a:ext cx="1545620" cy="1614655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Roboto Condensed"/>
              </a:rPr>
              <a:t>2. Speech to text</a:t>
            </a:r>
            <a:endParaRPr lang="en-GB" b="1" dirty="0">
              <a:solidFill>
                <a:schemeClr val="accent2"/>
              </a:solidFill>
              <a:latin typeface="Roboto Condensed" pitchFamily="2" charset="0"/>
              <a:ea typeface="Roboto Condensed" pitchFamily="2" charset="0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627487" y="1970538"/>
            <a:ext cx="1545620" cy="1614655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CC486FC-2BCE-4CC4-8E8C-E1397E851FB5}"/>
              </a:ext>
            </a:extLst>
          </p:cNvPr>
          <p:cNvSpPr txBox="1"/>
          <p:nvPr/>
        </p:nvSpPr>
        <p:spPr>
          <a:xfrm>
            <a:off x="701405" y="2638504"/>
            <a:ext cx="138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1. Introduce</a:t>
            </a:r>
          </a:p>
        </p:txBody>
      </p:sp>
      <p:sp>
        <p:nvSpPr>
          <p:cNvPr id="21" name="Google Shape;322;p22"/>
          <p:cNvSpPr/>
          <p:nvPr/>
        </p:nvSpPr>
        <p:spPr>
          <a:xfrm>
            <a:off x="4398913" y="1976966"/>
            <a:ext cx="1545620" cy="1614655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Roboto Condensed"/>
              </a:rPr>
              <a:t> </a:t>
            </a:r>
            <a:endParaRPr lang="en-GB" b="1" dirty="0">
              <a:solidFill>
                <a:schemeClr val="accent2"/>
              </a:solidFill>
              <a:latin typeface="Roboto Condensed" pitchFamily="2" charset="0"/>
              <a:ea typeface="Roboto Condensed" pitchFamily="2" charset="0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486FC-2BCE-4CC4-8E8C-E1397E851FB5}"/>
              </a:ext>
            </a:extLst>
          </p:cNvPr>
          <p:cNvSpPr txBox="1"/>
          <p:nvPr/>
        </p:nvSpPr>
        <p:spPr>
          <a:xfrm>
            <a:off x="5681767" y="2408533"/>
            <a:ext cx="1385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5.</a:t>
            </a:r>
          </a:p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Implement </a:t>
            </a:r>
          </a:p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in website</a:t>
            </a:r>
          </a:p>
        </p:txBody>
      </p:sp>
      <p:sp>
        <p:nvSpPr>
          <p:cNvPr id="24" name="Google Shape;324;p22"/>
          <p:cNvSpPr/>
          <p:nvPr/>
        </p:nvSpPr>
        <p:spPr>
          <a:xfrm>
            <a:off x="3146810" y="1970538"/>
            <a:ext cx="1545620" cy="1614655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Text to speech</a:t>
            </a:r>
            <a:endParaRPr b="1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" name="Google Shape;322;p22"/>
          <p:cNvSpPr/>
          <p:nvPr/>
        </p:nvSpPr>
        <p:spPr>
          <a:xfrm>
            <a:off x="6902641" y="1976966"/>
            <a:ext cx="1545620" cy="1614655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Roboto Condensed"/>
              </a:rPr>
              <a:t>6. Demo</a:t>
            </a:r>
            <a:endParaRPr lang="en-GB" b="1" dirty="0">
              <a:solidFill>
                <a:schemeClr val="accent2"/>
              </a:solidFill>
              <a:latin typeface="Roboto Condensed" pitchFamily="2" charset="0"/>
              <a:ea typeface="Roboto Condensed" pitchFamily="2" charset="0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26" name="Google Shape;323;p22"/>
          <p:cNvSpPr/>
          <p:nvPr/>
        </p:nvSpPr>
        <p:spPr>
          <a:xfrm>
            <a:off x="5681767" y="1970537"/>
            <a:ext cx="1545620" cy="1614655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9969" y="2139935"/>
            <a:ext cx="850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GB" b="1" dirty="0">
              <a:solidFill>
                <a:srgbClr val="263248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  <a:sym typeface="Roboto Condensed"/>
            </a:endParaRPr>
          </a:p>
          <a:p>
            <a:pPr lvl="0" algn="ctr"/>
            <a:r>
              <a:rPr lang="en-GB" b="1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Roboto Condensed"/>
              </a:rPr>
              <a:t>4.</a:t>
            </a:r>
          </a:p>
          <a:p>
            <a:pPr lvl="0" algn="ctr"/>
            <a:r>
              <a:rPr lang="en-GB" b="1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Roboto Condensed"/>
              </a:rPr>
              <a:t>Chrome </a:t>
            </a:r>
          </a:p>
          <a:p>
            <a:pPr lvl="0" algn="ctr"/>
            <a:r>
              <a:rPr lang="en-GB" b="1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  <a:sym typeface="Roboto Condensed"/>
              </a:rPr>
              <a:t>Driver</a:t>
            </a:r>
            <a:endParaRPr lang="en-GB" b="1" dirty="0">
              <a:solidFill>
                <a:schemeClr val="accent2"/>
              </a:solidFill>
              <a:latin typeface="Roboto Condensed" pitchFamily="2" charset="0"/>
              <a:ea typeface="Roboto Condensed" pitchFamily="2" charset="0"/>
              <a:cs typeface="Times New Roman" panose="02020603050405020304" pitchFamily="18" charset="0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89;p12"/>
          <p:cNvSpPr txBox="1">
            <a:spLocks/>
          </p:cNvSpPr>
          <p:nvPr/>
        </p:nvSpPr>
        <p:spPr>
          <a:xfrm>
            <a:off x="794796" y="38566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INTRODUCE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07911" y="1686182"/>
            <a:ext cx="37415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Select local voice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Say hello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Open app desktop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Open website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Open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youtube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Search google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Weather forecast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 information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Read news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Definition 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Manage smart home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−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−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t="12046" r="50676" b="23456"/>
          <a:stretch/>
        </p:blipFill>
        <p:spPr bwMode="auto">
          <a:xfrm>
            <a:off x="579658" y="1409180"/>
            <a:ext cx="3004054" cy="33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SPEECH TO TEXT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6" descr="How To Even…Deal with a Headache. By Michael Gushue &amp;amp; CL Bledsoe | by How  To Even…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ow To Even…Deal with a Headache. By Michael Gushue &amp;amp; CL Bledsoe | by How  To Even… |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Speech-to-Text : reconnaissance vocale automatiq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3" y="1584102"/>
            <a:ext cx="8530328" cy="27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TEXT TO SPEECH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0" name="Picture 4" descr="Value, server Free Icon of WHCompare Isometric Web Hosting &amp;amp;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39" y="2191713"/>
            <a:ext cx="1557932" cy="155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ập tin:Computer lab icon.svg – Wikipedia tiếng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0" y="1462652"/>
            <a:ext cx="3564939" cy="35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ext icon - Feath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55" y="1971696"/>
            <a:ext cx="947468" cy="9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File mp3 icon - Haw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79" y="2970679"/>
            <a:ext cx="844344" cy="84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2887132" y="2412701"/>
            <a:ext cx="3176312" cy="2403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5400000">
            <a:off x="4331179" y="1864641"/>
            <a:ext cx="230741" cy="30203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04007" y="2970679"/>
            <a:ext cx="940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50705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3E38-F011-48FE-A546-D5414821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CHROME DRIVER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2B78-D9A1-4795-A7E0-D1F14667D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7" name="Google Shape;194;p12">
            <a:extLst>
              <a:ext uri="{FF2B5EF4-FFF2-40B4-BE49-F238E27FC236}">
                <a16:creationId xmlns:a16="http://schemas.microsoft.com/office/drawing/2014/main" id="{CCE3B32A-E286-4740-9105-E70D3F001790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>
              <a:extLst>
                <a:ext uri="{FF2B5EF4-FFF2-40B4-BE49-F238E27FC236}">
                  <a16:creationId xmlns:a16="http://schemas.microsoft.com/office/drawing/2014/main" id="{5E687069-73F1-4B28-B4CC-314BC04107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;p12">
              <a:extLst>
                <a:ext uri="{FF2B5EF4-FFF2-40B4-BE49-F238E27FC236}">
                  <a16:creationId xmlns:a16="http://schemas.microsoft.com/office/drawing/2014/main" id="{7C6DF259-D244-4383-9334-4C2FC12864E8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;p12">
              <a:extLst>
                <a:ext uri="{FF2B5EF4-FFF2-40B4-BE49-F238E27FC236}">
                  <a16:creationId xmlns:a16="http://schemas.microsoft.com/office/drawing/2014/main" id="{2B216561-1C93-4D95-A13F-80A2162C407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;p12">
              <a:extLst>
                <a:ext uri="{FF2B5EF4-FFF2-40B4-BE49-F238E27FC236}">
                  <a16:creationId xmlns:a16="http://schemas.microsoft.com/office/drawing/2014/main" id="{97F2B5A2-EAB0-4EC7-B3D6-9CF93B94AD6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;p12">
              <a:extLst>
                <a:ext uri="{FF2B5EF4-FFF2-40B4-BE49-F238E27FC236}">
                  <a16:creationId xmlns:a16="http://schemas.microsoft.com/office/drawing/2014/main" id="{C1C72904-415A-46D0-B82E-7F141A0D20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;p12">
              <a:extLst>
                <a:ext uri="{FF2B5EF4-FFF2-40B4-BE49-F238E27FC236}">
                  <a16:creationId xmlns:a16="http://schemas.microsoft.com/office/drawing/2014/main" id="{E82F4916-0DBF-4099-8C9F-B4033CBE93A2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;p12">
              <a:extLst>
                <a:ext uri="{FF2B5EF4-FFF2-40B4-BE49-F238E27FC236}">
                  <a16:creationId xmlns:a16="http://schemas.microsoft.com/office/drawing/2014/main" id="{9AF2A909-7FAF-4128-9D56-55E6C4A3FA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;p12">
              <a:extLst>
                <a:ext uri="{FF2B5EF4-FFF2-40B4-BE49-F238E27FC236}">
                  <a16:creationId xmlns:a16="http://schemas.microsoft.com/office/drawing/2014/main" id="{6F061630-2F8B-4383-907B-DC084282B6F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;p12">
              <a:extLst>
                <a:ext uri="{FF2B5EF4-FFF2-40B4-BE49-F238E27FC236}">
                  <a16:creationId xmlns:a16="http://schemas.microsoft.com/office/drawing/2014/main" id="{7007C92B-A693-45A9-A46E-555562710DFD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;p12">
              <a:extLst>
                <a:ext uri="{FF2B5EF4-FFF2-40B4-BE49-F238E27FC236}">
                  <a16:creationId xmlns:a16="http://schemas.microsoft.com/office/drawing/2014/main" id="{37450901-A8BB-477D-8531-78929D57D95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;p12">
              <a:extLst>
                <a:ext uri="{FF2B5EF4-FFF2-40B4-BE49-F238E27FC236}">
                  <a16:creationId xmlns:a16="http://schemas.microsoft.com/office/drawing/2014/main" id="{B4F07C8A-9C36-4522-8ADF-F4F157392FA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;p12">
              <a:extLst>
                <a:ext uri="{FF2B5EF4-FFF2-40B4-BE49-F238E27FC236}">
                  <a16:creationId xmlns:a16="http://schemas.microsoft.com/office/drawing/2014/main" id="{9386C39C-D666-4335-A81F-DA738D6A4D6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;p12">
              <a:extLst>
                <a:ext uri="{FF2B5EF4-FFF2-40B4-BE49-F238E27FC236}">
                  <a16:creationId xmlns:a16="http://schemas.microsoft.com/office/drawing/2014/main" id="{EED687E9-8357-48D3-8F7C-EBBF84F3DE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;p12">
              <a:extLst>
                <a:ext uri="{FF2B5EF4-FFF2-40B4-BE49-F238E27FC236}">
                  <a16:creationId xmlns:a16="http://schemas.microsoft.com/office/drawing/2014/main" id="{09B1F143-BF58-4193-9D8A-BB70F75E8B2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Google Chrome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27" y="1822362"/>
            <a:ext cx="2040272" cy="2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3E38-F011-48FE-A546-D5414821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IMPLEMENT IN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2B78-D9A1-4795-A7E0-D1F14667D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7" name="Google Shape;194;p12">
            <a:extLst>
              <a:ext uri="{FF2B5EF4-FFF2-40B4-BE49-F238E27FC236}">
                <a16:creationId xmlns:a16="http://schemas.microsoft.com/office/drawing/2014/main" id="{CCE3B32A-E286-4740-9105-E70D3F001790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>
              <a:extLst>
                <a:ext uri="{FF2B5EF4-FFF2-40B4-BE49-F238E27FC236}">
                  <a16:creationId xmlns:a16="http://schemas.microsoft.com/office/drawing/2014/main" id="{5E687069-73F1-4B28-B4CC-314BC04107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;p12">
              <a:extLst>
                <a:ext uri="{FF2B5EF4-FFF2-40B4-BE49-F238E27FC236}">
                  <a16:creationId xmlns:a16="http://schemas.microsoft.com/office/drawing/2014/main" id="{7C6DF259-D244-4383-9334-4C2FC12864E8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;p12">
              <a:extLst>
                <a:ext uri="{FF2B5EF4-FFF2-40B4-BE49-F238E27FC236}">
                  <a16:creationId xmlns:a16="http://schemas.microsoft.com/office/drawing/2014/main" id="{2B216561-1C93-4D95-A13F-80A2162C407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;p12">
              <a:extLst>
                <a:ext uri="{FF2B5EF4-FFF2-40B4-BE49-F238E27FC236}">
                  <a16:creationId xmlns:a16="http://schemas.microsoft.com/office/drawing/2014/main" id="{97F2B5A2-EAB0-4EC7-B3D6-9CF93B94AD6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;p12">
              <a:extLst>
                <a:ext uri="{FF2B5EF4-FFF2-40B4-BE49-F238E27FC236}">
                  <a16:creationId xmlns:a16="http://schemas.microsoft.com/office/drawing/2014/main" id="{C1C72904-415A-46D0-B82E-7F141A0D20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;p12">
              <a:extLst>
                <a:ext uri="{FF2B5EF4-FFF2-40B4-BE49-F238E27FC236}">
                  <a16:creationId xmlns:a16="http://schemas.microsoft.com/office/drawing/2014/main" id="{E82F4916-0DBF-4099-8C9F-B4033CBE93A2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;p12">
              <a:extLst>
                <a:ext uri="{FF2B5EF4-FFF2-40B4-BE49-F238E27FC236}">
                  <a16:creationId xmlns:a16="http://schemas.microsoft.com/office/drawing/2014/main" id="{9AF2A909-7FAF-4128-9D56-55E6C4A3FA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;p12">
              <a:extLst>
                <a:ext uri="{FF2B5EF4-FFF2-40B4-BE49-F238E27FC236}">
                  <a16:creationId xmlns:a16="http://schemas.microsoft.com/office/drawing/2014/main" id="{6F061630-2F8B-4383-907B-DC084282B6F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;p12">
              <a:extLst>
                <a:ext uri="{FF2B5EF4-FFF2-40B4-BE49-F238E27FC236}">
                  <a16:creationId xmlns:a16="http://schemas.microsoft.com/office/drawing/2014/main" id="{7007C92B-A693-45A9-A46E-555562710DFD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;p12">
              <a:extLst>
                <a:ext uri="{FF2B5EF4-FFF2-40B4-BE49-F238E27FC236}">
                  <a16:creationId xmlns:a16="http://schemas.microsoft.com/office/drawing/2014/main" id="{37450901-A8BB-477D-8531-78929D57D95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;p12">
              <a:extLst>
                <a:ext uri="{FF2B5EF4-FFF2-40B4-BE49-F238E27FC236}">
                  <a16:creationId xmlns:a16="http://schemas.microsoft.com/office/drawing/2014/main" id="{B4F07C8A-9C36-4522-8ADF-F4F157392FA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;p12">
              <a:extLst>
                <a:ext uri="{FF2B5EF4-FFF2-40B4-BE49-F238E27FC236}">
                  <a16:creationId xmlns:a16="http://schemas.microsoft.com/office/drawing/2014/main" id="{9386C39C-D666-4335-A81F-DA738D6A4D6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;p12">
              <a:extLst>
                <a:ext uri="{FF2B5EF4-FFF2-40B4-BE49-F238E27FC236}">
                  <a16:creationId xmlns:a16="http://schemas.microsoft.com/office/drawing/2014/main" id="{EED687E9-8357-48D3-8F7C-EBBF84F3DE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;p12">
              <a:extLst>
                <a:ext uri="{FF2B5EF4-FFF2-40B4-BE49-F238E27FC236}">
                  <a16:creationId xmlns:a16="http://schemas.microsoft.com/office/drawing/2014/main" id="{09B1F143-BF58-4193-9D8A-BB70F75E8B2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8" y="1355573"/>
            <a:ext cx="6547410" cy="33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3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3E38-F011-48FE-A546-D5414821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980" y="2489507"/>
            <a:ext cx="1585167" cy="810583"/>
          </a:xfrm>
        </p:spPr>
        <p:txBody>
          <a:bodyPr/>
          <a:lstStyle/>
          <a:p>
            <a:pPr lvl="0"/>
            <a:r>
              <a:rPr lang="en-GB" sz="4400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2B78-D9A1-4795-A7E0-D1F14667D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grpSp>
        <p:nvGrpSpPr>
          <p:cNvPr id="7" name="Google Shape;194;p12">
            <a:extLst>
              <a:ext uri="{FF2B5EF4-FFF2-40B4-BE49-F238E27FC236}">
                <a16:creationId xmlns:a16="http://schemas.microsoft.com/office/drawing/2014/main" id="{CCE3B32A-E286-4740-9105-E70D3F001790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8" name="Google Shape;195;p12">
              <a:extLst>
                <a:ext uri="{FF2B5EF4-FFF2-40B4-BE49-F238E27FC236}">
                  <a16:creationId xmlns:a16="http://schemas.microsoft.com/office/drawing/2014/main" id="{5E687069-73F1-4B28-B4CC-314BC04107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;p12">
              <a:extLst>
                <a:ext uri="{FF2B5EF4-FFF2-40B4-BE49-F238E27FC236}">
                  <a16:creationId xmlns:a16="http://schemas.microsoft.com/office/drawing/2014/main" id="{7C6DF259-D244-4383-9334-4C2FC12864E8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;p12">
              <a:extLst>
                <a:ext uri="{FF2B5EF4-FFF2-40B4-BE49-F238E27FC236}">
                  <a16:creationId xmlns:a16="http://schemas.microsoft.com/office/drawing/2014/main" id="{2B216561-1C93-4D95-A13F-80A2162C407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;p12">
              <a:extLst>
                <a:ext uri="{FF2B5EF4-FFF2-40B4-BE49-F238E27FC236}">
                  <a16:creationId xmlns:a16="http://schemas.microsoft.com/office/drawing/2014/main" id="{97F2B5A2-EAB0-4EC7-B3D6-9CF93B94AD6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;p12">
              <a:extLst>
                <a:ext uri="{FF2B5EF4-FFF2-40B4-BE49-F238E27FC236}">
                  <a16:creationId xmlns:a16="http://schemas.microsoft.com/office/drawing/2014/main" id="{C1C72904-415A-46D0-B82E-7F141A0D20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;p12">
              <a:extLst>
                <a:ext uri="{FF2B5EF4-FFF2-40B4-BE49-F238E27FC236}">
                  <a16:creationId xmlns:a16="http://schemas.microsoft.com/office/drawing/2014/main" id="{E82F4916-0DBF-4099-8C9F-B4033CBE93A2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;p12">
              <a:extLst>
                <a:ext uri="{FF2B5EF4-FFF2-40B4-BE49-F238E27FC236}">
                  <a16:creationId xmlns:a16="http://schemas.microsoft.com/office/drawing/2014/main" id="{9AF2A909-7FAF-4128-9D56-55E6C4A3FA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;p12">
              <a:extLst>
                <a:ext uri="{FF2B5EF4-FFF2-40B4-BE49-F238E27FC236}">
                  <a16:creationId xmlns:a16="http://schemas.microsoft.com/office/drawing/2014/main" id="{6F061630-2F8B-4383-907B-DC084282B6F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;p12">
              <a:extLst>
                <a:ext uri="{FF2B5EF4-FFF2-40B4-BE49-F238E27FC236}">
                  <a16:creationId xmlns:a16="http://schemas.microsoft.com/office/drawing/2014/main" id="{7007C92B-A693-45A9-A46E-555562710DFD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;p12">
              <a:extLst>
                <a:ext uri="{FF2B5EF4-FFF2-40B4-BE49-F238E27FC236}">
                  <a16:creationId xmlns:a16="http://schemas.microsoft.com/office/drawing/2014/main" id="{37450901-A8BB-477D-8531-78929D57D95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;p12">
              <a:extLst>
                <a:ext uri="{FF2B5EF4-FFF2-40B4-BE49-F238E27FC236}">
                  <a16:creationId xmlns:a16="http://schemas.microsoft.com/office/drawing/2014/main" id="{B4F07C8A-9C36-4522-8ADF-F4F157392FA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;p12">
              <a:extLst>
                <a:ext uri="{FF2B5EF4-FFF2-40B4-BE49-F238E27FC236}">
                  <a16:creationId xmlns:a16="http://schemas.microsoft.com/office/drawing/2014/main" id="{9386C39C-D666-4335-A81F-DA738D6A4D6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;p12">
              <a:extLst>
                <a:ext uri="{FF2B5EF4-FFF2-40B4-BE49-F238E27FC236}">
                  <a16:creationId xmlns:a16="http://schemas.microsoft.com/office/drawing/2014/main" id="{EED687E9-8357-48D3-8F7C-EBBF84F3DE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;p12">
              <a:extLst>
                <a:ext uri="{FF2B5EF4-FFF2-40B4-BE49-F238E27FC236}">
                  <a16:creationId xmlns:a16="http://schemas.microsoft.com/office/drawing/2014/main" id="{09B1F143-BF58-4193-9D8A-BB70F75E8B2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720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58C3E38-F011-48FE-A546-D5414821332F}"/>
              </a:ext>
            </a:extLst>
          </p:cNvPr>
          <p:cNvSpPr txBox="1">
            <a:spLocks/>
          </p:cNvSpPr>
          <p:nvPr/>
        </p:nvSpPr>
        <p:spPr>
          <a:xfrm>
            <a:off x="834900" y="1588858"/>
            <a:ext cx="7360324" cy="234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5400" b="1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THANK YOU FOR </a:t>
            </a:r>
          </a:p>
          <a:p>
            <a:pPr algn="ctr"/>
            <a:r>
              <a:rPr lang="en-GB" sz="5400" b="1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YOUR ATTENTION!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416F2B78-D9A1-4795-A7E0-D1F14667D6F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95638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135</Words>
  <Application>Microsoft Office PowerPoint</Application>
  <PresentationFormat>On-screen Show (16:9)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Arvo</vt:lpstr>
      <vt:lpstr>Roboto Condensed Light</vt:lpstr>
      <vt:lpstr>Roboto Condensed</vt:lpstr>
      <vt:lpstr>Salerio template</vt:lpstr>
      <vt:lpstr>BUILD VKU ASSISTANT </vt:lpstr>
      <vt:lpstr>CONTENT</vt:lpstr>
      <vt:lpstr>PowerPoint Presentation</vt:lpstr>
      <vt:lpstr>SPEECH TO TEXT</vt:lpstr>
      <vt:lpstr>TEXT TO SPEECH</vt:lpstr>
      <vt:lpstr>CHROME DRIVER</vt:lpstr>
      <vt:lpstr>IMPLEMENT IN WEBSITE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Nguyễn Văn Nam</dc:creator>
  <cp:lastModifiedBy>Nguyễn Văn Nam</cp:lastModifiedBy>
  <cp:revision>37</cp:revision>
  <dcterms:modified xsi:type="dcterms:W3CDTF">2021-12-25T08:24:53Z</dcterms:modified>
</cp:coreProperties>
</file>