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8" r:id="rId3"/>
    <p:sldId id="269" r:id="rId4"/>
    <p:sldId id="277" r:id="rId5"/>
    <p:sldId id="278" r:id="rId6"/>
    <p:sldId id="279" r:id="rId7"/>
    <p:sldId id="280" r:id="rId8"/>
    <p:sldId id="281" r:id="rId9"/>
    <p:sldId id="282" r:id="rId10"/>
    <p:sldId id="265" r:id="rId11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345"/>
    <a:srgbClr val="FFFFFF"/>
    <a:srgbClr val="D3EFF8"/>
    <a:srgbClr val="A77DC9"/>
    <a:srgbClr val="FE4086"/>
    <a:srgbClr val="939BA7"/>
    <a:srgbClr val="F1B5C9"/>
    <a:srgbClr val="F7D29C"/>
    <a:srgbClr val="B49AC7"/>
    <a:srgbClr val="DED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/>
    <p:restoredTop sz="92410"/>
  </p:normalViewPr>
  <p:slideViewPr>
    <p:cSldViewPr showGuides="1">
      <p:cViewPr varScale="1">
        <p:scale>
          <a:sx n="34" d="100"/>
          <a:sy n="34" d="100"/>
        </p:scale>
        <p:origin x="960" y="54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8/26/2021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2177480"/>
            <a:ext cx="19504148" cy="2178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Futura PT Medium" panose="020B05020202040203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569842"/>
            <a:ext cx="20477162" cy="7019925"/>
          </a:xfrm>
          <a:prstGeom prst="rect">
            <a:avLst/>
          </a:prstGeom>
        </p:spPr>
        <p:txBody>
          <a:bodyPr/>
          <a:lstStyle>
            <a:lvl1pPr algn="just">
              <a:lnSpc>
                <a:spcPct val="180000"/>
              </a:lnSpc>
              <a:defRPr sz="2200" b="0" i="0">
                <a:latin typeface="Futura PT Medium" panose="020B0502020204020303" pitchFamily="34" charset="0"/>
              </a:defRPr>
            </a:lvl1pPr>
            <a:lvl2pPr algn="just">
              <a:lnSpc>
                <a:spcPct val="180000"/>
              </a:lnSpc>
              <a:defRPr sz="2200" b="0" i="0">
                <a:latin typeface="Futura PT Medium" panose="020B0502020204020303" pitchFamily="34" charset="0"/>
              </a:defRPr>
            </a:lvl2pPr>
            <a:lvl3pPr algn="just">
              <a:lnSpc>
                <a:spcPct val="180000"/>
              </a:lnSpc>
              <a:defRPr sz="2200" b="0" i="0">
                <a:latin typeface="Futura PT Medium" panose="020B0502020204020303" pitchFamily="34" charset="0"/>
              </a:defRPr>
            </a:lvl3pPr>
            <a:lvl4pPr algn="just">
              <a:lnSpc>
                <a:spcPct val="180000"/>
              </a:lnSpc>
              <a:defRPr sz="2200" b="0" i="0">
                <a:latin typeface="Futura PT Medium" panose="020B0502020204020303" pitchFamily="34" charset="0"/>
              </a:defRPr>
            </a:lvl4pPr>
            <a:lvl5pPr algn="just">
              <a:lnSpc>
                <a:spcPct val="180000"/>
              </a:lnSpc>
              <a:defRPr sz="2200" b="0" i="0">
                <a:latin typeface="Futura PT Medium" panose="020B05020202040203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809328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Futura PT Medium" panose="020B0502020204020303" pitchFamily="34" charset="0"/>
                <a:ea typeface="Futura PT Medium" panose="020B0502020204020303" pitchFamily="34" charset="0"/>
                <a:cs typeface="Futura PT Medium" panose="020B0502020204020303" pitchFamily="34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2BD2AEA-95DC-9C49-85D8-596DC22449AF}"/>
              </a:ext>
            </a:extLst>
          </p:cNvPr>
          <p:cNvGrpSpPr/>
          <p:nvPr userDrawn="1"/>
        </p:nvGrpSpPr>
        <p:grpSpPr>
          <a:xfrm>
            <a:off x="19896856" y="12263934"/>
            <a:ext cx="3478213" cy="569912"/>
            <a:chOff x="19896856" y="12263934"/>
            <a:chExt cx="3478213" cy="569912"/>
          </a:xfrm>
        </p:grpSpPr>
        <p:sp>
          <p:nvSpPr>
            <p:cNvPr id="9" name="Oval 3">
              <a:extLst>
                <a:ext uri="{FF2B5EF4-FFF2-40B4-BE49-F238E27FC236}">
                  <a16:creationId xmlns:a16="http://schemas.microsoft.com/office/drawing/2014/main" id="{E44CE207-0F3B-B946-AB23-F33D8B118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6856" y="12263934"/>
              <a:ext cx="569913" cy="569912"/>
            </a:xfrm>
            <a:prstGeom prst="ellipse">
              <a:avLst/>
            </a:prstGeom>
            <a:solidFill>
              <a:schemeClr val="tx2">
                <a:alpha val="26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Helvetica Light" charset="0"/>
                <a:ea typeface="Poppins" charset="0"/>
                <a:cs typeface="Poppins" charset="0"/>
                <a:sym typeface="Helvetica Light" charset="0"/>
              </a:endParaRPr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FE938A41-B9B1-2F4C-A824-8DC61509C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7519" y="12429034"/>
              <a:ext cx="128587" cy="242887"/>
            </a:xfrm>
            <a:custGeom>
              <a:avLst/>
              <a:gdLst>
                <a:gd name="T0" fmla="*/ 64300 w 21600"/>
                <a:gd name="T1" fmla="*/ 121362 h 21595"/>
                <a:gd name="T2" fmla="*/ 64300 w 21600"/>
                <a:gd name="T3" fmla="*/ 121362 h 21595"/>
                <a:gd name="T4" fmla="*/ 64300 w 21600"/>
                <a:gd name="T5" fmla="*/ 121362 h 21595"/>
                <a:gd name="T6" fmla="*/ 64300 w 21600"/>
                <a:gd name="T7" fmla="*/ 121362 h 21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95">
                  <a:moveTo>
                    <a:pt x="14325" y="0"/>
                  </a:moveTo>
                  <a:cubicBezTo>
                    <a:pt x="11947" y="-5"/>
                    <a:pt x="9683" y="535"/>
                    <a:pt x="8120" y="1477"/>
                  </a:cubicBezTo>
                  <a:cubicBezTo>
                    <a:pt x="6945" y="2186"/>
                    <a:pt x="6249" y="3081"/>
                    <a:pt x="6144" y="4019"/>
                  </a:cubicBezTo>
                  <a:lnTo>
                    <a:pt x="6123" y="7733"/>
                  </a:lnTo>
                  <a:lnTo>
                    <a:pt x="0" y="7733"/>
                  </a:lnTo>
                  <a:lnTo>
                    <a:pt x="0" y="11796"/>
                  </a:lnTo>
                  <a:lnTo>
                    <a:pt x="6103" y="11796"/>
                  </a:lnTo>
                  <a:lnTo>
                    <a:pt x="6052" y="21595"/>
                  </a:lnTo>
                  <a:lnTo>
                    <a:pt x="14509" y="21595"/>
                  </a:lnTo>
                  <a:lnTo>
                    <a:pt x="14509" y="11796"/>
                  </a:lnTo>
                  <a:lnTo>
                    <a:pt x="20469" y="11796"/>
                  </a:lnTo>
                  <a:lnTo>
                    <a:pt x="21447" y="7733"/>
                  </a:lnTo>
                  <a:lnTo>
                    <a:pt x="14509" y="7733"/>
                  </a:lnTo>
                  <a:lnTo>
                    <a:pt x="14509" y="4988"/>
                  </a:lnTo>
                  <a:cubicBezTo>
                    <a:pt x="14453" y="4560"/>
                    <a:pt x="14822" y="4150"/>
                    <a:pt x="15487" y="3901"/>
                  </a:cubicBezTo>
                  <a:cubicBezTo>
                    <a:pt x="15925" y="3738"/>
                    <a:pt x="16459" y="3660"/>
                    <a:pt x="16995" y="3682"/>
                  </a:cubicBezTo>
                  <a:lnTo>
                    <a:pt x="21600" y="3677"/>
                  </a:lnTo>
                  <a:lnTo>
                    <a:pt x="21590" y="0"/>
                  </a:lnTo>
                  <a:lnTo>
                    <a:pt x="14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80E3BC80-9EE0-FA47-A0D2-D75735049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3931" y="12263934"/>
              <a:ext cx="569913" cy="569912"/>
            </a:xfrm>
            <a:prstGeom prst="ellipse">
              <a:avLst/>
            </a:prstGeom>
            <a:solidFill>
              <a:schemeClr val="tx2">
                <a:alpha val="26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Helvetica Light" charset="0"/>
                <a:ea typeface="Poppins" charset="0"/>
                <a:cs typeface="Poppins" charset="0"/>
                <a:sym typeface="Helvetica Light" charset="0"/>
              </a:endParaRP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84350E81-E2C0-4F4D-94B7-AA5ADD918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5381" y="12444909"/>
              <a:ext cx="247650" cy="204787"/>
            </a:xfrm>
            <a:custGeom>
              <a:avLst/>
              <a:gdLst>
                <a:gd name="T0" fmla="*/ 123838 w 21600"/>
                <a:gd name="T1" fmla="*/ 106277 h 20609"/>
                <a:gd name="T2" fmla="*/ 123838 w 21600"/>
                <a:gd name="T3" fmla="*/ 106277 h 20609"/>
                <a:gd name="T4" fmla="*/ 123838 w 21600"/>
                <a:gd name="T5" fmla="*/ 106277 h 20609"/>
                <a:gd name="T6" fmla="*/ 123838 w 21600"/>
                <a:gd name="T7" fmla="*/ 106277 h 206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0609">
                  <a:moveTo>
                    <a:pt x="20989" y="488"/>
                  </a:moveTo>
                  <a:cubicBezTo>
                    <a:pt x="20829" y="951"/>
                    <a:pt x="20629" y="1394"/>
                    <a:pt x="20393" y="1811"/>
                  </a:cubicBezTo>
                  <a:cubicBezTo>
                    <a:pt x="20078" y="2370"/>
                    <a:pt x="19700" y="2878"/>
                    <a:pt x="19269" y="3322"/>
                  </a:cubicBezTo>
                  <a:cubicBezTo>
                    <a:pt x="19683" y="3307"/>
                    <a:pt x="20095" y="3243"/>
                    <a:pt x="20498" y="3130"/>
                  </a:cubicBezTo>
                  <a:cubicBezTo>
                    <a:pt x="20877" y="3024"/>
                    <a:pt x="21246" y="2876"/>
                    <a:pt x="21600" y="2687"/>
                  </a:cubicBezTo>
                  <a:cubicBezTo>
                    <a:pt x="21316" y="3218"/>
                    <a:pt x="20987" y="3713"/>
                    <a:pt x="20617" y="4166"/>
                  </a:cubicBezTo>
                  <a:cubicBezTo>
                    <a:pt x="20223" y="4649"/>
                    <a:pt x="19784" y="5081"/>
                    <a:pt x="19309" y="5454"/>
                  </a:cubicBezTo>
                  <a:cubicBezTo>
                    <a:pt x="19444" y="7795"/>
                    <a:pt x="19109" y="10097"/>
                    <a:pt x="18370" y="12200"/>
                  </a:cubicBezTo>
                  <a:cubicBezTo>
                    <a:pt x="17648" y="14253"/>
                    <a:pt x="16533" y="16141"/>
                    <a:pt x="14986" y="17569"/>
                  </a:cubicBezTo>
                  <a:cubicBezTo>
                    <a:pt x="13903" y="18568"/>
                    <a:pt x="12649" y="19278"/>
                    <a:pt x="11333" y="19776"/>
                  </a:cubicBezTo>
                  <a:cubicBezTo>
                    <a:pt x="7577" y="21197"/>
                    <a:pt x="3487" y="20789"/>
                    <a:pt x="0" y="18635"/>
                  </a:cubicBezTo>
                  <a:cubicBezTo>
                    <a:pt x="1193" y="18716"/>
                    <a:pt x="2389" y="18532"/>
                    <a:pt x="3523" y="18094"/>
                  </a:cubicBezTo>
                  <a:cubicBezTo>
                    <a:pt x="4495" y="17719"/>
                    <a:pt x="5407" y="17162"/>
                    <a:pt x="6225" y="16446"/>
                  </a:cubicBezTo>
                  <a:cubicBezTo>
                    <a:pt x="5098" y="16406"/>
                    <a:pt x="4024" y="15887"/>
                    <a:pt x="3208" y="14986"/>
                  </a:cubicBezTo>
                  <a:cubicBezTo>
                    <a:pt x="2632" y="14351"/>
                    <a:pt x="2210" y="13551"/>
                    <a:pt x="1985" y="12667"/>
                  </a:cubicBezTo>
                  <a:cubicBezTo>
                    <a:pt x="2291" y="12709"/>
                    <a:pt x="2600" y="12724"/>
                    <a:pt x="2908" y="12712"/>
                  </a:cubicBezTo>
                  <a:cubicBezTo>
                    <a:pt x="3196" y="12701"/>
                    <a:pt x="3482" y="12666"/>
                    <a:pt x="3766" y="12608"/>
                  </a:cubicBezTo>
                  <a:cubicBezTo>
                    <a:pt x="2710" y="12261"/>
                    <a:pt x="1802" y="11471"/>
                    <a:pt x="1219" y="10392"/>
                  </a:cubicBezTo>
                  <a:cubicBezTo>
                    <a:pt x="728" y="9483"/>
                    <a:pt x="496" y="8418"/>
                    <a:pt x="556" y="7347"/>
                  </a:cubicBezTo>
                  <a:cubicBezTo>
                    <a:pt x="865" y="7528"/>
                    <a:pt x="1185" y="7682"/>
                    <a:pt x="1514" y="7808"/>
                  </a:cubicBezTo>
                  <a:cubicBezTo>
                    <a:pt x="1827" y="7928"/>
                    <a:pt x="2147" y="8023"/>
                    <a:pt x="2471" y="8092"/>
                  </a:cubicBezTo>
                  <a:cubicBezTo>
                    <a:pt x="1633" y="7267"/>
                    <a:pt x="1044" y="6153"/>
                    <a:pt x="791" y="4912"/>
                  </a:cubicBezTo>
                  <a:cubicBezTo>
                    <a:pt x="541" y="3690"/>
                    <a:pt x="630" y="2408"/>
                    <a:pt x="1044" y="1248"/>
                  </a:cubicBezTo>
                  <a:cubicBezTo>
                    <a:pt x="2154" y="2776"/>
                    <a:pt x="3509" y="4041"/>
                    <a:pt x="5034" y="4972"/>
                  </a:cubicBezTo>
                  <a:cubicBezTo>
                    <a:pt x="6714" y="5998"/>
                    <a:pt x="8564" y="6597"/>
                    <a:pt x="10460" y="6728"/>
                  </a:cubicBezTo>
                  <a:cubicBezTo>
                    <a:pt x="9854" y="4014"/>
                    <a:pt x="11145" y="1215"/>
                    <a:pt x="13427" y="291"/>
                  </a:cubicBezTo>
                  <a:cubicBezTo>
                    <a:pt x="15140" y="-403"/>
                    <a:pt x="17045" y="169"/>
                    <a:pt x="18253" y="1739"/>
                  </a:cubicBezTo>
                  <a:cubicBezTo>
                    <a:pt x="18767" y="1670"/>
                    <a:pt x="19270" y="1521"/>
                    <a:pt x="19749" y="1295"/>
                  </a:cubicBezTo>
                  <a:cubicBezTo>
                    <a:pt x="20190" y="1087"/>
                    <a:pt x="20606" y="816"/>
                    <a:pt x="20989" y="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40074889-AEEA-1647-8D33-3149C799B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1006" y="12263934"/>
              <a:ext cx="569913" cy="569912"/>
            </a:xfrm>
            <a:prstGeom prst="ellipse">
              <a:avLst/>
            </a:prstGeom>
            <a:solidFill>
              <a:schemeClr val="tx2">
                <a:alpha val="26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Helvetica Light" charset="0"/>
                <a:ea typeface="Poppins" charset="0"/>
                <a:cs typeface="Poppins" charset="0"/>
                <a:sym typeface="Helvetica Light" charset="0"/>
              </a:endParaRPr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FE94BD7D-5F2F-D340-AC2D-110781625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3406" y="12454434"/>
              <a:ext cx="303213" cy="193675"/>
            </a:xfrm>
            <a:custGeom>
              <a:avLst/>
              <a:gdLst>
                <a:gd name="T0" fmla="*/ 151614 w 20949"/>
                <a:gd name="T1" fmla="*/ 96727 h 20595"/>
                <a:gd name="T2" fmla="*/ 151614 w 20949"/>
                <a:gd name="T3" fmla="*/ 96727 h 20595"/>
                <a:gd name="T4" fmla="*/ 151614 w 20949"/>
                <a:gd name="T5" fmla="*/ 96727 h 20595"/>
                <a:gd name="T6" fmla="*/ 151614 w 20949"/>
                <a:gd name="T7" fmla="*/ 96727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49" h="20595">
                  <a:moveTo>
                    <a:pt x="6669" y="0"/>
                  </a:moveTo>
                  <a:cubicBezTo>
                    <a:pt x="4962" y="0"/>
                    <a:pt x="3255" y="1006"/>
                    <a:pt x="1953" y="3017"/>
                  </a:cubicBezTo>
                  <a:cubicBezTo>
                    <a:pt x="-651" y="7038"/>
                    <a:pt x="-651" y="13558"/>
                    <a:pt x="1953" y="17579"/>
                  </a:cubicBezTo>
                  <a:cubicBezTo>
                    <a:pt x="4557" y="21600"/>
                    <a:pt x="8780" y="21600"/>
                    <a:pt x="11384" y="17579"/>
                  </a:cubicBezTo>
                  <a:cubicBezTo>
                    <a:pt x="13022" y="15050"/>
                    <a:pt x="13627" y="11534"/>
                    <a:pt x="13205" y="8272"/>
                  </a:cubicBezTo>
                  <a:lnTo>
                    <a:pt x="13026" y="8272"/>
                  </a:lnTo>
                  <a:lnTo>
                    <a:pt x="13026" y="8259"/>
                  </a:lnTo>
                  <a:lnTo>
                    <a:pt x="6690" y="8259"/>
                  </a:lnTo>
                  <a:lnTo>
                    <a:pt x="6690" y="12305"/>
                  </a:lnTo>
                  <a:lnTo>
                    <a:pt x="10410" y="12305"/>
                  </a:lnTo>
                  <a:cubicBezTo>
                    <a:pt x="10222" y="13151"/>
                    <a:pt x="9915" y="13949"/>
                    <a:pt x="9477" y="14627"/>
                  </a:cubicBezTo>
                  <a:cubicBezTo>
                    <a:pt x="7927" y="17019"/>
                    <a:pt x="5415" y="17019"/>
                    <a:pt x="3865" y="14627"/>
                  </a:cubicBezTo>
                  <a:cubicBezTo>
                    <a:pt x="2316" y="12234"/>
                    <a:pt x="2316" y="8361"/>
                    <a:pt x="3865" y="5969"/>
                  </a:cubicBezTo>
                  <a:cubicBezTo>
                    <a:pt x="4640" y="4773"/>
                    <a:pt x="5654" y="4174"/>
                    <a:pt x="6669" y="4174"/>
                  </a:cubicBezTo>
                  <a:cubicBezTo>
                    <a:pt x="7633" y="4174"/>
                    <a:pt x="8593" y="4730"/>
                    <a:pt x="9352" y="5808"/>
                  </a:cubicBezTo>
                  <a:lnTo>
                    <a:pt x="11297" y="2894"/>
                  </a:lnTo>
                  <a:cubicBezTo>
                    <a:pt x="10006" y="970"/>
                    <a:pt x="8339" y="0"/>
                    <a:pt x="6669" y="0"/>
                  </a:cubicBezTo>
                  <a:close/>
                  <a:moveTo>
                    <a:pt x="16904" y="5120"/>
                  </a:moveTo>
                  <a:lnTo>
                    <a:pt x="16904" y="8490"/>
                  </a:lnTo>
                  <a:lnTo>
                    <a:pt x="14721" y="8490"/>
                  </a:lnTo>
                  <a:lnTo>
                    <a:pt x="14721" y="11359"/>
                  </a:lnTo>
                  <a:lnTo>
                    <a:pt x="16904" y="11359"/>
                  </a:lnTo>
                  <a:lnTo>
                    <a:pt x="16904" y="14730"/>
                  </a:lnTo>
                  <a:lnTo>
                    <a:pt x="18766" y="14730"/>
                  </a:lnTo>
                  <a:lnTo>
                    <a:pt x="18766" y="11359"/>
                  </a:lnTo>
                  <a:lnTo>
                    <a:pt x="20949" y="11359"/>
                  </a:lnTo>
                  <a:lnTo>
                    <a:pt x="20949" y="8490"/>
                  </a:lnTo>
                  <a:lnTo>
                    <a:pt x="18766" y="8490"/>
                  </a:lnTo>
                  <a:lnTo>
                    <a:pt x="18766" y="5120"/>
                  </a:lnTo>
                  <a:lnTo>
                    <a:pt x="16904" y="5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3815BFA6-0E80-1A42-A6BA-E8960C7C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8081" y="12263934"/>
              <a:ext cx="569913" cy="569912"/>
            </a:xfrm>
            <a:prstGeom prst="ellipse">
              <a:avLst/>
            </a:prstGeom>
            <a:solidFill>
              <a:schemeClr val="tx2">
                <a:alpha val="26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Helvetica Light" charset="0"/>
                <a:ea typeface="Poppins" charset="0"/>
                <a:cs typeface="Poppins" charset="0"/>
                <a:sym typeface="Helvetica Light" charset="0"/>
              </a:endParaRPr>
            </a:p>
          </p:txBody>
        </p:sp>
        <p:sp>
          <p:nvSpPr>
            <p:cNvPr id="19" name="AutoShape 13">
              <a:extLst>
                <a:ext uri="{FF2B5EF4-FFF2-40B4-BE49-F238E27FC236}">
                  <a16:creationId xmlns:a16="http://schemas.microsoft.com/office/drawing/2014/main" id="{049D2B6C-B4FD-F04C-9FC1-6A6931AB4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9056" y="12435384"/>
              <a:ext cx="227013" cy="225425"/>
            </a:xfrm>
            <a:custGeom>
              <a:avLst/>
              <a:gdLst>
                <a:gd name="T0" fmla="*/ 113518 w 21352"/>
                <a:gd name="T1" fmla="*/ 112590 h 21600"/>
                <a:gd name="T2" fmla="*/ 113518 w 21352"/>
                <a:gd name="T3" fmla="*/ 112590 h 21600"/>
                <a:gd name="T4" fmla="*/ 113518 w 21352"/>
                <a:gd name="T5" fmla="*/ 112590 h 21600"/>
                <a:gd name="T6" fmla="*/ 113518 w 21352"/>
                <a:gd name="T7" fmla="*/ 1125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52" h="21600">
                  <a:moveTo>
                    <a:pt x="2512" y="0"/>
                  </a:moveTo>
                  <a:cubicBezTo>
                    <a:pt x="1868" y="0"/>
                    <a:pt x="1228" y="252"/>
                    <a:pt x="736" y="755"/>
                  </a:cubicBezTo>
                  <a:cubicBezTo>
                    <a:pt x="-246" y="1760"/>
                    <a:pt x="-246" y="3389"/>
                    <a:pt x="736" y="4394"/>
                  </a:cubicBezTo>
                  <a:cubicBezTo>
                    <a:pt x="1719" y="5400"/>
                    <a:pt x="3311" y="5400"/>
                    <a:pt x="4293" y="4394"/>
                  </a:cubicBezTo>
                  <a:cubicBezTo>
                    <a:pt x="5276" y="3389"/>
                    <a:pt x="5276" y="1760"/>
                    <a:pt x="4293" y="755"/>
                  </a:cubicBezTo>
                  <a:cubicBezTo>
                    <a:pt x="3802" y="252"/>
                    <a:pt x="3156" y="0"/>
                    <a:pt x="2512" y="0"/>
                  </a:cubicBezTo>
                  <a:close/>
                  <a:moveTo>
                    <a:pt x="15974" y="6786"/>
                  </a:moveTo>
                  <a:cubicBezTo>
                    <a:pt x="14493" y="6827"/>
                    <a:pt x="13075" y="7479"/>
                    <a:pt x="12048" y="8609"/>
                  </a:cubicBezTo>
                  <a:lnTo>
                    <a:pt x="12048" y="7250"/>
                  </a:lnTo>
                  <a:lnTo>
                    <a:pt x="7561" y="7250"/>
                  </a:lnTo>
                  <a:lnTo>
                    <a:pt x="7561" y="21600"/>
                  </a:lnTo>
                  <a:lnTo>
                    <a:pt x="12048" y="21600"/>
                  </a:lnTo>
                  <a:lnTo>
                    <a:pt x="12048" y="13067"/>
                  </a:lnTo>
                  <a:cubicBezTo>
                    <a:pt x="12157" y="11669"/>
                    <a:pt x="13375" y="10577"/>
                    <a:pt x="14805" y="10756"/>
                  </a:cubicBezTo>
                  <a:cubicBezTo>
                    <a:pt x="16039" y="10911"/>
                    <a:pt x="16934" y="12021"/>
                    <a:pt x="16865" y="13287"/>
                  </a:cubicBezTo>
                  <a:lnTo>
                    <a:pt x="16865" y="21600"/>
                  </a:lnTo>
                  <a:lnTo>
                    <a:pt x="21352" y="21600"/>
                  </a:lnTo>
                  <a:lnTo>
                    <a:pt x="21352" y="13357"/>
                  </a:lnTo>
                  <a:lnTo>
                    <a:pt x="21352" y="13287"/>
                  </a:lnTo>
                  <a:lnTo>
                    <a:pt x="21346" y="13287"/>
                  </a:lnTo>
                  <a:cubicBezTo>
                    <a:pt x="21354" y="12646"/>
                    <a:pt x="21328" y="12016"/>
                    <a:pt x="21244" y="11407"/>
                  </a:cubicBezTo>
                  <a:cubicBezTo>
                    <a:pt x="21154" y="10757"/>
                    <a:pt x="21010" y="10115"/>
                    <a:pt x="20734" y="9532"/>
                  </a:cubicBezTo>
                  <a:cubicBezTo>
                    <a:pt x="20160" y="8321"/>
                    <a:pt x="19052" y="7432"/>
                    <a:pt x="17710" y="7024"/>
                  </a:cubicBezTo>
                  <a:cubicBezTo>
                    <a:pt x="17135" y="6849"/>
                    <a:pt x="16551" y="6770"/>
                    <a:pt x="15974" y="6786"/>
                  </a:cubicBezTo>
                  <a:close/>
                  <a:moveTo>
                    <a:pt x="271" y="7250"/>
                  </a:moveTo>
                  <a:lnTo>
                    <a:pt x="271" y="21600"/>
                  </a:lnTo>
                  <a:lnTo>
                    <a:pt x="4759" y="21600"/>
                  </a:lnTo>
                  <a:lnTo>
                    <a:pt x="4759" y="7250"/>
                  </a:lnTo>
                  <a:lnTo>
                    <a:pt x="271" y="7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" name="Oval 24">
              <a:extLst>
                <a:ext uri="{FF2B5EF4-FFF2-40B4-BE49-F238E27FC236}">
                  <a16:creationId xmlns:a16="http://schemas.microsoft.com/office/drawing/2014/main" id="{0839C006-EEE9-B541-9656-F1F509AE4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5156" y="12263934"/>
              <a:ext cx="569913" cy="569912"/>
            </a:xfrm>
            <a:prstGeom prst="ellipse">
              <a:avLst/>
            </a:prstGeom>
            <a:solidFill>
              <a:schemeClr val="tx2">
                <a:alpha val="26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Helvetica Light" charset="0"/>
                <a:ea typeface="Poppins" charset="0"/>
                <a:cs typeface="Poppins" charset="0"/>
                <a:sym typeface="Helvetica Light" charset="0"/>
              </a:endParaRPr>
            </a:p>
          </p:txBody>
        </p:sp>
        <p:sp>
          <p:nvSpPr>
            <p:cNvPr id="21" name="AutoShape 25">
              <a:extLst>
                <a:ext uri="{FF2B5EF4-FFF2-40B4-BE49-F238E27FC236}">
                  <a16:creationId xmlns:a16="http://schemas.microsoft.com/office/drawing/2014/main" id="{00B18235-E624-9041-9C2D-71D305A87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8194" y="12436971"/>
              <a:ext cx="225425" cy="223838"/>
            </a:xfrm>
            <a:custGeom>
              <a:avLst/>
              <a:gdLst>
                <a:gd name="T0" fmla="*/ 112718 w 21597"/>
                <a:gd name="T1" fmla="*/ 111813 h 21597"/>
                <a:gd name="T2" fmla="*/ 112718 w 21597"/>
                <a:gd name="T3" fmla="*/ 111813 h 21597"/>
                <a:gd name="T4" fmla="*/ 112718 w 21597"/>
                <a:gd name="T5" fmla="*/ 111813 h 21597"/>
                <a:gd name="T6" fmla="*/ 112718 w 21597"/>
                <a:gd name="T7" fmla="*/ 111813 h 215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97" h="21597">
                  <a:moveTo>
                    <a:pt x="4955" y="0"/>
                  </a:moveTo>
                  <a:cubicBezTo>
                    <a:pt x="4242" y="0"/>
                    <a:pt x="3702" y="-2"/>
                    <a:pt x="3248" y="29"/>
                  </a:cubicBezTo>
                  <a:cubicBezTo>
                    <a:pt x="2794" y="59"/>
                    <a:pt x="2425" y="122"/>
                    <a:pt x="2044" y="243"/>
                  </a:cubicBezTo>
                  <a:cubicBezTo>
                    <a:pt x="1625" y="395"/>
                    <a:pt x="1251" y="636"/>
                    <a:pt x="944" y="943"/>
                  </a:cubicBezTo>
                  <a:cubicBezTo>
                    <a:pt x="637" y="1251"/>
                    <a:pt x="396" y="1624"/>
                    <a:pt x="244" y="2044"/>
                  </a:cubicBezTo>
                  <a:cubicBezTo>
                    <a:pt x="122" y="2427"/>
                    <a:pt x="60" y="2800"/>
                    <a:pt x="29" y="3254"/>
                  </a:cubicBezTo>
                  <a:cubicBezTo>
                    <a:pt x="-1" y="3707"/>
                    <a:pt x="0" y="4240"/>
                    <a:pt x="1" y="4950"/>
                  </a:cubicBezTo>
                  <a:lnTo>
                    <a:pt x="1" y="16623"/>
                  </a:lnTo>
                  <a:cubicBezTo>
                    <a:pt x="1" y="17344"/>
                    <a:pt x="-1" y="17886"/>
                    <a:pt x="29" y="18342"/>
                  </a:cubicBezTo>
                  <a:cubicBezTo>
                    <a:pt x="60" y="18799"/>
                    <a:pt x="122" y="19170"/>
                    <a:pt x="244" y="19553"/>
                  </a:cubicBezTo>
                  <a:cubicBezTo>
                    <a:pt x="396" y="19972"/>
                    <a:pt x="637" y="20345"/>
                    <a:pt x="944" y="20653"/>
                  </a:cubicBezTo>
                  <a:cubicBezTo>
                    <a:pt x="1251" y="20960"/>
                    <a:pt x="1625" y="21201"/>
                    <a:pt x="2044" y="21353"/>
                  </a:cubicBezTo>
                  <a:cubicBezTo>
                    <a:pt x="2427" y="21475"/>
                    <a:pt x="2799" y="21537"/>
                    <a:pt x="3254" y="21568"/>
                  </a:cubicBezTo>
                  <a:cubicBezTo>
                    <a:pt x="3708" y="21598"/>
                    <a:pt x="4246" y="21597"/>
                    <a:pt x="4955" y="21596"/>
                  </a:cubicBezTo>
                  <a:lnTo>
                    <a:pt x="16625" y="21596"/>
                  </a:lnTo>
                  <a:cubicBezTo>
                    <a:pt x="17346" y="21596"/>
                    <a:pt x="17884" y="21598"/>
                    <a:pt x="18339" y="21568"/>
                  </a:cubicBezTo>
                  <a:cubicBezTo>
                    <a:pt x="18793" y="21537"/>
                    <a:pt x="19166" y="21475"/>
                    <a:pt x="19548" y="21353"/>
                  </a:cubicBezTo>
                  <a:cubicBezTo>
                    <a:pt x="19967" y="21201"/>
                    <a:pt x="20345" y="20960"/>
                    <a:pt x="20654" y="20653"/>
                  </a:cubicBezTo>
                  <a:cubicBezTo>
                    <a:pt x="20963" y="20345"/>
                    <a:pt x="21202" y="19972"/>
                    <a:pt x="21354" y="19553"/>
                  </a:cubicBezTo>
                  <a:cubicBezTo>
                    <a:pt x="21476" y="19170"/>
                    <a:pt x="21538" y="18796"/>
                    <a:pt x="21569" y="18342"/>
                  </a:cubicBezTo>
                  <a:cubicBezTo>
                    <a:pt x="21599" y="17889"/>
                    <a:pt x="21598" y="17356"/>
                    <a:pt x="21597" y="16646"/>
                  </a:cubicBezTo>
                  <a:lnTo>
                    <a:pt x="21597" y="4973"/>
                  </a:lnTo>
                  <a:cubicBezTo>
                    <a:pt x="21598" y="4252"/>
                    <a:pt x="21599" y="3710"/>
                    <a:pt x="21569" y="3254"/>
                  </a:cubicBezTo>
                  <a:cubicBezTo>
                    <a:pt x="21538" y="2797"/>
                    <a:pt x="21476" y="2426"/>
                    <a:pt x="21354" y="2044"/>
                  </a:cubicBezTo>
                  <a:cubicBezTo>
                    <a:pt x="21202" y="1624"/>
                    <a:pt x="20963" y="1251"/>
                    <a:pt x="20654" y="943"/>
                  </a:cubicBezTo>
                  <a:cubicBezTo>
                    <a:pt x="20345" y="636"/>
                    <a:pt x="19967" y="395"/>
                    <a:pt x="19548" y="243"/>
                  </a:cubicBezTo>
                  <a:cubicBezTo>
                    <a:pt x="19166" y="121"/>
                    <a:pt x="18792" y="59"/>
                    <a:pt x="18339" y="29"/>
                  </a:cubicBezTo>
                  <a:cubicBezTo>
                    <a:pt x="17885" y="-2"/>
                    <a:pt x="17352" y="0"/>
                    <a:pt x="16643" y="0"/>
                  </a:cubicBezTo>
                  <a:lnTo>
                    <a:pt x="4973" y="0"/>
                  </a:lnTo>
                  <a:lnTo>
                    <a:pt x="4955" y="0"/>
                  </a:lnTo>
                  <a:close/>
                  <a:moveTo>
                    <a:pt x="16093" y="2704"/>
                  </a:moveTo>
                  <a:lnTo>
                    <a:pt x="18599" y="2704"/>
                  </a:lnTo>
                  <a:cubicBezTo>
                    <a:pt x="18766" y="2704"/>
                    <a:pt x="18851" y="2704"/>
                    <a:pt x="18941" y="2733"/>
                  </a:cubicBezTo>
                  <a:cubicBezTo>
                    <a:pt x="19039" y="2768"/>
                    <a:pt x="19113" y="2843"/>
                    <a:pt x="19149" y="2941"/>
                  </a:cubicBezTo>
                  <a:cubicBezTo>
                    <a:pt x="19177" y="3031"/>
                    <a:pt x="19178" y="3119"/>
                    <a:pt x="19178" y="3288"/>
                  </a:cubicBezTo>
                  <a:lnTo>
                    <a:pt x="19178" y="5790"/>
                  </a:lnTo>
                  <a:cubicBezTo>
                    <a:pt x="19178" y="5956"/>
                    <a:pt x="19177" y="6041"/>
                    <a:pt x="19149" y="6131"/>
                  </a:cubicBezTo>
                  <a:cubicBezTo>
                    <a:pt x="19113" y="6230"/>
                    <a:pt x="19039" y="6304"/>
                    <a:pt x="18941" y="6340"/>
                  </a:cubicBezTo>
                  <a:cubicBezTo>
                    <a:pt x="18851" y="6368"/>
                    <a:pt x="18763" y="6369"/>
                    <a:pt x="18593" y="6369"/>
                  </a:cubicBezTo>
                  <a:lnTo>
                    <a:pt x="16093" y="6369"/>
                  </a:lnTo>
                  <a:cubicBezTo>
                    <a:pt x="15926" y="6369"/>
                    <a:pt x="15841" y="6368"/>
                    <a:pt x="15751" y="6340"/>
                  </a:cubicBezTo>
                  <a:cubicBezTo>
                    <a:pt x="15653" y="6304"/>
                    <a:pt x="15573" y="6230"/>
                    <a:pt x="15537" y="6131"/>
                  </a:cubicBezTo>
                  <a:cubicBezTo>
                    <a:pt x="15508" y="6041"/>
                    <a:pt x="15514" y="5953"/>
                    <a:pt x="15514" y="5784"/>
                  </a:cubicBezTo>
                  <a:lnTo>
                    <a:pt x="15514" y="3283"/>
                  </a:lnTo>
                  <a:cubicBezTo>
                    <a:pt x="15514" y="3116"/>
                    <a:pt x="15508" y="3031"/>
                    <a:pt x="15537" y="2941"/>
                  </a:cubicBezTo>
                  <a:cubicBezTo>
                    <a:pt x="15573" y="2843"/>
                    <a:pt x="15653" y="2768"/>
                    <a:pt x="15751" y="2733"/>
                  </a:cubicBezTo>
                  <a:cubicBezTo>
                    <a:pt x="15841" y="2704"/>
                    <a:pt x="15923" y="2704"/>
                    <a:pt x="16093" y="2704"/>
                  </a:cubicBezTo>
                  <a:close/>
                  <a:moveTo>
                    <a:pt x="10796" y="6537"/>
                  </a:moveTo>
                  <a:cubicBezTo>
                    <a:pt x="11896" y="6537"/>
                    <a:pt x="13001" y="6953"/>
                    <a:pt x="13841" y="7793"/>
                  </a:cubicBezTo>
                  <a:cubicBezTo>
                    <a:pt x="15520" y="9473"/>
                    <a:pt x="15520" y="12199"/>
                    <a:pt x="13841" y="13878"/>
                  </a:cubicBezTo>
                  <a:cubicBezTo>
                    <a:pt x="12162" y="15558"/>
                    <a:pt x="9436" y="15558"/>
                    <a:pt x="7757" y="13878"/>
                  </a:cubicBezTo>
                  <a:cubicBezTo>
                    <a:pt x="6078" y="12199"/>
                    <a:pt x="6078" y="9473"/>
                    <a:pt x="7757" y="7793"/>
                  </a:cubicBezTo>
                  <a:cubicBezTo>
                    <a:pt x="8597" y="6953"/>
                    <a:pt x="9696" y="6537"/>
                    <a:pt x="10796" y="6537"/>
                  </a:cubicBezTo>
                  <a:close/>
                  <a:moveTo>
                    <a:pt x="2403" y="9565"/>
                  </a:moveTo>
                  <a:lnTo>
                    <a:pt x="4191" y="9565"/>
                  </a:lnTo>
                  <a:cubicBezTo>
                    <a:pt x="3785" y="11684"/>
                    <a:pt x="4397" y="13957"/>
                    <a:pt x="6038" y="15598"/>
                  </a:cubicBezTo>
                  <a:cubicBezTo>
                    <a:pt x="8667" y="18228"/>
                    <a:pt x="12931" y="18228"/>
                    <a:pt x="15560" y="15598"/>
                  </a:cubicBezTo>
                  <a:cubicBezTo>
                    <a:pt x="17201" y="13957"/>
                    <a:pt x="17813" y="11684"/>
                    <a:pt x="17407" y="9565"/>
                  </a:cubicBezTo>
                  <a:lnTo>
                    <a:pt x="19195" y="9565"/>
                  </a:lnTo>
                  <a:lnTo>
                    <a:pt x="19195" y="17567"/>
                  </a:lnTo>
                  <a:cubicBezTo>
                    <a:pt x="19195" y="17800"/>
                    <a:pt x="19194" y="17974"/>
                    <a:pt x="19184" y="18122"/>
                  </a:cubicBezTo>
                  <a:cubicBezTo>
                    <a:pt x="19173" y="18271"/>
                    <a:pt x="19154" y="18396"/>
                    <a:pt x="19114" y="18522"/>
                  </a:cubicBezTo>
                  <a:cubicBezTo>
                    <a:pt x="19064" y="18660"/>
                    <a:pt x="18986" y="18779"/>
                    <a:pt x="18883" y="18881"/>
                  </a:cubicBezTo>
                  <a:cubicBezTo>
                    <a:pt x="18780" y="18983"/>
                    <a:pt x="18655" y="19064"/>
                    <a:pt x="18518" y="19113"/>
                  </a:cubicBezTo>
                  <a:cubicBezTo>
                    <a:pt x="18392" y="19153"/>
                    <a:pt x="18268" y="19172"/>
                    <a:pt x="18119" y="19182"/>
                  </a:cubicBezTo>
                  <a:cubicBezTo>
                    <a:pt x="17969" y="19192"/>
                    <a:pt x="17794" y="19194"/>
                    <a:pt x="17557" y="19194"/>
                  </a:cubicBezTo>
                  <a:lnTo>
                    <a:pt x="4035" y="19194"/>
                  </a:lnTo>
                  <a:cubicBezTo>
                    <a:pt x="3801" y="19194"/>
                    <a:pt x="3628" y="19192"/>
                    <a:pt x="3479" y="19182"/>
                  </a:cubicBezTo>
                  <a:cubicBezTo>
                    <a:pt x="3331" y="19172"/>
                    <a:pt x="3206" y="19153"/>
                    <a:pt x="3080" y="19113"/>
                  </a:cubicBezTo>
                  <a:cubicBezTo>
                    <a:pt x="2943" y="19064"/>
                    <a:pt x="2818" y="18983"/>
                    <a:pt x="2715" y="18881"/>
                  </a:cubicBezTo>
                  <a:cubicBezTo>
                    <a:pt x="2612" y="18779"/>
                    <a:pt x="2534" y="18660"/>
                    <a:pt x="2484" y="18522"/>
                  </a:cubicBezTo>
                  <a:cubicBezTo>
                    <a:pt x="2444" y="18396"/>
                    <a:pt x="2425" y="18273"/>
                    <a:pt x="2414" y="18122"/>
                  </a:cubicBezTo>
                  <a:cubicBezTo>
                    <a:pt x="2404" y="17972"/>
                    <a:pt x="2403" y="17792"/>
                    <a:pt x="2403" y="17555"/>
                  </a:cubicBezTo>
                  <a:lnTo>
                    <a:pt x="2403" y="95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льцо 11">
            <a:extLst>
              <a:ext uri="{FF2B5EF4-FFF2-40B4-BE49-F238E27FC236}">
                <a16:creationId xmlns:a16="http://schemas.microsoft.com/office/drawing/2014/main" id="{4550139F-23FB-45FA-B046-6B3839E2F0E1}"/>
              </a:ext>
            </a:extLst>
          </p:cNvPr>
          <p:cNvSpPr/>
          <p:nvPr userDrawn="1"/>
        </p:nvSpPr>
        <p:spPr>
          <a:xfrm>
            <a:off x="11183888" y="-1404764"/>
            <a:ext cx="9289232" cy="9289232"/>
          </a:xfrm>
          <a:prstGeom prst="donut">
            <a:avLst/>
          </a:prstGeom>
          <a:solidFill>
            <a:schemeClr val="accent3">
              <a:alpha val="11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Computer_7.png">
            <a:extLst>
              <a:ext uri="{FF2B5EF4-FFF2-40B4-BE49-F238E27FC236}">
                <a16:creationId xmlns:a16="http://schemas.microsoft.com/office/drawing/2014/main" id="{6484A39E-B0CD-4610-BDE6-19D88E66A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674" y="1908386"/>
            <a:ext cx="11809312" cy="989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7" name="Рисунок 2">
            <a:extLst>
              <a:ext uri="{FF2B5EF4-FFF2-40B4-BE49-F238E27FC236}">
                <a16:creationId xmlns:a16="http://schemas.microsoft.com/office/drawing/2014/main" id="{79566271-9E18-43A7-9D56-B422113F7E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728296" y="2597727"/>
            <a:ext cx="10461123" cy="5868148"/>
          </a:xfrm>
          <a:prstGeom prst="rect">
            <a:avLst/>
          </a:prstGeom>
          <a:solidFill>
            <a:schemeClr val="tx1"/>
          </a:solidFill>
        </p:spPr>
      </p:sp>
    </p:spTree>
    <p:extLst>
      <p:ext uri="{BB962C8B-B14F-4D97-AF65-F5344CB8AC3E}">
        <p14:creationId xmlns:p14="http://schemas.microsoft.com/office/powerpoint/2010/main" val="210574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10">
            <a:extLst>
              <a:ext uri="{FF2B5EF4-FFF2-40B4-BE49-F238E27FC236}">
                <a16:creationId xmlns:a16="http://schemas.microsoft.com/office/drawing/2014/main" id="{554BAB88-E6A6-43F9-B007-78412E0841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799976" y="9637427"/>
            <a:ext cx="6622252" cy="5346000"/>
          </a:xfrm>
          <a:prstGeom prst="roundRect">
            <a:avLst>
              <a:gd name="adj" fmla="val 2284"/>
            </a:avLst>
          </a:prstGeom>
          <a:solidFill>
            <a:schemeClr val="tx1"/>
          </a:solidFill>
        </p:spPr>
      </p:sp>
      <p:sp>
        <p:nvSpPr>
          <p:cNvPr id="4" name="Рисунок 12">
            <a:extLst>
              <a:ext uri="{FF2B5EF4-FFF2-40B4-BE49-F238E27FC236}">
                <a16:creationId xmlns:a16="http://schemas.microsoft.com/office/drawing/2014/main" id="{E6CCD208-EAE2-4104-8832-701A5F67A4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99976" y="-1494928"/>
            <a:ext cx="6626715" cy="5346000"/>
          </a:xfrm>
          <a:prstGeom prst="roundRect">
            <a:avLst>
              <a:gd name="adj" fmla="val 2284"/>
            </a:avLst>
          </a:prstGeom>
          <a:solidFill>
            <a:schemeClr val="tx1"/>
          </a:solidFill>
        </p:spPr>
      </p:sp>
      <p:sp>
        <p:nvSpPr>
          <p:cNvPr id="5" name="Рисунок 11">
            <a:extLst>
              <a:ext uri="{FF2B5EF4-FFF2-40B4-BE49-F238E27FC236}">
                <a16:creationId xmlns:a16="http://schemas.microsoft.com/office/drawing/2014/main" id="{7F6A498D-8BE4-4898-B778-99A515C388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799976" y="4071250"/>
            <a:ext cx="6622252" cy="5346000"/>
          </a:xfrm>
          <a:prstGeom prst="roundRect">
            <a:avLst>
              <a:gd name="adj" fmla="val 2284"/>
            </a:avLst>
          </a:prstGeom>
          <a:solidFill>
            <a:schemeClr val="tx1"/>
          </a:solidFill>
        </p:spPr>
      </p:sp>
    </p:spTree>
    <p:extLst>
      <p:ext uri="{BB962C8B-B14F-4D97-AF65-F5344CB8AC3E}">
        <p14:creationId xmlns:p14="http://schemas.microsoft.com/office/powerpoint/2010/main" val="14207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Кольцо 13">
            <a:extLst>
              <a:ext uri="{FF2B5EF4-FFF2-40B4-BE49-F238E27FC236}">
                <a16:creationId xmlns:a16="http://schemas.microsoft.com/office/drawing/2014/main" id="{DB98B579-5605-4ECA-9A72-414424806534}"/>
              </a:ext>
            </a:extLst>
          </p:cNvPr>
          <p:cNvSpPr/>
          <p:nvPr userDrawn="1"/>
        </p:nvSpPr>
        <p:spPr>
          <a:xfrm>
            <a:off x="11255896" y="-2575048"/>
            <a:ext cx="5586892" cy="5586892"/>
          </a:xfrm>
          <a:prstGeom prst="donut">
            <a:avLst/>
          </a:prstGeom>
          <a:solidFill>
            <a:schemeClr val="accent1">
              <a:alpha val="14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Скругленный прямоугольник 18">
            <a:extLst>
              <a:ext uri="{FF2B5EF4-FFF2-40B4-BE49-F238E27FC236}">
                <a16:creationId xmlns:a16="http://schemas.microsoft.com/office/drawing/2014/main" id="{63001285-DE5B-4381-AD8A-1868364F6ED3}"/>
              </a:ext>
            </a:extLst>
          </p:cNvPr>
          <p:cNvSpPr/>
          <p:nvPr userDrawn="1"/>
        </p:nvSpPr>
        <p:spPr>
          <a:xfrm>
            <a:off x="15253855" y="1309255"/>
            <a:ext cx="7678991" cy="11242963"/>
          </a:xfrm>
          <a:prstGeom prst="roundRect">
            <a:avLst>
              <a:gd name="adj" fmla="val 1892"/>
            </a:avLst>
          </a:prstGeom>
          <a:solidFill>
            <a:srgbClr val="FFFFFF"/>
          </a:solidFill>
          <a:ln w="25400">
            <a:noFill/>
            <a:miter lim="400000"/>
          </a:ln>
          <a:effectLst>
            <a:outerShdw blurRad="673100" dist="165100" dir="5400000" sx="101000" sy="101000" algn="t" rotWithShape="0">
              <a:schemeClr val="bg1">
                <a:alpha val="21000"/>
              </a:schemeClr>
            </a:outerShdw>
          </a:effectLst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Рисунок 6">
            <a:extLst>
              <a:ext uri="{FF2B5EF4-FFF2-40B4-BE49-F238E27FC236}">
                <a16:creationId xmlns:a16="http://schemas.microsoft.com/office/drawing/2014/main" id="{B5948D1E-3C57-49EB-96CC-5AA9467F7B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189533" y="8801842"/>
            <a:ext cx="3362491" cy="3362491"/>
          </a:xfrm>
          <a:prstGeom prst="rect">
            <a:avLst/>
          </a:prstGeom>
        </p:spPr>
      </p:sp>
      <p:sp>
        <p:nvSpPr>
          <p:cNvPr id="5" name="Рисунок 7">
            <a:extLst>
              <a:ext uri="{FF2B5EF4-FFF2-40B4-BE49-F238E27FC236}">
                <a16:creationId xmlns:a16="http://schemas.microsoft.com/office/drawing/2014/main" id="{EE6D1258-3AF9-4D33-8ED3-9004D9867B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17260" y="1684254"/>
            <a:ext cx="3362481" cy="3362491"/>
          </a:xfrm>
          <a:prstGeom prst="rect">
            <a:avLst/>
          </a:prstGeom>
        </p:spPr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0626C465-5A6B-4430-84F5-278882BE85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189533" y="1685308"/>
            <a:ext cx="3362481" cy="3361437"/>
          </a:xfrm>
          <a:prstGeom prst="rect">
            <a:avLst/>
          </a:prstGeom>
        </p:spPr>
      </p:sp>
      <p:sp>
        <p:nvSpPr>
          <p:cNvPr id="7" name="Рисунок 10">
            <a:extLst>
              <a:ext uri="{FF2B5EF4-FFF2-40B4-BE49-F238E27FC236}">
                <a16:creationId xmlns:a16="http://schemas.microsoft.com/office/drawing/2014/main" id="{51D963E6-A512-4259-B8DA-3856273551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17260" y="8801843"/>
            <a:ext cx="3362491" cy="3362491"/>
          </a:xfrm>
          <a:prstGeom prst="rect">
            <a:avLst/>
          </a:prstGeom>
        </p:spPr>
      </p:sp>
      <p:sp>
        <p:nvSpPr>
          <p:cNvPr id="8" name="Рисунок 23">
            <a:extLst>
              <a:ext uri="{FF2B5EF4-FFF2-40B4-BE49-F238E27FC236}">
                <a16:creationId xmlns:a16="http://schemas.microsoft.com/office/drawing/2014/main" id="{BD5ADDEC-97B0-430F-8C51-25A7B0A60E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189533" y="5243049"/>
            <a:ext cx="3362491" cy="3362491"/>
          </a:xfrm>
          <a:prstGeom prst="rect">
            <a:avLst/>
          </a:prstGeom>
        </p:spPr>
      </p:sp>
      <p:sp>
        <p:nvSpPr>
          <p:cNvPr id="9" name="Рисунок 24">
            <a:extLst>
              <a:ext uri="{FF2B5EF4-FFF2-40B4-BE49-F238E27FC236}">
                <a16:creationId xmlns:a16="http://schemas.microsoft.com/office/drawing/2014/main" id="{1AA332C8-A825-4270-8871-AE109E764E2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616493" y="4242284"/>
            <a:ext cx="5364026" cy="5364022"/>
          </a:xfrm>
          <a:prstGeom prst="rect">
            <a:avLst/>
          </a:prstGeom>
          <a:effectLst>
            <a:outerShdw blurRad="635000" dist="165100" dir="5400000" algn="t" rotWithShape="0">
              <a:schemeClr val="tx2">
                <a:alpha val="47000"/>
              </a:schemeClr>
            </a:outerShdw>
          </a:effectLst>
        </p:spPr>
      </p:sp>
    </p:spTree>
    <p:extLst>
      <p:ext uri="{BB962C8B-B14F-4D97-AF65-F5344CB8AC3E}">
        <p14:creationId xmlns:p14="http://schemas.microsoft.com/office/powerpoint/2010/main" val="37931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7EBA2F8B-79F7-7B40-B924-3ED6B4B476A7}"/>
              </a:ext>
            </a:extLst>
          </p:cNvPr>
          <p:cNvGrpSpPr/>
          <p:nvPr userDrawn="1"/>
        </p:nvGrpSpPr>
        <p:grpSpPr>
          <a:xfrm>
            <a:off x="19896856" y="12263934"/>
            <a:ext cx="3478213" cy="569912"/>
            <a:chOff x="19896856" y="12263934"/>
            <a:chExt cx="3478213" cy="569912"/>
          </a:xfrm>
        </p:grpSpPr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354E06F6-20D2-074C-9486-6B232626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6856" y="12263934"/>
              <a:ext cx="569913" cy="569912"/>
            </a:xfrm>
            <a:prstGeom prst="ellipse">
              <a:avLst/>
            </a:prstGeom>
            <a:solidFill>
              <a:schemeClr val="tx2">
                <a:alpha val="26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Helvetica Light" charset="0"/>
                <a:ea typeface="Poppins" charset="0"/>
                <a:cs typeface="Poppins" charset="0"/>
                <a:sym typeface="Helvetica Light" charset="0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2A913D53-B2DE-6346-A33A-45B8B4CFE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7519" y="12429034"/>
              <a:ext cx="128587" cy="242887"/>
            </a:xfrm>
            <a:custGeom>
              <a:avLst/>
              <a:gdLst>
                <a:gd name="T0" fmla="*/ 64300 w 21600"/>
                <a:gd name="T1" fmla="*/ 121362 h 21595"/>
                <a:gd name="T2" fmla="*/ 64300 w 21600"/>
                <a:gd name="T3" fmla="*/ 121362 h 21595"/>
                <a:gd name="T4" fmla="*/ 64300 w 21600"/>
                <a:gd name="T5" fmla="*/ 121362 h 21595"/>
                <a:gd name="T6" fmla="*/ 64300 w 21600"/>
                <a:gd name="T7" fmla="*/ 121362 h 21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95">
                  <a:moveTo>
                    <a:pt x="14325" y="0"/>
                  </a:moveTo>
                  <a:cubicBezTo>
                    <a:pt x="11947" y="-5"/>
                    <a:pt x="9683" y="535"/>
                    <a:pt x="8120" y="1477"/>
                  </a:cubicBezTo>
                  <a:cubicBezTo>
                    <a:pt x="6945" y="2186"/>
                    <a:pt x="6249" y="3081"/>
                    <a:pt x="6144" y="4019"/>
                  </a:cubicBezTo>
                  <a:lnTo>
                    <a:pt x="6123" y="7733"/>
                  </a:lnTo>
                  <a:lnTo>
                    <a:pt x="0" y="7733"/>
                  </a:lnTo>
                  <a:lnTo>
                    <a:pt x="0" y="11796"/>
                  </a:lnTo>
                  <a:lnTo>
                    <a:pt x="6103" y="11796"/>
                  </a:lnTo>
                  <a:lnTo>
                    <a:pt x="6052" y="21595"/>
                  </a:lnTo>
                  <a:lnTo>
                    <a:pt x="14509" y="21595"/>
                  </a:lnTo>
                  <a:lnTo>
                    <a:pt x="14509" y="11796"/>
                  </a:lnTo>
                  <a:lnTo>
                    <a:pt x="20469" y="11796"/>
                  </a:lnTo>
                  <a:lnTo>
                    <a:pt x="21447" y="7733"/>
                  </a:lnTo>
                  <a:lnTo>
                    <a:pt x="14509" y="7733"/>
                  </a:lnTo>
                  <a:lnTo>
                    <a:pt x="14509" y="4988"/>
                  </a:lnTo>
                  <a:cubicBezTo>
                    <a:pt x="14453" y="4560"/>
                    <a:pt x="14822" y="4150"/>
                    <a:pt x="15487" y="3901"/>
                  </a:cubicBezTo>
                  <a:cubicBezTo>
                    <a:pt x="15925" y="3738"/>
                    <a:pt x="16459" y="3660"/>
                    <a:pt x="16995" y="3682"/>
                  </a:cubicBezTo>
                  <a:lnTo>
                    <a:pt x="21600" y="3677"/>
                  </a:lnTo>
                  <a:lnTo>
                    <a:pt x="21590" y="0"/>
                  </a:lnTo>
                  <a:lnTo>
                    <a:pt x="143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59718DEA-DBCD-6546-AEA6-FD6220ADE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3931" y="12263934"/>
              <a:ext cx="569913" cy="569912"/>
            </a:xfrm>
            <a:prstGeom prst="ellipse">
              <a:avLst/>
            </a:prstGeom>
            <a:solidFill>
              <a:schemeClr val="tx2">
                <a:alpha val="26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Helvetica Light" charset="0"/>
                <a:ea typeface="Poppins" charset="0"/>
                <a:cs typeface="Poppins" charset="0"/>
                <a:sym typeface="Helvetica Light" charset="0"/>
              </a:endParaRPr>
            </a:p>
          </p:txBody>
        </p:sp>
        <p:sp>
          <p:nvSpPr>
            <p:cNvPr id="40" name="AutoShape 7">
              <a:extLst>
                <a:ext uri="{FF2B5EF4-FFF2-40B4-BE49-F238E27FC236}">
                  <a16:creationId xmlns:a16="http://schemas.microsoft.com/office/drawing/2014/main" id="{35827895-85AA-BC42-8F7A-2528A517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5381" y="12444909"/>
              <a:ext cx="247650" cy="204787"/>
            </a:xfrm>
            <a:custGeom>
              <a:avLst/>
              <a:gdLst>
                <a:gd name="T0" fmla="*/ 123838 w 21600"/>
                <a:gd name="T1" fmla="*/ 106277 h 20609"/>
                <a:gd name="T2" fmla="*/ 123838 w 21600"/>
                <a:gd name="T3" fmla="*/ 106277 h 20609"/>
                <a:gd name="T4" fmla="*/ 123838 w 21600"/>
                <a:gd name="T5" fmla="*/ 106277 h 20609"/>
                <a:gd name="T6" fmla="*/ 123838 w 21600"/>
                <a:gd name="T7" fmla="*/ 106277 h 206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0609">
                  <a:moveTo>
                    <a:pt x="20989" y="488"/>
                  </a:moveTo>
                  <a:cubicBezTo>
                    <a:pt x="20829" y="951"/>
                    <a:pt x="20629" y="1394"/>
                    <a:pt x="20393" y="1811"/>
                  </a:cubicBezTo>
                  <a:cubicBezTo>
                    <a:pt x="20078" y="2370"/>
                    <a:pt x="19700" y="2878"/>
                    <a:pt x="19269" y="3322"/>
                  </a:cubicBezTo>
                  <a:cubicBezTo>
                    <a:pt x="19683" y="3307"/>
                    <a:pt x="20095" y="3243"/>
                    <a:pt x="20498" y="3130"/>
                  </a:cubicBezTo>
                  <a:cubicBezTo>
                    <a:pt x="20877" y="3024"/>
                    <a:pt x="21246" y="2876"/>
                    <a:pt x="21600" y="2687"/>
                  </a:cubicBezTo>
                  <a:cubicBezTo>
                    <a:pt x="21316" y="3218"/>
                    <a:pt x="20987" y="3713"/>
                    <a:pt x="20617" y="4166"/>
                  </a:cubicBezTo>
                  <a:cubicBezTo>
                    <a:pt x="20223" y="4649"/>
                    <a:pt x="19784" y="5081"/>
                    <a:pt x="19309" y="5454"/>
                  </a:cubicBezTo>
                  <a:cubicBezTo>
                    <a:pt x="19444" y="7795"/>
                    <a:pt x="19109" y="10097"/>
                    <a:pt x="18370" y="12200"/>
                  </a:cubicBezTo>
                  <a:cubicBezTo>
                    <a:pt x="17648" y="14253"/>
                    <a:pt x="16533" y="16141"/>
                    <a:pt x="14986" y="17569"/>
                  </a:cubicBezTo>
                  <a:cubicBezTo>
                    <a:pt x="13903" y="18568"/>
                    <a:pt x="12649" y="19278"/>
                    <a:pt x="11333" y="19776"/>
                  </a:cubicBezTo>
                  <a:cubicBezTo>
                    <a:pt x="7577" y="21197"/>
                    <a:pt x="3487" y="20789"/>
                    <a:pt x="0" y="18635"/>
                  </a:cubicBezTo>
                  <a:cubicBezTo>
                    <a:pt x="1193" y="18716"/>
                    <a:pt x="2389" y="18532"/>
                    <a:pt x="3523" y="18094"/>
                  </a:cubicBezTo>
                  <a:cubicBezTo>
                    <a:pt x="4495" y="17719"/>
                    <a:pt x="5407" y="17162"/>
                    <a:pt x="6225" y="16446"/>
                  </a:cubicBezTo>
                  <a:cubicBezTo>
                    <a:pt x="5098" y="16406"/>
                    <a:pt x="4024" y="15887"/>
                    <a:pt x="3208" y="14986"/>
                  </a:cubicBezTo>
                  <a:cubicBezTo>
                    <a:pt x="2632" y="14351"/>
                    <a:pt x="2210" y="13551"/>
                    <a:pt x="1985" y="12667"/>
                  </a:cubicBezTo>
                  <a:cubicBezTo>
                    <a:pt x="2291" y="12709"/>
                    <a:pt x="2600" y="12724"/>
                    <a:pt x="2908" y="12712"/>
                  </a:cubicBezTo>
                  <a:cubicBezTo>
                    <a:pt x="3196" y="12701"/>
                    <a:pt x="3482" y="12666"/>
                    <a:pt x="3766" y="12608"/>
                  </a:cubicBezTo>
                  <a:cubicBezTo>
                    <a:pt x="2710" y="12261"/>
                    <a:pt x="1802" y="11471"/>
                    <a:pt x="1219" y="10392"/>
                  </a:cubicBezTo>
                  <a:cubicBezTo>
                    <a:pt x="728" y="9483"/>
                    <a:pt x="496" y="8418"/>
                    <a:pt x="556" y="7347"/>
                  </a:cubicBezTo>
                  <a:cubicBezTo>
                    <a:pt x="865" y="7528"/>
                    <a:pt x="1185" y="7682"/>
                    <a:pt x="1514" y="7808"/>
                  </a:cubicBezTo>
                  <a:cubicBezTo>
                    <a:pt x="1827" y="7928"/>
                    <a:pt x="2147" y="8023"/>
                    <a:pt x="2471" y="8092"/>
                  </a:cubicBezTo>
                  <a:cubicBezTo>
                    <a:pt x="1633" y="7267"/>
                    <a:pt x="1044" y="6153"/>
                    <a:pt x="791" y="4912"/>
                  </a:cubicBezTo>
                  <a:cubicBezTo>
                    <a:pt x="541" y="3690"/>
                    <a:pt x="630" y="2408"/>
                    <a:pt x="1044" y="1248"/>
                  </a:cubicBezTo>
                  <a:cubicBezTo>
                    <a:pt x="2154" y="2776"/>
                    <a:pt x="3509" y="4041"/>
                    <a:pt x="5034" y="4972"/>
                  </a:cubicBezTo>
                  <a:cubicBezTo>
                    <a:pt x="6714" y="5998"/>
                    <a:pt x="8564" y="6597"/>
                    <a:pt x="10460" y="6728"/>
                  </a:cubicBezTo>
                  <a:cubicBezTo>
                    <a:pt x="9854" y="4014"/>
                    <a:pt x="11145" y="1215"/>
                    <a:pt x="13427" y="291"/>
                  </a:cubicBezTo>
                  <a:cubicBezTo>
                    <a:pt x="15140" y="-403"/>
                    <a:pt x="17045" y="169"/>
                    <a:pt x="18253" y="1739"/>
                  </a:cubicBezTo>
                  <a:cubicBezTo>
                    <a:pt x="18767" y="1670"/>
                    <a:pt x="19270" y="1521"/>
                    <a:pt x="19749" y="1295"/>
                  </a:cubicBezTo>
                  <a:cubicBezTo>
                    <a:pt x="20190" y="1087"/>
                    <a:pt x="20606" y="816"/>
                    <a:pt x="20989" y="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8B0BF613-2ED2-6C49-8476-D8B5F7E3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1006" y="12263934"/>
              <a:ext cx="569913" cy="569912"/>
            </a:xfrm>
            <a:prstGeom prst="ellipse">
              <a:avLst/>
            </a:prstGeom>
            <a:solidFill>
              <a:schemeClr val="tx2">
                <a:alpha val="26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Helvetica Light" charset="0"/>
                <a:ea typeface="Poppins" charset="0"/>
                <a:cs typeface="Poppins" charset="0"/>
                <a:sym typeface="Helvetica Light" charset="0"/>
              </a:endParaRPr>
            </a:p>
          </p:txBody>
        </p:sp>
        <p:sp>
          <p:nvSpPr>
            <p:cNvPr id="42" name="AutoShape 10">
              <a:extLst>
                <a:ext uri="{FF2B5EF4-FFF2-40B4-BE49-F238E27FC236}">
                  <a16:creationId xmlns:a16="http://schemas.microsoft.com/office/drawing/2014/main" id="{BBB304CF-B4FB-8940-82E8-DBD36626E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3406" y="12454434"/>
              <a:ext cx="303213" cy="193675"/>
            </a:xfrm>
            <a:custGeom>
              <a:avLst/>
              <a:gdLst>
                <a:gd name="T0" fmla="*/ 151614 w 20949"/>
                <a:gd name="T1" fmla="*/ 96727 h 20595"/>
                <a:gd name="T2" fmla="*/ 151614 w 20949"/>
                <a:gd name="T3" fmla="*/ 96727 h 20595"/>
                <a:gd name="T4" fmla="*/ 151614 w 20949"/>
                <a:gd name="T5" fmla="*/ 96727 h 20595"/>
                <a:gd name="T6" fmla="*/ 151614 w 20949"/>
                <a:gd name="T7" fmla="*/ 96727 h 205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49" h="20595">
                  <a:moveTo>
                    <a:pt x="6669" y="0"/>
                  </a:moveTo>
                  <a:cubicBezTo>
                    <a:pt x="4962" y="0"/>
                    <a:pt x="3255" y="1006"/>
                    <a:pt x="1953" y="3017"/>
                  </a:cubicBezTo>
                  <a:cubicBezTo>
                    <a:pt x="-651" y="7038"/>
                    <a:pt x="-651" y="13558"/>
                    <a:pt x="1953" y="17579"/>
                  </a:cubicBezTo>
                  <a:cubicBezTo>
                    <a:pt x="4557" y="21600"/>
                    <a:pt x="8780" y="21600"/>
                    <a:pt x="11384" y="17579"/>
                  </a:cubicBezTo>
                  <a:cubicBezTo>
                    <a:pt x="13022" y="15050"/>
                    <a:pt x="13627" y="11534"/>
                    <a:pt x="13205" y="8272"/>
                  </a:cubicBezTo>
                  <a:lnTo>
                    <a:pt x="13026" y="8272"/>
                  </a:lnTo>
                  <a:lnTo>
                    <a:pt x="13026" y="8259"/>
                  </a:lnTo>
                  <a:lnTo>
                    <a:pt x="6690" y="8259"/>
                  </a:lnTo>
                  <a:lnTo>
                    <a:pt x="6690" y="12305"/>
                  </a:lnTo>
                  <a:lnTo>
                    <a:pt x="10410" y="12305"/>
                  </a:lnTo>
                  <a:cubicBezTo>
                    <a:pt x="10222" y="13151"/>
                    <a:pt x="9915" y="13949"/>
                    <a:pt x="9477" y="14627"/>
                  </a:cubicBezTo>
                  <a:cubicBezTo>
                    <a:pt x="7927" y="17019"/>
                    <a:pt x="5415" y="17019"/>
                    <a:pt x="3865" y="14627"/>
                  </a:cubicBezTo>
                  <a:cubicBezTo>
                    <a:pt x="2316" y="12234"/>
                    <a:pt x="2316" y="8361"/>
                    <a:pt x="3865" y="5969"/>
                  </a:cubicBezTo>
                  <a:cubicBezTo>
                    <a:pt x="4640" y="4773"/>
                    <a:pt x="5654" y="4174"/>
                    <a:pt x="6669" y="4174"/>
                  </a:cubicBezTo>
                  <a:cubicBezTo>
                    <a:pt x="7633" y="4174"/>
                    <a:pt x="8593" y="4730"/>
                    <a:pt x="9352" y="5808"/>
                  </a:cubicBezTo>
                  <a:lnTo>
                    <a:pt x="11297" y="2894"/>
                  </a:lnTo>
                  <a:cubicBezTo>
                    <a:pt x="10006" y="970"/>
                    <a:pt x="8339" y="0"/>
                    <a:pt x="6669" y="0"/>
                  </a:cubicBezTo>
                  <a:close/>
                  <a:moveTo>
                    <a:pt x="16904" y="5120"/>
                  </a:moveTo>
                  <a:lnTo>
                    <a:pt x="16904" y="8490"/>
                  </a:lnTo>
                  <a:lnTo>
                    <a:pt x="14721" y="8490"/>
                  </a:lnTo>
                  <a:lnTo>
                    <a:pt x="14721" y="11359"/>
                  </a:lnTo>
                  <a:lnTo>
                    <a:pt x="16904" y="11359"/>
                  </a:lnTo>
                  <a:lnTo>
                    <a:pt x="16904" y="14730"/>
                  </a:lnTo>
                  <a:lnTo>
                    <a:pt x="18766" y="14730"/>
                  </a:lnTo>
                  <a:lnTo>
                    <a:pt x="18766" y="11359"/>
                  </a:lnTo>
                  <a:lnTo>
                    <a:pt x="20949" y="11359"/>
                  </a:lnTo>
                  <a:lnTo>
                    <a:pt x="20949" y="8490"/>
                  </a:lnTo>
                  <a:lnTo>
                    <a:pt x="18766" y="8490"/>
                  </a:lnTo>
                  <a:lnTo>
                    <a:pt x="18766" y="5120"/>
                  </a:lnTo>
                  <a:lnTo>
                    <a:pt x="16904" y="5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3" name="Oval 12">
              <a:extLst>
                <a:ext uri="{FF2B5EF4-FFF2-40B4-BE49-F238E27FC236}">
                  <a16:creationId xmlns:a16="http://schemas.microsoft.com/office/drawing/2014/main" id="{E1F94D4F-B73D-6742-96D3-DE50C808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8081" y="12263934"/>
              <a:ext cx="569913" cy="569912"/>
            </a:xfrm>
            <a:prstGeom prst="ellipse">
              <a:avLst/>
            </a:prstGeom>
            <a:solidFill>
              <a:schemeClr val="tx2">
                <a:alpha val="26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Helvetica Light" charset="0"/>
                <a:ea typeface="Poppins" charset="0"/>
                <a:cs typeface="Poppins" charset="0"/>
                <a:sym typeface="Helvetica Light" charset="0"/>
              </a:endParaRPr>
            </a:p>
          </p:txBody>
        </p:sp>
        <p:sp>
          <p:nvSpPr>
            <p:cNvPr id="44" name="AutoShape 13">
              <a:extLst>
                <a:ext uri="{FF2B5EF4-FFF2-40B4-BE49-F238E27FC236}">
                  <a16:creationId xmlns:a16="http://schemas.microsoft.com/office/drawing/2014/main" id="{14047650-512C-9248-80E1-530BF3922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9056" y="12435384"/>
              <a:ext cx="227013" cy="225425"/>
            </a:xfrm>
            <a:custGeom>
              <a:avLst/>
              <a:gdLst>
                <a:gd name="T0" fmla="*/ 113518 w 21352"/>
                <a:gd name="T1" fmla="*/ 112590 h 21600"/>
                <a:gd name="T2" fmla="*/ 113518 w 21352"/>
                <a:gd name="T3" fmla="*/ 112590 h 21600"/>
                <a:gd name="T4" fmla="*/ 113518 w 21352"/>
                <a:gd name="T5" fmla="*/ 112590 h 21600"/>
                <a:gd name="T6" fmla="*/ 113518 w 21352"/>
                <a:gd name="T7" fmla="*/ 1125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52" h="21600">
                  <a:moveTo>
                    <a:pt x="2512" y="0"/>
                  </a:moveTo>
                  <a:cubicBezTo>
                    <a:pt x="1868" y="0"/>
                    <a:pt x="1228" y="252"/>
                    <a:pt x="736" y="755"/>
                  </a:cubicBezTo>
                  <a:cubicBezTo>
                    <a:pt x="-246" y="1760"/>
                    <a:pt x="-246" y="3389"/>
                    <a:pt x="736" y="4394"/>
                  </a:cubicBezTo>
                  <a:cubicBezTo>
                    <a:pt x="1719" y="5400"/>
                    <a:pt x="3311" y="5400"/>
                    <a:pt x="4293" y="4394"/>
                  </a:cubicBezTo>
                  <a:cubicBezTo>
                    <a:pt x="5276" y="3389"/>
                    <a:pt x="5276" y="1760"/>
                    <a:pt x="4293" y="755"/>
                  </a:cubicBezTo>
                  <a:cubicBezTo>
                    <a:pt x="3802" y="252"/>
                    <a:pt x="3156" y="0"/>
                    <a:pt x="2512" y="0"/>
                  </a:cubicBezTo>
                  <a:close/>
                  <a:moveTo>
                    <a:pt x="15974" y="6786"/>
                  </a:moveTo>
                  <a:cubicBezTo>
                    <a:pt x="14493" y="6827"/>
                    <a:pt x="13075" y="7479"/>
                    <a:pt x="12048" y="8609"/>
                  </a:cubicBezTo>
                  <a:lnTo>
                    <a:pt x="12048" y="7250"/>
                  </a:lnTo>
                  <a:lnTo>
                    <a:pt x="7561" y="7250"/>
                  </a:lnTo>
                  <a:lnTo>
                    <a:pt x="7561" y="21600"/>
                  </a:lnTo>
                  <a:lnTo>
                    <a:pt x="12048" y="21600"/>
                  </a:lnTo>
                  <a:lnTo>
                    <a:pt x="12048" y="13067"/>
                  </a:lnTo>
                  <a:cubicBezTo>
                    <a:pt x="12157" y="11669"/>
                    <a:pt x="13375" y="10577"/>
                    <a:pt x="14805" y="10756"/>
                  </a:cubicBezTo>
                  <a:cubicBezTo>
                    <a:pt x="16039" y="10911"/>
                    <a:pt x="16934" y="12021"/>
                    <a:pt x="16865" y="13287"/>
                  </a:cubicBezTo>
                  <a:lnTo>
                    <a:pt x="16865" y="21600"/>
                  </a:lnTo>
                  <a:lnTo>
                    <a:pt x="21352" y="21600"/>
                  </a:lnTo>
                  <a:lnTo>
                    <a:pt x="21352" y="13357"/>
                  </a:lnTo>
                  <a:lnTo>
                    <a:pt x="21352" y="13287"/>
                  </a:lnTo>
                  <a:lnTo>
                    <a:pt x="21346" y="13287"/>
                  </a:lnTo>
                  <a:cubicBezTo>
                    <a:pt x="21354" y="12646"/>
                    <a:pt x="21328" y="12016"/>
                    <a:pt x="21244" y="11407"/>
                  </a:cubicBezTo>
                  <a:cubicBezTo>
                    <a:pt x="21154" y="10757"/>
                    <a:pt x="21010" y="10115"/>
                    <a:pt x="20734" y="9532"/>
                  </a:cubicBezTo>
                  <a:cubicBezTo>
                    <a:pt x="20160" y="8321"/>
                    <a:pt x="19052" y="7432"/>
                    <a:pt x="17710" y="7024"/>
                  </a:cubicBezTo>
                  <a:cubicBezTo>
                    <a:pt x="17135" y="6849"/>
                    <a:pt x="16551" y="6770"/>
                    <a:pt x="15974" y="6786"/>
                  </a:cubicBezTo>
                  <a:close/>
                  <a:moveTo>
                    <a:pt x="271" y="7250"/>
                  </a:moveTo>
                  <a:lnTo>
                    <a:pt x="271" y="21600"/>
                  </a:lnTo>
                  <a:lnTo>
                    <a:pt x="4759" y="21600"/>
                  </a:lnTo>
                  <a:lnTo>
                    <a:pt x="4759" y="7250"/>
                  </a:lnTo>
                  <a:lnTo>
                    <a:pt x="271" y="7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45" name="Oval 24">
              <a:extLst>
                <a:ext uri="{FF2B5EF4-FFF2-40B4-BE49-F238E27FC236}">
                  <a16:creationId xmlns:a16="http://schemas.microsoft.com/office/drawing/2014/main" id="{CDC37551-0B36-3049-B62D-793D971D1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5156" y="12263934"/>
              <a:ext cx="569913" cy="569912"/>
            </a:xfrm>
            <a:prstGeom prst="ellipse">
              <a:avLst/>
            </a:prstGeom>
            <a:solidFill>
              <a:schemeClr val="tx2">
                <a:alpha val="26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en-US" altLang="en-US" sz="3200">
                <a:solidFill>
                  <a:srgbClr val="FFFFFF"/>
                </a:solidFill>
                <a:latin typeface="Helvetica Light" charset="0"/>
                <a:ea typeface="Poppins" charset="0"/>
                <a:cs typeface="Poppins" charset="0"/>
                <a:sym typeface="Helvetica Light" charset="0"/>
              </a:endParaRPr>
            </a:p>
          </p:txBody>
        </p:sp>
        <p:sp>
          <p:nvSpPr>
            <p:cNvPr id="46" name="AutoShape 25">
              <a:extLst>
                <a:ext uri="{FF2B5EF4-FFF2-40B4-BE49-F238E27FC236}">
                  <a16:creationId xmlns:a16="http://schemas.microsoft.com/office/drawing/2014/main" id="{5D8A6A0A-55C3-9647-AFEC-C2093985A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8194" y="12436971"/>
              <a:ext cx="225425" cy="223838"/>
            </a:xfrm>
            <a:custGeom>
              <a:avLst/>
              <a:gdLst>
                <a:gd name="T0" fmla="*/ 112718 w 21597"/>
                <a:gd name="T1" fmla="*/ 111813 h 21597"/>
                <a:gd name="T2" fmla="*/ 112718 w 21597"/>
                <a:gd name="T3" fmla="*/ 111813 h 21597"/>
                <a:gd name="T4" fmla="*/ 112718 w 21597"/>
                <a:gd name="T5" fmla="*/ 111813 h 21597"/>
                <a:gd name="T6" fmla="*/ 112718 w 21597"/>
                <a:gd name="T7" fmla="*/ 111813 h 215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97" h="21597">
                  <a:moveTo>
                    <a:pt x="4955" y="0"/>
                  </a:moveTo>
                  <a:cubicBezTo>
                    <a:pt x="4242" y="0"/>
                    <a:pt x="3702" y="-2"/>
                    <a:pt x="3248" y="29"/>
                  </a:cubicBezTo>
                  <a:cubicBezTo>
                    <a:pt x="2794" y="59"/>
                    <a:pt x="2425" y="122"/>
                    <a:pt x="2044" y="243"/>
                  </a:cubicBezTo>
                  <a:cubicBezTo>
                    <a:pt x="1625" y="395"/>
                    <a:pt x="1251" y="636"/>
                    <a:pt x="944" y="943"/>
                  </a:cubicBezTo>
                  <a:cubicBezTo>
                    <a:pt x="637" y="1251"/>
                    <a:pt x="396" y="1624"/>
                    <a:pt x="244" y="2044"/>
                  </a:cubicBezTo>
                  <a:cubicBezTo>
                    <a:pt x="122" y="2427"/>
                    <a:pt x="60" y="2800"/>
                    <a:pt x="29" y="3254"/>
                  </a:cubicBezTo>
                  <a:cubicBezTo>
                    <a:pt x="-1" y="3707"/>
                    <a:pt x="0" y="4240"/>
                    <a:pt x="1" y="4950"/>
                  </a:cubicBezTo>
                  <a:lnTo>
                    <a:pt x="1" y="16623"/>
                  </a:lnTo>
                  <a:cubicBezTo>
                    <a:pt x="1" y="17344"/>
                    <a:pt x="-1" y="17886"/>
                    <a:pt x="29" y="18342"/>
                  </a:cubicBezTo>
                  <a:cubicBezTo>
                    <a:pt x="60" y="18799"/>
                    <a:pt x="122" y="19170"/>
                    <a:pt x="244" y="19553"/>
                  </a:cubicBezTo>
                  <a:cubicBezTo>
                    <a:pt x="396" y="19972"/>
                    <a:pt x="637" y="20345"/>
                    <a:pt x="944" y="20653"/>
                  </a:cubicBezTo>
                  <a:cubicBezTo>
                    <a:pt x="1251" y="20960"/>
                    <a:pt x="1625" y="21201"/>
                    <a:pt x="2044" y="21353"/>
                  </a:cubicBezTo>
                  <a:cubicBezTo>
                    <a:pt x="2427" y="21475"/>
                    <a:pt x="2799" y="21537"/>
                    <a:pt x="3254" y="21568"/>
                  </a:cubicBezTo>
                  <a:cubicBezTo>
                    <a:pt x="3708" y="21598"/>
                    <a:pt x="4246" y="21597"/>
                    <a:pt x="4955" y="21596"/>
                  </a:cubicBezTo>
                  <a:lnTo>
                    <a:pt x="16625" y="21596"/>
                  </a:lnTo>
                  <a:cubicBezTo>
                    <a:pt x="17346" y="21596"/>
                    <a:pt x="17884" y="21598"/>
                    <a:pt x="18339" y="21568"/>
                  </a:cubicBezTo>
                  <a:cubicBezTo>
                    <a:pt x="18793" y="21537"/>
                    <a:pt x="19166" y="21475"/>
                    <a:pt x="19548" y="21353"/>
                  </a:cubicBezTo>
                  <a:cubicBezTo>
                    <a:pt x="19967" y="21201"/>
                    <a:pt x="20345" y="20960"/>
                    <a:pt x="20654" y="20653"/>
                  </a:cubicBezTo>
                  <a:cubicBezTo>
                    <a:pt x="20963" y="20345"/>
                    <a:pt x="21202" y="19972"/>
                    <a:pt x="21354" y="19553"/>
                  </a:cubicBezTo>
                  <a:cubicBezTo>
                    <a:pt x="21476" y="19170"/>
                    <a:pt x="21538" y="18796"/>
                    <a:pt x="21569" y="18342"/>
                  </a:cubicBezTo>
                  <a:cubicBezTo>
                    <a:pt x="21599" y="17889"/>
                    <a:pt x="21598" y="17356"/>
                    <a:pt x="21597" y="16646"/>
                  </a:cubicBezTo>
                  <a:lnTo>
                    <a:pt x="21597" y="4973"/>
                  </a:lnTo>
                  <a:cubicBezTo>
                    <a:pt x="21598" y="4252"/>
                    <a:pt x="21599" y="3710"/>
                    <a:pt x="21569" y="3254"/>
                  </a:cubicBezTo>
                  <a:cubicBezTo>
                    <a:pt x="21538" y="2797"/>
                    <a:pt x="21476" y="2426"/>
                    <a:pt x="21354" y="2044"/>
                  </a:cubicBezTo>
                  <a:cubicBezTo>
                    <a:pt x="21202" y="1624"/>
                    <a:pt x="20963" y="1251"/>
                    <a:pt x="20654" y="943"/>
                  </a:cubicBezTo>
                  <a:cubicBezTo>
                    <a:pt x="20345" y="636"/>
                    <a:pt x="19967" y="395"/>
                    <a:pt x="19548" y="243"/>
                  </a:cubicBezTo>
                  <a:cubicBezTo>
                    <a:pt x="19166" y="121"/>
                    <a:pt x="18792" y="59"/>
                    <a:pt x="18339" y="29"/>
                  </a:cubicBezTo>
                  <a:cubicBezTo>
                    <a:pt x="17885" y="-2"/>
                    <a:pt x="17352" y="0"/>
                    <a:pt x="16643" y="0"/>
                  </a:cubicBezTo>
                  <a:lnTo>
                    <a:pt x="4973" y="0"/>
                  </a:lnTo>
                  <a:lnTo>
                    <a:pt x="4955" y="0"/>
                  </a:lnTo>
                  <a:close/>
                  <a:moveTo>
                    <a:pt x="16093" y="2704"/>
                  </a:moveTo>
                  <a:lnTo>
                    <a:pt x="18599" y="2704"/>
                  </a:lnTo>
                  <a:cubicBezTo>
                    <a:pt x="18766" y="2704"/>
                    <a:pt x="18851" y="2704"/>
                    <a:pt x="18941" y="2733"/>
                  </a:cubicBezTo>
                  <a:cubicBezTo>
                    <a:pt x="19039" y="2768"/>
                    <a:pt x="19113" y="2843"/>
                    <a:pt x="19149" y="2941"/>
                  </a:cubicBezTo>
                  <a:cubicBezTo>
                    <a:pt x="19177" y="3031"/>
                    <a:pt x="19178" y="3119"/>
                    <a:pt x="19178" y="3288"/>
                  </a:cubicBezTo>
                  <a:lnTo>
                    <a:pt x="19178" y="5790"/>
                  </a:lnTo>
                  <a:cubicBezTo>
                    <a:pt x="19178" y="5956"/>
                    <a:pt x="19177" y="6041"/>
                    <a:pt x="19149" y="6131"/>
                  </a:cubicBezTo>
                  <a:cubicBezTo>
                    <a:pt x="19113" y="6230"/>
                    <a:pt x="19039" y="6304"/>
                    <a:pt x="18941" y="6340"/>
                  </a:cubicBezTo>
                  <a:cubicBezTo>
                    <a:pt x="18851" y="6368"/>
                    <a:pt x="18763" y="6369"/>
                    <a:pt x="18593" y="6369"/>
                  </a:cubicBezTo>
                  <a:lnTo>
                    <a:pt x="16093" y="6369"/>
                  </a:lnTo>
                  <a:cubicBezTo>
                    <a:pt x="15926" y="6369"/>
                    <a:pt x="15841" y="6368"/>
                    <a:pt x="15751" y="6340"/>
                  </a:cubicBezTo>
                  <a:cubicBezTo>
                    <a:pt x="15653" y="6304"/>
                    <a:pt x="15573" y="6230"/>
                    <a:pt x="15537" y="6131"/>
                  </a:cubicBezTo>
                  <a:cubicBezTo>
                    <a:pt x="15508" y="6041"/>
                    <a:pt x="15514" y="5953"/>
                    <a:pt x="15514" y="5784"/>
                  </a:cubicBezTo>
                  <a:lnTo>
                    <a:pt x="15514" y="3283"/>
                  </a:lnTo>
                  <a:cubicBezTo>
                    <a:pt x="15514" y="3116"/>
                    <a:pt x="15508" y="3031"/>
                    <a:pt x="15537" y="2941"/>
                  </a:cubicBezTo>
                  <a:cubicBezTo>
                    <a:pt x="15573" y="2843"/>
                    <a:pt x="15653" y="2768"/>
                    <a:pt x="15751" y="2733"/>
                  </a:cubicBezTo>
                  <a:cubicBezTo>
                    <a:pt x="15841" y="2704"/>
                    <a:pt x="15923" y="2704"/>
                    <a:pt x="16093" y="2704"/>
                  </a:cubicBezTo>
                  <a:close/>
                  <a:moveTo>
                    <a:pt x="10796" y="6537"/>
                  </a:moveTo>
                  <a:cubicBezTo>
                    <a:pt x="11896" y="6537"/>
                    <a:pt x="13001" y="6953"/>
                    <a:pt x="13841" y="7793"/>
                  </a:cubicBezTo>
                  <a:cubicBezTo>
                    <a:pt x="15520" y="9473"/>
                    <a:pt x="15520" y="12199"/>
                    <a:pt x="13841" y="13878"/>
                  </a:cubicBezTo>
                  <a:cubicBezTo>
                    <a:pt x="12162" y="15558"/>
                    <a:pt x="9436" y="15558"/>
                    <a:pt x="7757" y="13878"/>
                  </a:cubicBezTo>
                  <a:cubicBezTo>
                    <a:pt x="6078" y="12199"/>
                    <a:pt x="6078" y="9473"/>
                    <a:pt x="7757" y="7793"/>
                  </a:cubicBezTo>
                  <a:cubicBezTo>
                    <a:pt x="8597" y="6953"/>
                    <a:pt x="9696" y="6537"/>
                    <a:pt x="10796" y="6537"/>
                  </a:cubicBezTo>
                  <a:close/>
                  <a:moveTo>
                    <a:pt x="2403" y="9565"/>
                  </a:moveTo>
                  <a:lnTo>
                    <a:pt x="4191" y="9565"/>
                  </a:lnTo>
                  <a:cubicBezTo>
                    <a:pt x="3785" y="11684"/>
                    <a:pt x="4397" y="13957"/>
                    <a:pt x="6038" y="15598"/>
                  </a:cubicBezTo>
                  <a:cubicBezTo>
                    <a:pt x="8667" y="18228"/>
                    <a:pt x="12931" y="18228"/>
                    <a:pt x="15560" y="15598"/>
                  </a:cubicBezTo>
                  <a:cubicBezTo>
                    <a:pt x="17201" y="13957"/>
                    <a:pt x="17813" y="11684"/>
                    <a:pt x="17407" y="9565"/>
                  </a:cubicBezTo>
                  <a:lnTo>
                    <a:pt x="19195" y="9565"/>
                  </a:lnTo>
                  <a:lnTo>
                    <a:pt x="19195" y="17567"/>
                  </a:lnTo>
                  <a:cubicBezTo>
                    <a:pt x="19195" y="17800"/>
                    <a:pt x="19194" y="17974"/>
                    <a:pt x="19184" y="18122"/>
                  </a:cubicBezTo>
                  <a:cubicBezTo>
                    <a:pt x="19173" y="18271"/>
                    <a:pt x="19154" y="18396"/>
                    <a:pt x="19114" y="18522"/>
                  </a:cubicBezTo>
                  <a:cubicBezTo>
                    <a:pt x="19064" y="18660"/>
                    <a:pt x="18986" y="18779"/>
                    <a:pt x="18883" y="18881"/>
                  </a:cubicBezTo>
                  <a:cubicBezTo>
                    <a:pt x="18780" y="18983"/>
                    <a:pt x="18655" y="19064"/>
                    <a:pt x="18518" y="19113"/>
                  </a:cubicBezTo>
                  <a:cubicBezTo>
                    <a:pt x="18392" y="19153"/>
                    <a:pt x="18268" y="19172"/>
                    <a:pt x="18119" y="19182"/>
                  </a:cubicBezTo>
                  <a:cubicBezTo>
                    <a:pt x="17969" y="19192"/>
                    <a:pt x="17794" y="19194"/>
                    <a:pt x="17557" y="19194"/>
                  </a:cubicBezTo>
                  <a:lnTo>
                    <a:pt x="4035" y="19194"/>
                  </a:lnTo>
                  <a:cubicBezTo>
                    <a:pt x="3801" y="19194"/>
                    <a:pt x="3628" y="19192"/>
                    <a:pt x="3479" y="19182"/>
                  </a:cubicBezTo>
                  <a:cubicBezTo>
                    <a:pt x="3331" y="19172"/>
                    <a:pt x="3206" y="19153"/>
                    <a:pt x="3080" y="19113"/>
                  </a:cubicBezTo>
                  <a:cubicBezTo>
                    <a:pt x="2943" y="19064"/>
                    <a:pt x="2818" y="18983"/>
                    <a:pt x="2715" y="18881"/>
                  </a:cubicBezTo>
                  <a:cubicBezTo>
                    <a:pt x="2612" y="18779"/>
                    <a:pt x="2534" y="18660"/>
                    <a:pt x="2484" y="18522"/>
                  </a:cubicBezTo>
                  <a:cubicBezTo>
                    <a:pt x="2444" y="18396"/>
                    <a:pt x="2425" y="18273"/>
                    <a:pt x="2414" y="18122"/>
                  </a:cubicBezTo>
                  <a:cubicBezTo>
                    <a:pt x="2404" y="17972"/>
                    <a:pt x="2403" y="17792"/>
                    <a:pt x="2403" y="17555"/>
                  </a:cubicBezTo>
                  <a:lnTo>
                    <a:pt x="2403" y="95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758084"/>
            <a:ext cx="5113337" cy="511175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758084"/>
            <a:ext cx="5113337" cy="511175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758084"/>
            <a:ext cx="5113337" cy="511175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758084"/>
            <a:ext cx="5113337" cy="511175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7247762"/>
            <a:ext cx="5113337" cy="511175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7247762"/>
            <a:ext cx="5113337" cy="511175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7247762"/>
            <a:ext cx="5113337" cy="511175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7247762"/>
            <a:ext cx="5113337" cy="5111750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593304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38">
            <a:extLst>
              <a:ext uri="{FF2B5EF4-FFF2-40B4-BE49-F238E27FC236}">
                <a16:creationId xmlns:a16="http://schemas.microsoft.com/office/drawing/2014/main" id="{9C5205DB-DBE1-4D7F-B13E-184F701235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407348" y="4121696"/>
            <a:ext cx="9921275" cy="9918195"/>
          </a:xfrm>
          <a:prstGeom prst="ellipse">
            <a:avLst/>
          </a:prstGeom>
          <a:solidFill>
            <a:schemeClr val="tx1"/>
          </a:solidFill>
        </p:spPr>
      </p:sp>
      <p:sp>
        <p:nvSpPr>
          <p:cNvPr id="3" name="Рисунок 39">
            <a:extLst>
              <a:ext uri="{FF2B5EF4-FFF2-40B4-BE49-F238E27FC236}">
                <a16:creationId xmlns:a16="http://schemas.microsoft.com/office/drawing/2014/main" id="{4D9D8F76-63E2-4359-BD42-D6BDAC7AA8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160553" y="-1234515"/>
            <a:ext cx="4804062" cy="4802571"/>
          </a:xfrm>
          <a:prstGeom prst="ellipse">
            <a:avLst/>
          </a:prstGeom>
          <a:solidFill>
            <a:schemeClr val="tx1"/>
          </a:solidFill>
        </p:spPr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C4606210-AFCA-4C5F-897F-B0BE194B28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49752" y="2413238"/>
            <a:ext cx="3551831" cy="3550729"/>
          </a:xfrm>
          <a:prstGeom prst="ellipse">
            <a:avLst/>
          </a:prstGeom>
          <a:solidFill>
            <a:schemeClr val="tx1"/>
          </a:solidFill>
        </p:spPr>
      </p:sp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id="{1B2D7CE5-93AF-4D38-AABD-1A8332D32B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347886" y="1742248"/>
            <a:ext cx="8513032" cy="10264696"/>
          </a:xfrm>
          <a:prstGeom prst="roundRect">
            <a:avLst>
              <a:gd name="adj" fmla="val 1066"/>
            </a:avLst>
          </a:prstGeom>
          <a:solidFill>
            <a:schemeClr val="tx1"/>
          </a:solidFill>
        </p:spPr>
      </p:sp>
    </p:spTree>
    <p:extLst>
      <p:ext uri="{BB962C8B-B14F-4D97-AF65-F5344CB8AC3E}">
        <p14:creationId xmlns:p14="http://schemas.microsoft.com/office/powerpoint/2010/main" val="252743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7F9CCA-CBFF-4232-A028-BF32BE1EEF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74499" y="2286832"/>
            <a:ext cx="7609730" cy="9175528"/>
          </a:xfrm>
          <a:prstGeom prst="roundRect">
            <a:avLst>
              <a:gd name="adj" fmla="val 1066"/>
            </a:avLst>
          </a:prstGeom>
          <a:solidFill>
            <a:schemeClr val="tx1"/>
          </a:solidFill>
        </p:spPr>
      </p:sp>
    </p:spTree>
    <p:extLst>
      <p:ext uri="{BB962C8B-B14F-4D97-AF65-F5344CB8AC3E}">
        <p14:creationId xmlns:p14="http://schemas.microsoft.com/office/powerpoint/2010/main" val="166990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hone_gold.png">
            <a:extLst>
              <a:ext uri="{FF2B5EF4-FFF2-40B4-BE49-F238E27FC236}">
                <a16:creationId xmlns:a16="http://schemas.microsoft.com/office/drawing/2014/main" id="{AC1B45A3-1144-4D5E-A335-5B4249530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68" y="1457400"/>
            <a:ext cx="5191125" cy="978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Кольцо 6">
            <a:extLst>
              <a:ext uri="{FF2B5EF4-FFF2-40B4-BE49-F238E27FC236}">
                <a16:creationId xmlns:a16="http://schemas.microsoft.com/office/drawing/2014/main" id="{41DF4586-BDAF-4A65-9D71-54C9F902D619}"/>
              </a:ext>
            </a:extLst>
          </p:cNvPr>
          <p:cNvSpPr/>
          <p:nvPr userDrawn="1"/>
        </p:nvSpPr>
        <p:spPr>
          <a:xfrm>
            <a:off x="-4513856" y="-3613961"/>
            <a:ext cx="13515720" cy="13515720"/>
          </a:xfrm>
          <a:prstGeom prst="donut">
            <a:avLst/>
          </a:prstGeom>
          <a:solidFill>
            <a:schemeClr val="accent1">
              <a:alpha val="7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89C6F41B-F374-42DF-A69F-6A60725DCB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0342" y="2813160"/>
            <a:ext cx="4095874" cy="7174901"/>
          </a:xfrm>
          <a:prstGeom prst="rect">
            <a:avLst/>
          </a:prstGeom>
          <a:solidFill>
            <a:schemeClr val="tx1"/>
          </a:solidFill>
        </p:spPr>
      </p:sp>
    </p:spTree>
    <p:extLst>
      <p:ext uri="{BB962C8B-B14F-4D97-AF65-F5344CB8AC3E}">
        <p14:creationId xmlns:p14="http://schemas.microsoft.com/office/powerpoint/2010/main" val="303774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8">
            <a:extLst>
              <a:ext uri="{FF2B5EF4-FFF2-40B4-BE49-F238E27FC236}">
                <a16:creationId xmlns:a16="http://schemas.microsoft.com/office/drawing/2014/main" id="{782D9490-6E09-44E5-BC47-55182D516B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540602" y="3401616"/>
            <a:ext cx="3760180" cy="3759013"/>
          </a:xfrm>
          <a:prstGeom prst="ellipse">
            <a:avLst/>
          </a:prstGeom>
          <a:solidFill>
            <a:schemeClr val="tx1"/>
          </a:solidFill>
        </p:spPr>
      </p:sp>
    </p:spTree>
    <p:extLst>
      <p:ext uri="{BB962C8B-B14F-4D97-AF65-F5344CB8AC3E}">
        <p14:creationId xmlns:p14="http://schemas.microsoft.com/office/powerpoint/2010/main" val="56684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10">
            <a:extLst>
              <a:ext uri="{FF2B5EF4-FFF2-40B4-BE49-F238E27FC236}">
                <a16:creationId xmlns:a16="http://schemas.microsoft.com/office/drawing/2014/main" id="{891E3B35-6A1E-451F-8196-E098FFB2D2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48985" y="11733578"/>
            <a:ext cx="5113337" cy="5111750"/>
          </a:xfrm>
          <a:prstGeom prst="roundRect">
            <a:avLst>
              <a:gd name="adj" fmla="val 2031"/>
            </a:avLst>
          </a:prstGeom>
          <a:solidFill>
            <a:schemeClr val="tx1"/>
          </a:solidFill>
        </p:spPr>
      </p:sp>
      <p:sp>
        <p:nvSpPr>
          <p:cNvPr id="4" name="Рисунок 11">
            <a:extLst>
              <a:ext uri="{FF2B5EF4-FFF2-40B4-BE49-F238E27FC236}">
                <a16:creationId xmlns:a16="http://schemas.microsoft.com/office/drawing/2014/main" id="{934E8359-FCFC-4494-AF29-EDFE4B178B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881019" y="-1776226"/>
            <a:ext cx="5113337" cy="8634226"/>
          </a:xfrm>
          <a:prstGeom prst="roundRect">
            <a:avLst>
              <a:gd name="adj" fmla="val 2442"/>
            </a:avLst>
          </a:prstGeom>
          <a:solidFill>
            <a:schemeClr val="tx1"/>
          </a:solidFill>
        </p:spPr>
      </p:sp>
      <p:sp>
        <p:nvSpPr>
          <p:cNvPr id="5" name="Рисунок 12">
            <a:extLst>
              <a:ext uri="{FF2B5EF4-FFF2-40B4-BE49-F238E27FC236}">
                <a16:creationId xmlns:a16="http://schemas.microsoft.com/office/drawing/2014/main" id="{BC51BFBF-253A-46B7-8F3F-D39FEDB908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193000" y="-2748064"/>
            <a:ext cx="5113337" cy="6869834"/>
          </a:xfrm>
          <a:prstGeom prst="roundRect">
            <a:avLst>
              <a:gd name="adj" fmla="val 1629"/>
            </a:avLst>
          </a:prstGeom>
          <a:solidFill>
            <a:schemeClr val="tx1"/>
          </a:solidFill>
        </p:spPr>
      </p:sp>
      <p:sp>
        <p:nvSpPr>
          <p:cNvPr id="6" name="Рисунок 18">
            <a:extLst>
              <a:ext uri="{FF2B5EF4-FFF2-40B4-BE49-F238E27FC236}">
                <a16:creationId xmlns:a16="http://schemas.microsoft.com/office/drawing/2014/main" id="{511DEF3A-027A-45C2-B34E-35177B921D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881019" y="7068070"/>
            <a:ext cx="5113337" cy="6647929"/>
          </a:xfrm>
          <a:prstGeom prst="roundRect">
            <a:avLst>
              <a:gd name="adj" fmla="val 2036"/>
            </a:avLst>
          </a:prstGeom>
          <a:solidFill>
            <a:schemeClr val="tx1"/>
          </a:solidFill>
        </p:spPr>
      </p:sp>
    </p:spTree>
    <p:extLst>
      <p:ext uri="{BB962C8B-B14F-4D97-AF65-F5344CB8AC3E}">
        <p14:creationId xmlns:p14="http://schemas.microsoft.com/office/powerpoint/2010/main" val="170224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33">
            <a:extLst>
              <a:ext uri="{FF2B5EF4-FFF2-40B4-BE49-F238E27FC236}">
                <a16:creationId xmlns:a16="http://schemas.microsoft.com/office/drawing/2014/main" id="{EA2AC3B5-F7C9-4A89-97B9-41AEBFFBBEF8}"/>
              </a:ext>
            </a:extLst>
          </p:cNvPr>
          <p:cNvSpPr/>
          <p:nvPr userDrawn="1"/>
        </p:nvSpPr>
        <p:spPr>
          <a:xfrm>
            <a:off x="0" y="1889448"/>
            <a:ext cx="4481819" cy="4111071"/>
          </a:xfrm>
          <a:custGeom>
            <a:avLst/>
            <a:gdLst>
              <a:gd name="connsiteX0" fmla="*/ 6876061 w 7057521"/>
              <a:gd name="connsiteY0" fmla="*/ 6110780 h 6473704"/>
              <a:gd name="connsiteX1" fmla="*/ 7057521 w 7057521"/>
              <a:gd name="connsiteY1" fmla="*/ 6292242 h 6473704"/>
              <a:gd name="connsiteX2" fmla="*/ 6876061 w 7057521"/>
              <a:gd name="connsiteY2" fmla="*/ 6473704 h 6473704"/>
              <a:gd name="connsiteX3" fmla="*/ 6694597 w 7057521"/>
              <a:gd name="connsiteY3" fmla="*/ 6292242 h 6473704"/>
              <a:gd name="connsiteX4" fmla="*/ 6876061 w 7057521"/>
              <a:gd name="connsiteY4" fmla="*/ 6110780 h 6473704"/>
              <a:gd name="connsiteX5" fmla="*/ 5919689 w 7057521"/>
              <a:gd name="connsiteY5" fmla="*/ 6110780 h 6473704"/>
              <a:gd name="connsiteX6" fmla="*/ 6101149 w 7057521"/>
              <a:gd name="connsiteY6" fmla="*/ 6292242 h 6473704"/>
              <a:gd name="connsiteX7" fmla="*/ 5919689 w 7057521"/>
              <a:gd name="connsiteY7" fmla="*/ 6473704 h 6473704"/>
              <a:gd name="connsiteX8" fmla="*/ 5738225 w 7057521"/>
              <a:gd name="connsiteY8" fmla="*/ 6292242 h 6473704"/>
              <a:gd name="connsiteX9" fmla="*/ 5919689 w 7057521"/>
              <a:gd name="connsiteY9" fmla="*/ 6110780 h 6473704"/>
              <a:gd name="connsiteX10" fmla="*/ 4963317 w 7057521"/>
              <a:gd name="connsiteY10" fmla="*/ 6110780 h 6473704"/>
              <a:gd name="connsiteX11" fmla="*/ 5144781 w 7057521"/>
              <a:gd name="connsiteY11" fmla="*/ 6292242 h 6473704"/>
              <a:gd name="connsiteX12" fmla="*/ 4963317 w 7057521"/>
              <a:gd name="connsiteY12" fmla="*/ 6473704 h 6473704"/>
              <a:gd name="connsiteX13" fmla="*/ 4781857 w 7057521"/>
              <a:gd name="connsiteY13" fmla="*/ 6292242 h 6473704"/>
              <a:gd name="connsiteX14" fmla="*/ 4963317 w 7057521"/>
              <a:gd name="connsiteY14" fmla="*/ 6110780 h 6473704"/>
              <a:gd name="connsiteX15" fmla="*/ 4006945 w 7057521"/>
              <a:gd name="connsiteY15" fmla="*/ 6110780 h 6473704"/>
              <a:gd name="connsiteX16" fmla="*/ 4188409 w 7057521"/>
              <a:gd name="connsiteY16" fmla="*/ 6292242 h 6473704"/>
              <a:gd name="connsiteX17" fmla="*/ 4006945 w 7057521"/>
              <a:gd name="connsiteY17" fmla="*/ 6473704 h 6473704"/>
              <a:gd name="connsiteX18" fmla="*/ 3825485 w 7057521"/>
              <a:gd name="connsiteY18" fmla="*/ 6292242 h 6473704"/>
              <a:gd name="connsiteX19" fmla="*/ 4006945 w 7057521"/>
              <a:gd name="connsiteY19" fmla="*/ 6110780 h 6473704"/>
              <a:gd name="connsiteX20" fmla="*/ 3050577 w 7057521"/>
              <a:gd name="connsiteY20" fmla="*/ 6110780 h 6473704"/>
              <a:gd name="connsiteX21" fmla="*/ 3232037 w 7057521"/>
              <a:gd name="connsiteY21" fmla="*/ 6292242 h 6473704"/>
              <a:gd name="connsiteX22" fmla="*/ 3050577 w 7057521"/>
              <a:gd name="connsiteY22" fmla="*/ 6473704 h 6473704"/>
              <a:gd name="connsiteX23" fmla="*/ 2869113 w 7057521"/>
              <a:gd name="connsiteY23" fmla="*/ 6292242 h 6473704"/>
              <a:gd name="connsiteX24" fmla="*/ 3050577 w 7057521"/>
              <a:gd name="connsiteY24" fmla="*/ 6110780 h 6473704"/>
              <a:gd name="connsiteX25" fmla="*/ 2094205 w 7057521"/>
              <a:gd name="connsiteY25" fmla="*/ 6110780 h 6473704"/>
              <a:gd name="connsiteX26" fmla="*/ 2275665 w 7057521"/>
              <a:gd name="connsiteY26" fmla="*/ 6292242 h 6473704"/>
              <a:gd name="connsiteX27" fmla="*/ 2094205 w 7057521"/>
              <a:gd name="connsiteY27" fmla="*/ 6473704 h 6473704"/>
              <a:gd name="connsiteX28" fmla="*/ 1912741 w 7057521"/>
              <a:gd name="connsiteY28" fmla="*/ 6292242 h 6473704"/>
              <a:gd name="connsiteX29" fmla="*/ 2094205 w 7057521"/>
              <a:gd name="connsiteY29" fmla="*/ 6110780 h 6473704"/>
              <a:gd name="connsiteX30" fmla="*/ 1137833 w 7057521"/>
              <a:gd name="connsiteY30" fmla="*/ 6110780 h 6473704"/>
              <a:gd name="connsiteX31" fmla="*/ 1319295 w 7057521"/>
              <a:gd name="connsiteY31" fmla="*/ 6292242 h 6473704"/>
              <a:gd name="connsiteX32" fmla="*/ 1137833 w 7057521"/>
              <a:gd name="connsiteY32" fmla="*/ 6473704 h 6473704"/>
              <a:gd name="connsiteX33" fmla="*/ 956371 w 7057521"/>
              <a:gd name="connsiteY33" fmla="*/ 6292242 h 6473704"/>
              <a:gd name="connsiteX34" fmla="*/ 1137833 w 7057521"/>
              <a:gd name="connsiteY34" fmla="*/ 6110780 h 6473704"/>
              <a:gd name="connsiteX35" fmla="*/ 181462 w 7057521"/>
              <a:gd name="connsiteY35" fmla="*/ 6110780 h 6473704"/>
              <a:gd name="connsiteX36" fmla="*/ 362924 w 7057521"/>
              <a:gd name="connsiteY36" fmla="*/ 6292242 h 6473704"/>
              <a:gd name="connsiteX37" fmla="*/ 181462 w 7057521"/>
              <a:gd name="connsiteY37" fmla="*/ 6473704 h 6473704"/>
              <a:gd name="connsiteX38" fmla="*/ 0 w 7057521"/>
              <a:gd name="connsiteY38" fmla="*/ 6292242 h 6473704"/>
              <a:gd name="connsiteX39" fmla="*/ 181462 w 7057521"/>
              <a:gd name="connsiteY39" fmla="*/ 6110780 h 6473704"/>
              <a:gd name="connsiteX40" fmla="*/ 6876061 w 7057521"/>
              <a:gd name="connsiteY40" fmla="*/ 5237814 h 6473704"/>
              <a:gd name="connsiteX41" fmla="*/ 7057521 w 7057521"/>
              <a:gd name="connsiteY41" fmla="*/ 5419276 h 6473704"/>
              <a:gd name="connsiteX42" fmla="*/ 6876061 w 7057521"/>
              <a:gd name="connsiteY42" fmla="*/ 5600738 h 6473704"/>
              <a:gd name="connsiteX43" fmla="*/ 6694597 w 7057521"/>
              <a:gd name="connsiteY43" fmla="*/ 5419276 h 6473704"/>
              <a:gd name="connsiteX44" fmla="*/ 6876061 w 7057521"/>
              <a:gd name="connsiteY44" fmla="*/ 5237814 h 6473704"/>
              <a:gd name="connsiteX45" fmla="*/ 5919689 w 7057521"/>
              <a:gd name="connsiteY45" fmla="*/ 5237814 h 6473704"/>
              <a:gd name="connsiteX46" fmla="*/ 6101149 w 7057521"/>
              <a:gd name="connsiteY46" fmla="*/ 5419276 h 6473704"/>
              <a:gd name="connsiteX47" fmla="*/ 5919689 w 7057521"/>
              <a:gd name="connsiteY47" fmla="*/ 5600738 h 6473704"/>
              <a:gd name="connsiteX48" fmla="*/ 5738225 w 7057521"/>
              <a:gd name="connsiteY48" fmla="*/ 5419276 h 6473704"/>
              <a:gd name="connsiteX49" fmla="*/ 5919689 w 7057521"/>
              <a:gd name="connsiteY49" fmla="*/ 5237814 h 6473704"/>
              <a:gd name="connsiteX50" fmla="*/ 4963317 w 7057521"/>
              <a:gd name="connsiteY50" fmla="*/ 5237814 h 6473704"/>
              <a:gd name="connsiteX51" fmla="*/ 5144781 w 7057521"/>
              <a:gd name="connsiteY51" fmla="*/ 5419276 h 6473704"/>
              <a:gd name="connsiteX52" fmla="*/ 4963317 w 7057521"/>
              <a:gd name="connsiteY52" fmla="*/ 5600738 h 6473704"/>
              <a:gd name="connsiteX53" fmla="*/ 4781857 w 7057521"/>
              <a:gd name="connsiteY53" fmla="*/ 5419276 h 6473704"/>
              <a:gd name="connsiteX54" fmla="*/ 4963317 w 7057521"/>
              <a:gd name="connsiteY54" fmla="*/ 5237814 h 6473704"/>
              <a:gd name="connsiteX55" fmla="*/ 4006945 w 7057521"/>
              <a:gd name="connsiteY55" fmla="*/ 5237814 h 6473704"/>
              <a:gd name="connsiteX56" fmla="*/ 4188409 w 7057521"/>
              <a:gd name="connsiteY56" fmla="*/ 5419276 h 6473704"/>
              <a:gd name="connsiteX57" fmla="*/ 4006945 w 7057521"/>
              <a:gd name="connsiteY57" fmla="*/ 5600738 h 6473704"/>
              <a:gd name="connsiteX58" fmla="*/ 3825485 w 7057521"/>
              <a:gd name="connsiteY58" fmla="*/ 5419276 h 6473704"/>
              <a:gd name="connsiteX59" fmla="*/ 4006945 w 7057521"/>
              <a:gd name="connsiteY59" fmla="*/ 5237814 h 6473704"/>
              <a:gd name="connsiteX60" fmla="*/ 3050577 w 7057521"/>
              <a:gd name="connsiteY60" fmla="*/ 5237814 h 6473704"/>
              <a:gd name="connsiteX61" fmla="*/ 3232037 w 7057521"/>
              <a:gd name="connsiteY61" fmla="*/ 5419276 h 6473704"/>
              <a:gd name="connsiteX62" fmla="*/ 3050577 w 7057521"/>
              <a:gd name="connsiteY62" fmla="*/ 5600738 h 6473704"/>
              <a:gd name="connsiteX63" fmla="*/ 2869113 w 7057521"/>
              <a:gd name="connsiteY63" fmla="*/ 5419276 h 6473704"/>
              <a:gd name="connsiteX64" fmla="*/ 3050577 w 7057521"/>
              <a:gd name="connsiteY64" fmla="*/ 5237814 h 6473704"/>
              <a:gd name="connsiteX65" fmla="*/ 2094205 w 7057521"/>
              <a:gd name="connsiteY65" fmla="*/ 5237814 h 6473704"/>
              <a:gd name="connsiteX66" fmla="*/ 2275665 w 7057521"/>
              <a:gd name="connsiteY66" fmla="*/ 5419276 h 6473704"/>
              <a:gd name="connsiteX67" fmla="*/ 2094205 w 7057521"/>
              <a:gd name="connsiteY67" fmla="*/ 5600738 h 6473704"/>
              <a:gd name="connsiteX68" fmla="*/ 1912741 w 7057521"/>
              <a:gd name="connsiteY68" fmla="*/ 5419276 h 6473704"/>
              <a:gd name="connsiteX69" fmla="*/ 2094205 w 7057521"/>
              <a:gd name="connsiteY69" fmla="*/ 5237814 h 6473704"/>
              <a:gd name="connsiteX70" fmla="*/ 1137833 w 7057521"/>
              <a:gd name="connsiteY70" fmla="*/ 5237814 h 6473704"/>
              <a:gd name="connsiteX71" fmla="*/ 1319295 w 7057521"/>
              <a:gd name="connsiteY71" fmla="*/ 5419276 h 6473704"/>
              <a:gd name="connsiteX72" fmla="*/ 1137833 w 7057521"/>
              <a:gd name="connsiteY72" fmla="*/ 5600738 h 6473704"/>
              <a:gd name="connsiteX73" fmla="*/ 956371 w 7057521"/>
              <a:gd name="connsiteY73" fmla="*/ 5419276 h 6473704"/>
              <a:gd name="connsiteX74" fmla="*/ 1137833 w 7057521"/>
              <a:gd name="connsiteY74" fmla="*/ 5237814 h 6473704"/>
              <a:gd name="connsiteX75" fmla="*/ 181462 w 7057521"/>
              <a:gd name="connsiteY75" fmla="*/ 5237814 h 6473704"/>
              <a:gd name="connsiteX76" fmla="*/ 362924 w 7057521"/>
              <a:gd name="connsiteY76" fmla="*/ 5419276 h 6473704"/>
              <a:gd name="connsiteX77" fmla="*/ 181462 w 7057521"/>
              <a:gd name="connsiteY77" fmla="*/ 5600738 h 6473704"/>
              <a:gd name="connsiteX78" fmla="*/ 0 w 7057521"/>
              <a:gd name="connsiteY78" fmla="*/ 5419276 h 6473704"/>
              <a:gd name="connsiteX79" fmla="*/ 181462 w 7057521"/>
              <a:gd name="connsiteY79" fmla="*/ 5237814 h 6473704"/>
              <a:gd name="connsiteX80" fmla="*/ 6876061 w 7057521"/>
              <a:gd name="connsiteY80" fmla="*/ 4364845 h 6473704"/>
              <a:gd name="connsiteX81" fmla="*/ 7057521 w 7057521"/>
              <a:gd name="connsiteY81" fmla="*/ 4546307 h 6473704"/>
              <a:gd name="connsiteX82" fmla="*/ 6876061 w 7057521"/>
              <a:gd name="connsiteY82" fmla="*/ 4727769 h 6473704"/>
              <a:gd name="connsiteX83" fmla="*/ 6694597 w 7057521"/>
              <a:gd name="connsiteY83" fmla="*/ 4546307 h 6473704"/>
              <a:gd name="connsiteX84" fmla="*/ 6876061 w 7057521"/>
              <a:gd name="connsiteY84" fmla="*/ 4364845 h 6473704"/>
              <a:gd name="connsiteX85" fmla="*/ 5919689 w 7057521"/>
              <a:gd name="connsiteY85" fmla="*/ 4364845 h 6473704"/>
              <a:gd name="connsiteX86" fmla="*/ 6101149 w 7057521"/>
              <a:gd name="connsiteY86" fmla="*/ 4546307 h 6473704"/>
              <a:gd name="connsiteX87" fmla="*/ 5919689 w 7057521"/>
              <a:gd name="connsiteY87" fmla="*/ 4727769 h 6473704"/>
              <a:gd name="connsiteX88" fmla="*/ 5738225 w 7057521"/>
              <a:gd name="connsiteY88" fmla="*/ 4546307 h 6473704"/>
              <a:gd name="connsiteX89" fmla="*/ 5919689 w 7057521"/>
              <a:gd name="connsiteY89" fmla="*/ 4364845 h 6473704"/>
              <a:gd name="connsiteX90" fmla="*/ 4963317 w 7057521"/>
              <a:gd name="connsiteY90" fmla="*/ 4364845 h 6473704"/>
              <a:gd name="connsiteX91" fmla="*/ 5144781 w 7057521"/>
              <a:gd name="connsiteY91" fmla="*/ 4546307 h 6473704"/>
              <a:gd name="connsiteX92" fmla="*/ 4963317 w 7057521"/>
              <a:gd name="connsiteY92" fmla="*/ 4727769 h 6473704"/>
              <a:gd name="connsiteX93" fmla="*/ 4781857 w 7057521"/>
              <a:gd name="connsiteY93" fmla="*/ 4546307 h 6473704"/>
              <a:gd name="connsiteX94" fmla="*/ 4963317 w 7057521"/>
              <a:gd name="connsiteY94" fmla="*/ 4364845 h 6473704"/>
              <a:gd name="connsiteX95" fmla="*/ 4006945 w 7057521"/>
              <a:gd name="connsiteY95" fmla="*/ 4364845 h 6473704"/>
              <a:gd name="connsiteX96" fmla="*/ 4188409 w 7057521"/>
              <a:gd name="connsiteY96" fmla="*/ 4546307 h 6473704"/>
              <a:gd name="connsiteX97" fmla="*/ 4006945 w 7057521"/>
              <a:gd name="connsiteY97" fmla="*/ 4727769 h 6473704"/>
              <a:gd name="connsiteX98" fmla="*/ 3825485 w 7057521"/>
              <a:gd name="connsiteY98" fmla="*/ 4546307 h 6473704"/>
              <a:gd name="connsiteX99" fmla="*/ 4006945 w 7057521"/>
              <a:gd name="connsiteY99" fmla="*/ 4364845 h 6473704"/>
              <a:gd name="connsiteX100" fmla="*/ 3050577 w 7057521"/>
              <a:gd name="connsiteY100" fmla="*/ 4364845 h 6473704"/>
              <a:gd name="connsiteX101" fmla="*/ 3232037 w 7057521"/>
              <a:gd name="connsiteY101" fmla="*/ 4546307 h 6473704"/>
              <a:gd name="connsiteX102" fmla="*/ 3050577 w 7057521"/>
              <a:gd name="connsiteY102" fmla="*/ 4727769 h 6473704"/>
              <a:gd name="connsiteX103" fmla="*/ 2869113 w 7057521"/>
              <a:gd name="connsiteY103" fmla="*/ 4546307 h 6473704"/>
              <a:gd name="connsiteX104" fmla="*/ 3050577 w 7057521"/>
              <a:gd name="connsiteY104" fmla="*/ 4364845 h 6473704"/>
              <a:gd name="connsiteX105" fmla="*/ 2094205 w 7057521"/>
              <a:gd name="connsiteY105" fmla="*/ 4364845 h 6473704"/>
              <a:gd name="connsiteX106" fmla="*/ 2275665 w 7057521"/>
              <a:gd name="connsiteY106" fmla="*/ 4546307 h 6473704"/>
              <a:gd name="connsiteX107" fmla="*/ 2094205 w 7057521"/>
              <a:gd name="connsiteY107" fmla="*/ 4727769 h 6473704"/>
              <a:gd name="connsiteX108" fmla="*/ 1912741 w 7057521"/>
              <a:gd name="connsiteY108" fmla="*/ 4546307 h 6473704"/>
              <a:gd name="connsiteX109" fmla="*/ 2094205 w 7057521"/>
              <a:gd name="connsiteY109" fmla="*/ 4364845 h 6473704"/>
              <a:gd name="connsiteX110" fmla="*/ 1137833 w 7057521"/>
              <a:gd name="connsiteY110" fmla="*/ 4364845 h 6473704"/>
              <a:gd name="connsiteX111" fmla="*/ 1319295 w 7057521"/>
              <a:gd name="connsiteY111" fmla="*/ 4546307 h 6473704"/>
              <a:gd name="connsiteX112" fmla="*/ 1137833 w 7057521"/>
              <a:gd name="connsiteY112" fmla="*/ 4727769 h 6473704"/>
              <a:gd name="connsiteX113" fmla="*/ 956371 w 7057521"/>
              <a:gd name="connsiteY113" fmla="*/ 4546307 h 6473704"/>
              <a:gd name="connsiteX114" fmla="*/ 1137833 w 7057521"/>
              <a:gd name="connsiteY114" fmla="*/ 4364845 h 6473704"/>
              <a:gd name="connsiteX115" fmla="*/ 181462 w 7057521"/>
              <a:gd name="connsiteY115" fmla="*/ 4364845 h 6473704"/>
              <a:gd name="connsiteX116" fmla="*/ 362924 w 7057521"/>
              <a:gd name="connsiteY116" fmla="*/ 4546307 h 6473704"/>
              <a:gd name="connsiteX117" fmla="*/ 181462 w 7057521"/>
              <a:gd name="connsiteY117" fmla="*/ 4727769 h 6473704"/>
              <a:gd name="connsiteX118" fmla="*/ 0 w 7057521"/>
              <a:gd name="connsiteY118" fmla="*/ 4546307 h 6473704"/>
              <a:gd name="connsiteX119" fmla="*/ 181462 w 7057521"/>
              <a:gd name="connsiteY119" fmla="*/ 4364845 h 6473704"/>
              <a:gd name="connsiteX120" fmla="*/ 6876061 w 7057521"/>
              <a:gd name="connsiteY120" fmla="*/ 3491876 h 6473704"/>
              <a:gd name="connsiteX121" fmla="*/ 7057521 w 7057521"/>
              <a:gd name="connsiteY121" fmla="*/ 3673338 h 6473704"/>
              <a:gd name="connsiteX122" fmla="*/ 6876061 w 7057521"/>
              <a:gd name="connsiteY122" fmla="*/ 3854800 h 6473704"/>
              <a:gd name="connsiteX123" fmla="*/ 6694597 w 7057521"/>
              <a:gd name="connsiteY123" fmla="*/ 3673338 h 6473704"/>
              <a:gd name="connsiteX124" fmla="*/ 6876061 w 7057521"/>
              <a:gd name="connsiteY124" fmla="*/ 3491876 h 6473704"/>
              <a:gd name="connsiteX125" fmla="*/ 5919689 w 7057521"/>
              <a:gd name="connsiteY125" fmla="*/ 3491876 h 6473704"/>
              <a:gd name="connsiteX126" fmla="*/ 6101149 w 7057521"/>
              <a:gd name="connsiteY126" fmla="*/ 3673338 h 6473704"/>
              <a:gd name="connsiteX127" fmla="*/ 5919689 w 7057521"/>
              <a:gd name="connsiteY127" fmla="*/ 3854800 h 6473704"/>
              <a:gd name="connsiteX128" fmla="*/ 5738225 w 7057521"/>
              <a:gd name="connsiteY128" fmla="*/ 3673338 h 6473704"/>
              <a:gd name="connsiteX129" fmla="*/ 5919689 w 7057521"/>
              <a:gd name="connsiteY129" fmla="*/ 3491876 h 6473704"/>
              <a:gd name="connsiteX130" fmla="*/ 4963317 w 7057521"/>
              <a:gd name="connsiteY130" fmla="*/ 3491876 h 6473704"/>
              <a:gd name="connsiteX131" fmla="*/ 5144781 w 7057521"/>
              <a:gd name="connsiteY131" fmla="*/ 3673338 h 6473704"/>
              <a:gd name="connsiteX132" fmla="*/ 4963317 w 7057521"/>
              <a:gd name="connsiteY132" fmla="*/ 3854800 h 6473704"/>
              <a:gd name="connsiteX133" fmla="*/ 4781857 w 7057521"/>
              <a:gd name="connsiteY133" fmla="*/ 3673338 h 6473704"/>
              <a:gd name="connsiteX134" fmla="*/ 4963317 w 7057521"/>
              <a:gd name="connsiteY134" fmla="*/ 3491876 h 6473704"/>
              <a:gd name="connsiteX135" fmla="*/ 4006945 w 7057521"/>
              <a:gd name="connsiteY135" fmla="*/ 3491876 h 6473704"/>
              <a:gd name="connsiteX136" fmla="*/ 4188409 w 7057521"/>
              <a:gd name="connsiteY136" fmla="*/ 3673338 h 6473704"/>
              <a:gd name="connsiteX137" fmla="*/ 4006945 w 7057521"/>
              <a:gd name="connsiteY137" fmla="*/ 3854800 h 6473704"/>
              <a:gd name="connsiteX138" fmla="*/ 3825485 w 7057521"/>
              <a:gd name="connsiteY138" fmla="*/ 3673338 h 6473704"/>
              <a:gd name="connsiteX139" fmla="*/ 4006945 w 7057521"/>
              <a:gd name="connsiteY139" fmla="*/ 3491876 h 6473704"/>
              <a:gd name="connsiteX140" fmla="*/ 3050577 w 7057521"/>
              <a:gd name="connsiteY140" fmla="*/ 3491876 h 6473704"/>
              <a:gd name="connsiteX141" fmla="*/ 3232037 w 7057521"/>
              <a:gd name="connsiteY141" fmla="*/ 3673338 h 6473704"/>
              <a:gd name="connsiteX142" fmla="*/ 3050577 w 7057521"/>
              <a:gd name="connsiteY142" fmla="*/ 3854800 h 6473704"/>
              <a:gd name="connsiteX143" fmla="*/ 2869113 w 7057521"/>
              <a:gd name="connsiteY143" fmla="*/ 3673338 h 6473704"/>
              <a:gd name="connsiteX144" fmla="*/ 3050577 w 7057521"/>
              <a:gd name="connsiteY144" fmla="*/ 3491876 h 6473704"/>
              <a:gd name="connsiteX145" fmla="*/ 2094205 w 7057521"/>
              <a:gd name="connsiteY145" fmla="*/ 3491876 h 6473704"/>
              <a:gd name="connsiteX146" fmla="*/ 2275665 w 7057521"/>
              <a:gd name="connsiteY146" fmla="*/ 3673338 h 6473704"/>
              <a:gd name="connsiteX147" fmla="*/ 2094205 w 7057521"/>
              <a:gd name="connsiteY147" fmla="*/ 3854800 h 6473704"/>
              <a:gd name="connsiteX148" fmla="*/ 1912741 w 7057521"/>
              <a:gd name="connsiteY148" fmla="*/ 3673338 h 6473704"/>
              <a:gd name="connsiteX149" fmla="*/ 2094205 w 7057521"/>
              <a:gd name="connsiteY149" fmla="*/ 3491876 h 6473704"/>
              <a:gd name="connsiteX150" fmla="*/ 1137833 w 7057521"/>
              <a:gd name="connsiteY150" fmla="*/ 3491876 h 6473704"/>
              <a:gd name="connsiteX151" fmla="*/ 1319295 w 7057521"/>
              <a:gd name="connsiteY151" fmla="*/ 3673338 h 6473704"/>
              <a:gd name="connsiteX152" fmla="*/ 1137833 w 7057521"/>
              <a:gd name="connsiteY152" fmla="*/ 3854800 h 6473704"/>
              <a:gd name="connsiteX153" fmla="*/ 956371 w 7057521"/>
              <a:gd name="connsiteY153" fmla="*/ 3673338 h 6473704"/>
              <a:gd name="connsiteX154" fmla="*/ 1137833 w 7057521"/>
              <a:gd name="connsiteY154" fmla="*/ 3491876 h 6473704"/>
              <a:gd name="connsiteX155" fmla="*/ 181462 w 7057521"/>
              <a:gd name="connsiteY155" fmla="*/ 3491876 h 6473704"/>
              <a:gd name="connsiteX156" fmla="*/ 362924 w 7057521"/>
              <a:gd name="connsiteY156" fmla="*/ 3673338 h 6473704"/>
              <a:gd name="connsiteX157" fmla="*/ 181462 w 7057521"/>
              <a:gd name="connsiteY157" fmla="*/ 3854800 h 6473704"/>
              <a:gd name="connsiteX158" fmla="*/ 0 w 7057521"/>
              <a:gd name="connsiteY158" fmla="*/ 3673338 h 6473704"/>
              <a:gd name="connsiteX159" fmla="*/ 181462 w 7057521"/>
              <a:gd name="connsiteY159" fmla="*/ 3491876 h 6473704"/>
              <a:gd name="connsiteX160" fmla="*/ 6876061 w 7057521"/>
              <a:gd name="connsiteY160" fmla="*/ 2618907 h 6473704"/>
              <a:gd name="connsiteX161" fmla="*/ 7057521 w 7057521"/>
              <a:gd name="connsiteY161" fmla="*/ 2800369 h 6473704"/>
              <a:gd name="connsiteX162" fmla="*/ 6876061 w 7057521"/>
              <a:gd name="connsiteY162" fmla="*/ 2981831 h 6473704"/>
              <a:gd name="connsiteX163" fmla="*/ 6694597 w 7057521"/>
              <a:gd name="connsiteY163" fmla="*/ 2800369 h 6473704"/>
              <a:gd name="connsiteX164" fmla="*/ 6876061 w 7057521"/>
              <a:gd name="connsiteY164" fmla="*/ 2618907 h 6473704"/>
              <a:gd name="connsiteX165" fmla="*/ 5919689 w 7057521"/>
              <a:gd name="connsiteY165" fmla="*/ 2618907 h 6473704"/>
              <a:gd name="connsiteX166" fmla="*/ 6101149 w 7057521"/>
              <a:gd name="connsiteY166" fmla="*/ 2800369 h 6473704"/>
              <a:gd name="connsiteX167" fmla="*/ 5919689 w 7057521"/>
              <a:gd name="connsiteY167" fmla="*/ 2981831 h 6473704"/>
              <a:gd name="connsiteX168" fmla="*/ 5738225 w 7057521"/>
              <a:gd name="connsiteY168" fmla="*/ 2800369 h 6473704"/>
              <a:gd name="connsiteX169" fmla="*/ 5919689 w 7057521"/>
              <a:gd name="connsiteY169" fmla="*/ 2618907 h 6473704"/>
              <a:gd name="connsiteX170" fmla="*/ 4963317 w 7057521"/>
              <a:gd name="connsiteY170" fmla="*/ 2618907 h 6473704"/>
              <a:gd name="connsiteX171" fmla="*/ 5144781 w 7057521"/>
              <a:gd name="connsiteY171" fmla="*/ 2800369 h 6473704"/>
              <a:gd name="connsiteX172" fmla="*/ 4963317 w 7057521"/>
              <a:gd name="connsiteY172" fmla="*/ 2981831 h 6473704"/>
              <a:gd name="connsiteX173" fmla="*/ 4781857 w 7057521"/>
              <a:gd name="connsiteY173" fmla="*/ 2800369 h 6473704"/>
              <a:gd name="connsiteX174" fmla="*/ 4963317 w 7057521"/>
              <a:gd name="connsiteY174" fmla="*/ 2618907 h 6473704"/>
              <a:gd name="connsiteX175" fmla="*/ 4006945 w 7057521"/>
              <a:gd name="connsiteY175" fmla="*/ 2618907 h 6473704"/>
              <a:gd name="connsiteX176" fmla="*/ 4188409 w 7057521"/>
              <a:gd name="connsiteY176" fmla="*/ 2800369 h 6473704"/>
              <a:gd name="connsiteX177" fmla="*/ 4006945 w 7057521"/>
              <a:gd name="connsiteY177" fmla="*/ 2981831 h 6473704"/>
              <a:gd name="connsiteX178" fmla="*/ 3825485 w 7057521"/>
              <a:gd name="connsiteY178" fmla="*/ 2800369 h 6473704"/>
              <a:gd name="connsiteX179" fmla="*/ 4006945 w 7057521"/>
              <a:gd name="connsiteY179" fmla="*/ 2618907 h 6473704"/>
              <a:gd name="connsiteX180" fmla="*/ 3050577 w 7057521"/>
              <a:gd name="connsiteY180" fmla="*/ 2618907 h 6473704"/>
              <a:gd name="connsiteX181" fmla="*/ 3232037 w 7057521"/>
              <a:gd name="connsiteY181" fmla="*/ 2800369 h 6473704"/>
              <a:gd name="connsiteX182" fmla="*/ 3050577 w 7057521"/>
              <a:gd name="connsiteY182" fmla="*/ 2981831 h 6473704"/>
              <a:gd name="connsiteX183" fmla="*/ 2869113 w 7057521"/>
              <a:gd name="connsiteY183" fmla="*/ 2800369 h 6473704"/>
              <a:gd name="connsiteX184" fmla="*/ 3050577 w 7057521"/>
              <a:gd name="connsiteY184" fmla="*/ 2618907 h 6473704"/>
              <a:gd name="connsiteX185" fmla="*/ 2094205 w 7057521"/>
              <a:gd name="connsiteY185" fmla="*/ 2618907 h 6473704"/>
              <a:gd name="connsiteX186" fmla="*/ 2275665 w 7057521"/>
              <a:gd name="connsiteY186" fmla="*/ 2800369 h 6473704"/>
              <a:gd name="connsiteX187" fmla="*/ 2094205 w 7057521"/>
              <a:gd name="connsiteY187" fmla="*/ 2981831 h 6473704"/>
              <a:gd name="connsiteX188" fmla="*/ 1912741 w 7057521"/>
              <a:gd name="connsiteY188" fmla="*/ 2800369 h 6473704"/>
              <a:gd name="connsiteX189" fmla="*/ 2094205 w 7057521"/>
              <a:gd name="connsiteY189" fmla="*/ 2618907 h 6473704"/>
              <a:gd name="connsiteX190" fmla="*/ 1137833 w 7057521"/>
              <a:gd name="connsiteY190" fmla="*/ 2618907 h 6473704"/>
              <a:gd name="connsiteX191" fmla="*/ 1319295 w 7057521"/>
              <a:gd name="connsiteY191" fmla="*/ 2800369 h 6473704"/>
              <a:gd name="connsiteX192" fmla="*/ 1137833 w 7057521"/>
              <a:gd name="connsiteY192" fmla="*/ 2981831 h 6473704"/>
              <a:gd name="connsiteX193" fmla="*/ 956371 w 7057521"/>
              <a:gd name="connsiteY193" fmla="*/ 2800369 h 6473704"/>
              <a:gd name="connsiteX194" fmla="*/ 1137833 w 7057521"/>
              <a:gd name="connsiteY194" fmla="*/ 2618907 h 6473704"/>
              <a:gd name="connsiteX195" fmla="*/ 181462 w 7057521"/>
              <a:gd name="connsiteY195" fmla="*/ 2618907 h 6473704"/>
              <a:gd name="connsiteX196" fmla="*/ 362924 w 7057521"/>
              <a:gd name="connsiteY196" fmla="*/ 2800369 h 6473704"/>
              <a:gd name="connsiteX197" fmla="*/ 181462 w 7057521"/>
              <a:gd name="connsiteY197" fmla="*/ 2981831 h 6473704"/>
              <a:gd name="connsiteX198" fmla="*/ 0 w 7057521"/>
              <a:gd name="connsiteY198" fmla="*/ 2800369 h 6473704"/>
              <a:gd name="connsiteX199" fmla="*/ 181462 w 7057521"/>
              <a:gd name="connsiteY199" fmla="*/ 2618907 h 6473704"/>
              <a:gd name="connsiteX200" fmla="*/ 6876061 w 7057521"/>
              <a:gd name="connsiteY200" fmla="*/ 1745938 h 6473704"/>
              <a:gd name="connsiteX201" fmla="*/ 7057521 w 7057521"/>
              <a:gd name="connsiteY201" fmla="*/ 1927400 h 6473704"/>
              <a:gd name="connsiteX202" fmla="*/ 6876061 w 7057521"/>
              <a:gd name="connsiteY202" fmla="*/ 2108862 h 6473704"/>
              <a:gd name="connsiteX203" fmla="*/ 6694597 w 7057521"/>
              <a:gd name="connsiteY203" fmla="*/ 1927400 h 6473704"/>
              <a:gd name="connsiteX204" fmla="*/ 6876061 w 7057521"/>
              <a:gd name="connsiteY204" fmla="*/ 1745938 h 6473704"/>
              <a:gd name="connsiteX205" fmla="*/ 5919689 w 7057521"/>
              <a:gd name="connsiteY205" fmla="*/ 1745938 h 6473704"/>
              <a:gd name="connsiteX206" fmla="*/ 6101149 w 7057521"/>
              <a:gd name="connsiteY206" fmla="*/ 1927400 h 6473704"/>
              <a:gd name="connsiteX207" fmla="*/ 5919689 w 7057521"/>
              <a:gd name="connsiteY207" fmla="*/ 2108862 h 6473704"/>
              <a:gd name="connsiteX208" fmla="*/ 5738225 w 7057521"/>
              <a:gd name="connsiteY208" fmla="*/ 1927400 h 6473704"/>
              <a:gd name="connsiteX209" fmla="*/ 5919689 w 7057521"/>
              <a:gd name="connsiteY209" fmla="*/ 1745938 h 6473704"/>
              <a:gd name="connsiteX210" fmla="*/ 4963317 w 7057521"/>
              <a:gd name="connsiteY210" fmla="*/ 1745938 h 6473704"/>
              <a:gd name="connsiteX211" fmla="*/ 5144781 w 7057521"/>
              <a:gd name="connsiteY211" fmla="*/ 1927400 h 6473704"/>
              <a:gd name="connsiteX212" fmla="*/ 4963317 w 7057521"/>
              <a:gd name="connsiteY212" fmla="*/ 2108862 h 6473704"/>
              <a:gd name="connsiteX213" fmla="*/ 4781857 w 7057521"/>
              <a:gd name="connsiteY213" fmla="*/ 1927400 h 6473704"/>
              <a:gd name="connsiteX214" fmla="*/ 4963317 w 7057521"/>
              <a:gd name="connsiteY214" fmla="*/ 1745938 h 6473704"/>
              <a:gd name="connsiteX215" fmla="*/ 4006945 w 7057521"/>
              <a:gd name="connsiteY215" fmla="*/ 1745938 h 6473704"/>
              <a:gd name="connsiteX216" fmla="*/ 4188409 w 7057521"/>
              <a:gd name="connsiteY216" fmla="*/ 1927400 h 6473704"/>
              <a:gd name="connsiteX217" fmla="*/ 4006945 w 7057521"/>
              <a:gd name="connsiteY217" fmla="*/ 2108862 h 6473704"/>
              <a:gd name="connsiteX218" fmla="*/ 3825485 w 7057521"/>
              <a:gd name="connsiteY218" fmla="*/ 1927400 h 6473704"/>
              <a:gd name="connsiteX219" fmla="*/ 4006945 w 7057521"/>
              <a:gd name="connsiteY219" fmla="*/ 1745938 h 6473704"/>
              <a:gd name="connsiteX220" fmla="*/ 3050577 w 7057521"/>
              <a:gd name="connsiteY220" fmla="*/ 1745938 h 6473704"/>
              <a:gd name="connsiteX221" fmla="*/ 3232037 w 7057521"/>
              <a:gd name="connsiteY221" fmla="*/ 1927400 h 6473704"/>
              <a:gd name="connsiteX222" fmla="*/ 3050577 w 7057521"/>
              <a:gd name="connsiteY222" fmla="*/ 2108862 h 6473704"/>
              <a:gd name="connsiteX223" fmla="*/ 2869113 w 7057521"/>
              <a:gd name="connsiteY223" fmla="*/ 1927400 h 6473704"/>
              <a:gd name="connsiteX224" fmla="*/ 3050577 w 7057521"/>
              <a:gd name="connsiteY224" fmla="*/ 1745938 h 6473704"/>
              <a:gd name="connsiteX225" fmla="*/ 2094205 w 7057521"/>
              <a:gd name="connsiteY225" fmla="*/ 1745938 h 6473704"/>
              <a:gd name="connsiteX226" fmla="*/ 2275665 w 7057521"/>
              <a:gd name="connsiteY226" fmla="*/ 1927400 h 6473704"/>
              <a:gd name="connsiteX227" fmla="*/ 2094205 w 7057521"/>
              <a:gd name="connsiteY227" fmla="*/ 2108862 h 6473704"/>
              <a:gd name="connsiteX228" fmla="*/ 1912741 w 7057521"/>
              <a:gd name="connsiteY228" fmla="*/ 1927400 h 6473704"/>
              <a:gd name="connsiteX229" fmla="*/ 2094205 w 7057521"/>
              <a:gd name="connsiteY229" fmla="*/ 1745938 h 6473704"/>
              <a:gd name="connsiteX230" fmla="*/ 1137833 w 7057521"/>
              <a:gd name="connsiteY230" fmla="*/ 1745938 h 6473704"/>
              <a:gd name="connsiteX231" fmla="*/ 1319295 w 7057521"/>
              <a:gd name="connsiteY231" fmla="*/ 1927400 h 6473704"/>
              <a:gd name="connsiteX232" fmla="*/ 1137833 w 7057521"/>
              <a:gd name="connsiteY232" fmla="*/ 2108862 h 6473704"/>
              <a:gd name="connsiteX233" fmla="*/ 956371 w 7057521"/>
              <a:gd name="connsiteY233" fmla="*/ 1927400 h 6473704"/>
              <a:gd name="connsiteX234" fmla="*/ 1137833 w 7057521"/>
              <a:gd name="connsiteY234" fmla="*/ 1745938 h 6473704"/>
              <a:gd name="connsiteX235" fmla="*/ 181462 w 7057521"/>
              <a:gd name="connsiteY235" fmla="*/ 1745938 h 6473704"/>
              <a:gd name="connsiteX236" fmla="*/ 362924 w 7057521"/>
              <a:gd name="connsiteY236" fmla="*/ 1927400 h 6473704"/>
              <a:gd name="connsiteX237" fmla="*/ 181462 w 7057521"/>
              <a:gd name="connsiteY237" fmla="*/ 2108862 h 6473704"/>
              <a:gd name="connsiteX238" fmla="*/ 0 w 7057521"/>
              <a:gd name="connsiteY238" fmla="*/ 1927400 h 6473704"/>
              <a:gd name="connsiteX239" fmla="*/ 181462 w 7057521"/>
              <a:gd name="connsiteY239" fmla="*/ 1745938 h 6473704"/>
              <a:gd name="connsiteX240" fmla="*/ 6876061 w 7057521"/>
              <a:gd name="connsiteY240" fmla="*/ 872969 h 6473704"/>
              <a:gd name="connsiteX241" fmla="*/ 7057521 w 7057521"/>
              <a:gd name="connsiteY241" fmla="*/ 1054431 h 6473704"/>
              <a:gd name="connsiteX242" fmla="*/ 6876061 w 7057521"/>
              <a:gd name="connsiteY242" fmla="*/ 1235893 h 6473704"/>
              <a:gd name="connsiteX243" fmla="*/ 6694597 w 7057521"/>
              <a:gd name="connsiteY243" fmla="*/ 1054431 h 6473704"/>
              <a:gd name="connsiteX244" fmla="*/ 6876061 w 7057521"/>
              <a:gd name="connsiteY244" fmla="*/ 872969 h 6473704"/>
              <a:gd name="connsiteX245" fmla="*/ 5919689 w 7057521"/>
              <a:gd name="connsiteY245" fmla="*/ 872969 h 6473704"/>
              <a:gd name="connsiteX246" fmla="*/ 6101149 w 7057521"/>
              <a:gd name="connsiteY246" fmla="*/ 1054431 h 6473704"/>
              <a:gd name="connsiteX247" fmla="*/ 5919689 w 7057521"/>
              <a:gd name="connsiteY247" fmla="*/ 1235893 h 6473704"/>
              <a:gd name="connsiteX248" fmla="*/ 5738225 w 7057521"/>
              <a:gd name="connsiteY248" fmla="*/ 1054431 h 6473704"/>
              <a:gd name="connsiteX249" fmla="*/ 5919689 w 7057521"/>
              <a:gd name="connsiteY249" fmla="*/ 872969 h 6473704"/>
              <a:gd name="connsiteX250" fmla="*/ 4963317 w 7057521"/>
              <a:gd name="connsiteY250" fmla="*/ 872969 h 6473704"/>
              <a:gd name="connsiteX251" fmla="*/ 5144781 w 7057521"/>
              <a:gd name="connsiteY251" fmla="*/ 1054431 h 6473704"/>
              <a:gd name="connsiteX252" fmla="*/ 4963317 w 7057521"/>
              <a:gd name="connsiteY252" fmla="*/ 1235893 h 6473704"/>
              <a:gd name="connsiteX253" fmla="*/ 4781857 w 7057521"/>
              <a:gd name="connsiteY253" fmla="*/ 1054431 h 6473704"/>
              <a:gd name="connsiteX254" fmla="*/ 4963317 w 7057521"/>
              <a:gd name="connsiteY254" fmla="*/ 872969 h 6473704"/>
              <a:gd name="connsiteX255" fmla="*/ 4006945 w 7057521"/>
              <a:gd name="connsiteY255" fmla="*/ 872969 h 6473704"/>
              <a:gd name="connsiteX256" fmla="*/ 4188409 w 7057521"/>
              <a:gd name="connsiteY256" fmla="*/ 1054431 h 6473704"/>
              <a:gd name="connsiteX257" fmla="*/ 4006945 w 7057521"/>
              <a:gd name="connsiteY257" fmla="*/ 1235893 h 6473704"/>
              <a:gd name="connsiteX258" fmla="*/ 3825485 w 7057521"/>
              <a:gd name="connsiteY258" fmla="*/ 1054431 h 6473704"/>
              <a:gd name="connsiteX259" fmla="*/ 4006945 w 7057521"/>
              <a:gd name="connsiteY259" fmla="*/ 872969 h 6473704"/>
              <a:gd name="connsiteX260" fmla="*/ 3050577 w 7057521"/>
              <a:gd name="connsiteY260" fmla="*/ 872969 h 6473704"/>
              <a:gd name="connsiteX261" fmla="*/ 3232037 w 7057521"/>
              <a:gd name="connsiteY261" fmla="*/ 1054431 h 6473704"/>
              <a:gd name="connsiteX262" fmla="*/ 3050577 w 7057521"/>
              <a:gd name="connsiteY262" fmla="*/ 1235893 h 6473704"/>
              <a:gd name="connsiteX263" fmla="*/ 2869113 w 7057521"/>
              <a:gd name="connsiteY263" fmla="*/ 1054431 h 6473704"/>
              <a:gd name="connsiteX264" fmla="*/ 3050577 w 7057521"/>
              <a:gd name="connsiteY264" fmla="*/ 872969 h 6473704"/>
              <a:gd name="connsiteX265" fmla="*/ 2094205 w 7057521"/>
              <a:gd name="connsiteY265" fmla="*/ 872969 h 6473704"/>
              <a:gd name="connsiteX266" fmla="*/ 2275665 w 7057521"/>
              <a:gd name="connsiteY266" fmla="*/ 1054431 h 6473704"/>
              <a:gd name="connsiteX267" fmla="*/ 2094205 w 7057521"/>
              <a:gd name="connsiteY267" fmla="*/ 1235893 h 6473704"/>
              <a:gd name="connsiteX268" fmla="*/ 1912741 w 7057521"/>
              <a:gd name="connsiteY268" fmla="*/ 1054431 h 6473704"/>
              <a:gd name="connsiteX269" fmla="*/ 2094205 w 7057521"/>
              <a:gd name="connsiteY269" fmla="*/ 872969 h 6473704"/>
              <a:gd name="connsiteX270" fmla="*/ 1137833 w 7057521"/>
              <a:gd name="connsiteY270" fmla="*/ 872969 h 6473704"/>
              <a:gd name="connsiteX271" fmla="*/ 1319295 w 7057521"/>
              <a:gd name="connsiteY271" fmla="*/ 1054431 h 6473704"/>
              <a:gd name="connsiteX272" fmla="*/ 1137833 w 7057521"/>
              <a:gd name="connsiteY272" fmla="*/ 1235893 h 6473704"/>
              <a:gd name="connsiteX273" fmla="*/ 956371 w 7057521"/>
              <a:gd name="connsiteY273" fmla="*/ 1054431 h 6473704"/>
              <a:gd name="connsiteX274" fmla="*/ 1137833 w 7057521"/>
              <a:gd name="connsiteY274" fmla="*/ 872969 h 6473704"/>
              <a:gd name="connsiteX275" fmla="*/ 181462 w 7057521"/>
              <a:gd name="connsiteY275" fmla="*/ 872969 h 6473704"/>
              <a:gd name="connsiteX276" fmla="*/ 362924 w 7057521"/>
              <a:gd name="connsiteY276" fmla="*/ 1054431 h 6473704"/>
              <a:gd name="connsiteX277" fmla="*/ 181462 w 7057521"/>
              <a:gd name="connsiteY277" fmla="*/ 1235893 h 6473704"/>
              <a:gd name="connsiteX278" fmla="*/ 0 w 7057521"/>
              <a:gd name="connsiteY278" fmla="*/ 1054431 h 6473704"/>
              <a:gd name="connsiteX279" fmla="*/ 181462 w 7057521"/>
              <a:gd name="connsiteY279" fmla="*/ 872969 h 6473704"/>
              <a:gd name="connsiteX280" fmla="*/ 6876061 w 7057521"/>
              <a:gd name="connsiteY280" fmla="*/ 0 h 6473704"/>
              <a:gd name="connsiteX281" fmla="*/ 7057521 w 7057521"/>
              <a:gd name="connsiteY281" fmla="*/ 181462 h 6473704"/>
              <a:gd name="connsiteX282" fmla="*/ 6876061 w 7057521"/>
              <a:gd name="connsiteY282" fmla="*/ 362924 h 6473704"/>
              <a:gd name="connsiteX283" fmla="*/ 6694597 w 7057521"/>
              <a:gd name="connsiteY283" fmla="*/ 181462 h 6473704"/>
              <a:gd name="connsiteX284" fmla="*/ 6876061 w 7057521"/>
              <a:gd name="connsiteY284" fmla="*/ 0 h 6473704"/>
              <a:gd name="connsiteX285" fmla="*/ 5919689 w 7057521"/>
              <a:gd name="connsiteY285" fmla="*/ 0 h 6473704"/>
              <a:gd name="connsiteX286" fmla="*/ 6101149 w 7057521"/>
              <a:gd name="connsiteY286" fmla="*/ 181462 h 6473704"/>
              <a:gd name="connsiteX287" fmla="*/ 5919689 w 7057521"/>
              <a:gd name="connsiteY287" fmla="*/ 362924 h 6473704"/>
              <a:gd name="connsiteX288" fmla="*/ 5738225 w 7057521"/>
              <a:gd name="connsiteY288" fmla="*/ 181462 h 6473704"/>
              <a:gd name="connsiteX289" fmla="*/ 5919689 w 7057521"/>
              <a:gd name="connsiteY289" fmla="*/ 0 h 6473704"/>
              <a:gd name="connsiteX290" fmla="*/ 4963317 w 7057521"/>
              <a:gd name="connsiteY290" fmla="*/ 0 h 6473704"/>
              <a:gd name="connsiteX291" fmla="*/ 5144781 w 7057521"/>
              <a:gd name="connsiteY291" fmla="*/ 181462 h 6473704"/>
              <a:gd name="connsiteX292" fmla="*/ 4963317 w 7057521"/>
              <a:gd name="connsiteY292" fmla="*/ 362924 h 6473704"/>
              <a:gd name="connsiteX293" fmla="*/ 4781857 w 7057521"/>
              <a:gd name="connsiteY293" fmla="*/ 181462 h 6473704"/>
              <a:gd name="connsiteX294" fmla="*/ 4963317 w 7057521"/>
              <a:gd name="connsiteY294" fmla="*/ 0 h 6473704"/>
              <a:gd name="connsiteX295" fmla="*/ 4006945 w 7057521"/>
              <a:gd name="connsiteY295" fmla="*/ 0 h 6473704"/>
              <a:gd name="connsiteX296" fmla="*/ 4188409 w 7057521"/>
              <a:gd name="connsiteY296" fmla="*/ 181462 h 6473704"/>
              <a:gd name="connsiteX297" fmla="*/ 4006945 w 7057521"/>
              <a:gd name="connsiteY297" fmla="*/ 362924 h 6473704"/>
              <a:gd name="connsiteX298" fmla="*/ 3825485 w 7057521"/>
              <a:gd name="connsiteY298" fmla="*/ 181462 h 6473704"/>
              <a:gd name="connsiteX299" fmla="*/ 4006945 w 7057521"/>
              <a:gd name="connsiteY299" fmla="*/ 0 h 6473704"/>
              <a:gd name="connsiteX300" fmla="*/ 3050577 w 7057521"/>
              <a:gd name="connsiteY300" fmla="*/ 0 h 6473704"/>
              <a:gd name="connsiteX301" fmla="*/ 3232037 w 7057521"/>
              <a:gd name="connsiteY301" fmla="*/ 181462 h 6473704"/>
              <a:gd name="connsiteX302" fmla="*/ 3050577 w 7057521"/>
              <a:gd name="connsiteY302" fmla="*/ 362924 h 6473704"/>
              <a:gd name="connsiteX303" fmla="*/ 2869113 w 7057521"/>
              <a:gd name="connsiteY303" fmla="*/ 181462 h 6473704"/>
              <a:gd name="connsiteX304" fmla="*/ 3050577 w 7057521"/>
              <a:gd name="connsiteY304" fmla="*/ 0 h 6473704"/>
              <a:gd name="connsiteX305" fmla="*/ 2094205 w 7057521"/>
              <a:gd name="connsiteY305" fmla="*/ 0 h 6473704"/>
              <a:gd name="connsiteX306" fmla="*/ 2275665 w 7057521"/>
              <a:gd name="connsiteY306" fmla="*/ 181462 h 6473704"/>
              <a:gd name="connsiteX307" fmla="*/ 2094205 w 7057521"/>
              <a:gd name="connsiteY307" fmla="*/ 362924 h 6473704"/>
              <a:gd name="connsiteX308" fmla="*/ 1912741 w 7057521"/>
              <a:gd name="connsiteY308" fmla="*/ 181462 h 6473704"/>
              <a:gd name="connsiteX309" fmla="*/ 2094205 w 7057521"/>
              <a:gd name="connsiteY309" fmla="*/ 0 h 6473704"/>
              <a:gd name="connsiteX310" fmla="*/ 1137833 w 7057521"/>
              <a:gd name="connsiteY310" fmla="*/ 0 h 6473704"/>
              <a:gd name="connsiteX311" fmla="*/ 1319295 w 7057521"/>
              <a:gd name="connsiteY311" fmla="*/ 181462 h 6473704"/>
              <a:gd name="connsiteX312" fmla="*/ 1137833 w 7057521"/>
              <a:gd name="connsiteY312" fmla="*/ 362924 h 6473704"/>
              <a:gd name="connsiteX313" fmla="*/ 956371 w 7057521"/>
              <a:gd name="connsiteY313" fmla="*/ 181462 h 6473704"/>
              <a:gd name="connsiteX314" fmla="*/ 1137833 w 7057521"/>
              <a:gd name="connsiteY314" fmla="*/ 0 h 6473704"/>
              <a:gd name="connsiteX315" fmla="*/ 181462 w 7057521"/>
              <a:gd name="connsiteY315" fmla="*/ 0 h 6473704"/>
              <a:gd name="connsiteX316" fmla="*/ 362924 w 7057521"/>
              <a:gd name="connsiteY316" fmla="*/ 181462 h 6473704"/>
              <a:gd name="connsiteX317" fmla="*/ 181462 w 7057521"/>
              <a:gd name="connsiteY317" fmla="*/ 362924 h 6473704"/>
              <a:gd name="connsiteX318" fmla="*/ 0 w 7057521"/>
              <a:gd name="connsiteY318" fmla="*/ 181462 h 6473704"/>
              <a:gd name="connsiteX319" fmla="*/ 181462 w 7057521"/>
              <a:gd name="connsiteY319" fmla="*/ 0 h 647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7057521" h="6473704">
                <a:moveTo>
                  <a:pt x="6876061" y="6110780"/>
                </a:moveTo>
                <a:cubicBezTo>
                  <a:pt x="6976277" y="6110780"/>
                  <a:pt x="7057521" y="6192023"/>
                  <a:pt x="7057521" y="6292242"/>
                </a:cubicBezTo>
                <a:cubicBezTo>
                  <a:pt x="7057521" y="6392461"/>
                  <a:pt x="6976277" y="6473704"/>
                  <a:pt x="6876061" y="6473704"/>
                </a:cubicBezTo>
                <a:cubicBezTo>
                  <a:pt x="6775841" y="6473704"/>
                  <a:pt x="6694597" y="6392461"/>
                  <a:pt x="6694597" y="6292242"/>
                </a:cubicBezTo>
                <a:cubicBezTo>
                  <a:pt x="6694597" y="6192023"/>
                  <a:pt x="6775841" y="6110780"/>
                  <a:pt x="6876061" y="6110780"/>
                </a:cubicBezTo>
                <a:close/>
                <a:moveTo>
                  <a:pt x="5919689" y="6110780"/>
                </a:moveTo>
                <a:cubicBezTo>
                  <a:pt x="6019909" y="6110780"/>
                  <a:pt x="6101149" y="6192023"/>
                  <a:pt x="6101149" y="6292242"/>
                </a:cubicBezTo>
                <a:cubicBezTo>
                  <a:pt x="6101149" y="6392461"/>
                  <a:pt x="6019909" y="6473704"/>
                  <a:pt x="5919689" y="6473704"/>
                </a:cubicBezTo>
                <a:cubicBezTo>
                  <a:pt x="5819469" y="6473704"/>
                  <a:pt x="5738225" y="6392461"/>
                  <a:pt x="5738225" y="6292242"/>
                </a:cubicBezTo>
                <a:cubicBezTo>
                  <a:pt x="5738225" y="6192023"/>
                  <a:pt x="5819469" y="6110780"/>
                  <a:pt x="5919689" y="6110780"/>
                </a:cubicBezTo>
                <a:close/>
                <a:moveTo>
                  <a:pt x="4963317" y="6110780"/>
                </a:moveTo>
                <a:cubicBezTo>
                  <a:pt x="5063537" y="6110780"/>
                  <a:pt x="5144781" y="6192023"/>
                  <a:pt x="5144781" y="6292242"/>
                </a:cubicBezTo>
                <a:cubicBezTo>
                  <a:pt x="5144781" y="6392461"/>
                  <a:pt x="5063537" y="6473704"/>
                  <a:pt x="4963317" y="6473704"/>
                </a:cubicBezTo>
                <a:cubicBezTo>
                  <a:pt x="4863097" y="6473704"/>
                  <a:pt x="4781857" y="6392461"/>
                  <a:pt x="4781857" y="6292242"/>
                </a:cubicBezTo>
                <a:cubicBezTo>
                  <a:pt x="4781857" y="6192023"/>
                  <a:pt x="4863097" y="6110780"/>
                  <a:pt x="4963317" y="6110780"/>
                </a:cubicBezTo>
                <a:close/>
                <a:moveTo>
                  <a:pt x="4006945" y="6110780"/>
                </a:moveTo>
                <a:cubicBezTo>
                  <a:pt x="4107165" y="6110780"/>
                  <a:pt x="4188409" y="6192023"/>
                  <a:pt x="4188409" y="6292242"/>
                </a:cubicBezTo>
                <a:cubicBezTo>
                  <a:pt x="4188409" y="6392461"/>
                  <a:pt x="4107165" y="6473704"/>
                  <a:pt x="4006945" y="6473704"/>
                </a:cubicBezTo>
                <a:cubicBezTo>
                  <a:pt x="3906729" y="6473704"/>
                  <a:pt x="3825485" y="6392461"/>
                  <a:pt x="3825485" y="6292242"/>
                </a:cubicBezTo>
                <a:cubicBezTo>
                  <a:pt x="3825485" y="6192023"/>
                  <a:pt x="3906729" y="6110780"/>
                  <a:pt x="4006945" y="6110780"/>
                </a:cubicBezTo>
                <a:close/>
                <a:moveTo>
                  <a:pt x="3050577" y="6110780"/>
                </a:moveTo>
                <a:cubicBezTo>
                  <a:pt x="3150793" y="6110780"/>
                  <a:pt x="3232037" y="6192023"/>
                  <a:pt x="3232037" y="6292242"/>
                </a:cubicBezTo>
                <a:cubicBezTo>
                  <a:pt x="3232037" y="6392461"/>
                  <a:pt x="3150793" y="6473704"/>
                  <a:pt x="3050577" y="6473704"/>
                </a:cubicBezTo>
                <a:cubicBezTo>
                  <a:pt x="2950357" y="6473704"/>
                  <a:pt x="2869113" y="6392461"/>
                  <a:pt x="2869113" y="6292242"/>
                </a:cubicBezTo>
                <a:cubicBezTo>
                  <a:pt x="2869113" y="6192023"/>
                  <a:pt x="2950357" y="6110780"/>
                  <a:pt x="3050577" y="6110780"/>
                </a:cubicBezTo>
                <a:close/>
                <a:moveTo>
                  <a:pt x="2094205" y="6110780"/>
                </a:moveTo>
                <a:cubicBezTo>
                  <a:pt x="2194425" y="6110780"/>
                  <a:pt x="2275665" y="6192023"/>
                  <a:pt x="2275665" y="6292242"/>
                </a:cubicBezTo>
                <a:cubicBezTo>
                  <a:pt x="2275665" y="6392461"/>
                  <a:pt x="2194425" y="6473704"/>
                  <a:pt x="2094205" y="6473704"/>
                </a:cubicBezTo>
                <a:cubicBezTo>
                  <a:pt x="1993985" y="6473704"/>
                  <a:pt x="1912741" y="6392461"/>
                  <a:pt x="1912741" y="6292242"/>
                </a:cubicBezTo>
                <a:cubicBezTo>
                  <a:pt x="1912741" y="6192023"/>
                  <a:pt x="1993985" y="6110780"/>
                  <a:pt x="2094205" y="6110780"/>
                </a:cubicBezTo>
                <a:close/>
                <a:moveTo>
                  <a:pt x="1137833" y="6110780"/>
                </a:moveTo>
                <a:cubicBezTo>
                  <a:pt x="1238052" y="6110780"/>
                  <a:pt x="1319295" y="6192023"/>
                  <a:pt x="1319295" y="6292242"/>
                </a:cubicBezTo>
                <a:cubicBezTo>
                  <a:pt x="1319295" y="6392461"/>
                  <a:pt x="1238052" y="6473704"/>
                  <a:pt x="1137833" y="6473704"/>
                </a:cubicBezTo>
                <a:cubicBezTo>
                  <a:pt x="1037614" y="6473704"/>
                  <a:pt x="956371" y="6392461"/>
                  <a:pt x="956371" y="6292242"/>
                </a:cubicBezTo>
                <a:cubicBezTo>
                  <a:pt x="956371" y="6192023"/>
                  <a:pt x="1037614" y="6110780"/>
                  <a:pt x="1137833" y="6110780"/>
                </a:cubicBezTo>
                <a:close/>
                <a:moveTo>
                  <a:pt x="181462" y="6110780"/>
                </a:moveTo>
                <a:cubicBezTo>
                  <a:pt x="281681" y="6110780"/>
                  <a:pt x="362924" y="6192023"/>
                  <a:pt x="362924" y="6292242"/>
                </a:cubicBezTo>
                <a:cubicBezTo>
                  <a:pt x="362924" y="6392461"/>
                  <a:pt x="281681" y="6473704"/>
                  <a:pt x="181462" y="6473704"/>
                </a:cubicBezTo>
                <a:cubicBezTo>
                  <a:pt x="81243" y="6473704"/>
                  <a:pt x="0" y="6392461"/>
                  <a:pt x="0" y="6292242"/>
                </a:cubicBezTo>
                <a:cubicBezTo>
                  <a:pt x="0" y="6192023"/>
                  <a:pt x="81243" y="6110780"/>
                  <a:pt x="181462" y="6110780"/>
                </a:cubicBezTo>
                <a:close/>
                <a:moveTo>
                  <a:pt x="6876061" y="5237814"/>
                </a:moveTo>
                <a:cubicBezTo>
                  <a:pt x="6976277" y="5237814"/>
                  <a:pt x="7057521" y="5319057"/>
                  <a:pt x="7057521" y="5419276"/>
                </a:cubicBezTo>
                <a:cubicBezTo>
                  <a:pt x="7057521" y="5519495"/>
                  <a:pt x="6976277" y="5600738"/>
                  <a:pt x="6876061" y="5600738"/>
                </a:cubicBezTo>
                <a:cubicBezTo>
                  <a:pt x="6775841" y="5600738"/>
                  <a:pt x="6694597" y="5519495"/>
                  <a:pt x="6694597" y="5419276"/>
                </a:cubicBezTo>
                <a:cubicBezTo>
                  <a:pt x="6694597" y="5319057"/>
                  <a:pt x="6775841" y="5237814"/>
                  <a:pt x="6876061" y="5237814"/>
                </a:cubicBezTo>
                <a:close/>
                <a:moveTo>
                  <a:pt x="5919689" y="5237814"/>
                </a:moveTo>
                <a:cubicBezTo>
                  <a:pt x="6019909" y="5237814"/>
                  <a:pt x="6101149" y="5319057"/>
                  <a:pt x="6101149" y="5419276"/>
                </a:cubicBezTo>
                <a:cubicBezTo>
                  <a:pt x="6101149" y="5519495"/>
                  <a:pt x="6019909" y="5600738"/>
                  <a:pt x="5919689" y="5600738"/>
                </a:cubicBezTo>
                <a:cubicBezTo>
                  <a:pt x="5819469" y="5600738"/>
                  <a:pt x="5738225" y="5519495"/>
                  <a:pt x="5738225" y="5419276"/>
                </a:cubicBezTo>
                <a:cubicBezTo>
                  <a:pt x="5738225" y="5319057"/>
                  <a:pt x="5819469" y="5237814"/>
                  <a:pt x="5919689" y="5237814"/>
                </a:cubicBezTo>
                <a:close/>
                <a:moveTo>
                  <a:pt x="4963317" y="5237814"/>
                </a:moveTo>
                <a:cubicBezTo>
                  <a:pt x="5063537" y="5237814"/>
                  <a:pt x="5144781" y="5319057"/>
                  <a:pt x="5144781" y="5419276"/>
                </a:cubicBezTo>
                <a:cubicBezTo>
                  <a:pt x="5144781" y="5519495"/>
                  <a:pt x="5063537" y="5600738"/>
                  <a:pt x="4963317" y="5600738"/>
                </a:cubicBezTo>
                <a:cubicBezTo>
                  <a:pt x="4863097" y="5600738"/>
                  <a:pt x="4781857" y="5519495"/>
                  <a:pt x="4781857" y="5419276"/>
                </a:cubicBezTo>
                <a:cubicBezTo>
                  <a:pt x="4781857" y="5319057"/>
                  <a:pt x="4863097" y="5237814"/>
                  <a:pt x="4963317" y="5237814"/>
                </a:cubicBezTo>
                <a:close/>
                <a:moveTo>
                  <a:pt x="4006945" y="5237814"/>
                </a:moveTo>
                <a:cubicBezTo>
                  <a:pt x="4107165" y="5237814"/>
                  <a:pt x="4188409" y="5319057"/>
                  <a:pt x="4188409" y="5419276"/>
                </a:cubicBezTo>
                <a:cubicBezTo>
                  <a:pt x="4188409" y="5519495"/>
                  <a:pt x="4107165" y="5600738"/>
                  <a:pt x="4006945" y="5600738"/>
                </a:cubicBezTo>
                <a:cubicBezTo>
                  <a:pt x="3906729" y="5600738"/>
                  <a:pt x="3825485" y="5519495"/>
                  <a:pt x="3825485" y="5419276"/>
                </a:cubicBezTo>
                <a:cubicBezTo>
                  <a:pt x="3825485" y="5319057"/>
                  <a:pt x="3906729" y="5237814"/>
                  <a:pt x="4006945" y="5237814"/>
                </a:cubicBezTo>
                <a:close/>
                <a:moveTo>
                  <a:pt x="3050577" y="5237814"/>
                </a:moveTo>
                <a:cubicBezTo>
                  <a:pt x="3150793" y="5237814"/>
                  <a:pt x="3232037" y="5319057"/>
                  <a:pt x="3232037" y="5419276"/>
                </a:cubicBezTo>
                <a:cubicBezTo>
                  <a:pt x="3232037" y="5519495"/>
                  <a:pt x="3150793" y="5600738"/>
                  <a:pt x="3050577" y="5600738"/>
                </a:cubicBezTo>
                <a:cubicBezTo>
                  <a:pt x="2950357" y="5600738"/>
                  <a:pt x="2869113" y="5519495"/>
                  <a:pt x="2869113" y="5419276"/>
                </a:cubicBezTo>
                <a:cubicBezTo>
                  <a:pt x="2869113" y="5319057"/>
                  <a:pt x="2950357" y="5237814"/>
                  <a:pt x="3050577" y="5237814"/>
                </a:cubicBezTo>
                <a:close/>
                <a:moveTo>
                  <a:pt x="2094205" y="5237814"/>
                </a:moveTo>
                <a:cubicBezTo>
                  <a:pt x="2194425" y="5237814"/>
                  <a:pt x="2275665" y="5319057"/>
                  <a:pt x="2275665" y="5419276"/>
                </a:cubicBezTo>
                <a:cubicBezTo>
                  <a:pt x="2275665" y="5519495"/>
                  <a:pt x="2194425" y="5600738"/>
                  <a:pt x="2094205" y="5600738"/>
                </a:cubicBezTo>
                <a:cubicBezTo>
                  <a:pt x="1993985" y="5600738"/>
                  <a:pt x="1912741" y="5519495"/>
                  <a:pt x="1912741" y="5419276"/>
                </a:cubicBezTo>
                <a:cubicBezTo>
                  <a:pt x="1912741" y="5319057"/>
                  <a:pt x="1993985" y="5237814"/>
                  <a:pt x="2094205" y="5237814"/>
                </a:cubicBezTo>
                <a:close/>
                <a:moveTo>
                  <a:pt x="1137833" y="5237814"/>
                </a:moveTo>
                <a:cubicBezTo>
                  <a:pt x="1238052" y="5237814"/>
                  <a:pt x="1319295" y="5319057"/>
                  <a:pt x="1319295" y="5419276"/>
                </a:cubicBezTo>
                <a:cubicBezTo>
                  <a:pt x="1319295" y="5519495"/>
                  <a:pt x="1238052" y="5600738"/>
                  <a:pt x="1137833" y="5600738"/>
                </a:cubicBezTo>
                <a:cubicBezTo>
                  <a:pt x="1037614" y="5600738"/>
                  <a:pt x="956371" y="5519495"/>
                  <a:pt x="956371" y="5419276"/>
                </a:cubicBezTo>
                <a:cubicBezTo>
                  <a:pt x="956371" y="5319057"/>
                  <a:pt x="1037614" y="5237814"/>
                  <a:pt x="1137833" y="5237814"/>
                </a:cubicBezTo>
                <a:close/>
                <a:moveTo>
                  <a:pt x="181462" y="5237814"/>
                </a:moveTo>
                <a:cubicBezTo>
                  <a:pt x="281681" y="5237814"/>
                  <a:pt x="362924" y="5319057"/>
                  <a:pt x="362924" y="5419276"/>
                </a:cubicBezTo>
                <a:cubicBezTo>
                  <a:pt x="362924" y="5519495"/>
                  <a:pt x="281681" y="5600738"/>
                  <a:pt x="181462" y="5600738"/>
                </a:cubicBezTo>
                <a:cubicBezTo>
                  <a:pt x="81243" y="5600738"/>
                  <a:pt x="0" y="5519495"/>
                  <a:pt x="0" y="5419276"/>
                </a:cubicBezTo>
                <a:cubicBezTo>
                  <a:pt x="0" y="5319057"/>
                  <a:pt x="81243" y="5237814"/>
                  <a:pt x="181462" y="5237814"/>
                </a:cubicBezTo>
                <a:close/>
                <a:moveTo>
                  <a:pt x="6876061" y="4364845"/>
                </a:moveTo>
                <a:cubicBezTo>
                  <a:pt x="6976277" y="4364845"/>
                  <a:pt x="7057521" y="4446088"/>
                  <a:pt x="7057521" y="4546307"/>
                </a:cubicBezTo>
                <a:cubicBezTo>
                  <a:pt x="7057521" y="4646526"/>
                  <a:pt x="6976277" y="4727769"/>
                  <a:pt x="6876061" y="4727769"/>
                </a:cubicBezTo>
                <a:cubicBezTo>
                  <a:pt x="6775841" y="4727769"/>
                  <a:pt x="6694597" y="4646526"/>
                  <a:pt x="6694597" y="4546307"/>
                </a:cubicBezTo>
                <a:cubicBezTo>
                  <a:pt x="6694597" y="4446088"/>
                  <a:pt x="6775841" y="4364845"/>
                  <a:pt x="6876061" y="4364845"/>
                </a:cubicBezTo>
                <a:close/>
                <a:moveTo>
                  <a:pt x="5919689" y="4364845"/>
                </a:moveTo>
                <a:cubicBezTo>
                  <a:pt x="6019909" y="4364845"/>
                  <a:pt x="6101149" y="4446088"/>
                  <a:pt x="6101149" y="4546307"/>
                </a:cubicBezTo>
                <a:cubicBezTo>
                  <a:pt x="6101149" y="4646526"/>
                  <a:pt x="6019909" y="4727769"/>
                  <a:pt x="5919689" y="4727769"/>
                </a:cubicBezTo>
                <a:cubicBezTo>
                  <a:pt x="5819469" y="4727769"/>
                  <a:pt x="5738225" y="4646526"/>
                  <a:pt x="5738225" y="4546307"/>
                </a:cubicBezTo>
                <a:cubicBezTo>
                  <a:pt x="5738225" y="4446088"/>
                  <a:pt x="5819469" y="4364845"/>
                  <a:pt x="5919689" y="4364845"/>
                </a:cubicBezTo>
                <a:close/>
                <a:moveTo>
                  <a:pt x="4963317" y="4364845"/>
                </a:moveTo>
                <a:cubicBezTo>
                  <a:pt x="5063537" y="4364845"/>
                  <a:pt x="5144781" y="4446088"/>
                  <a:pt x="5144781" y="4546307"/>
                </a:cubicBezTo>
                <a:cubicBezTo>
                  <a:pt x="5144781" y="4646526"/>
                  <a:pt x="5063537" y="4727769"/>
                  <a:pt x="4963317" y="4727769"/>
                </a:cubicBezTo>
                <a:cubicBezTo>
                  <a:pt x="4863097" y="4727769"/>
                  <a:pt x="4781857" y="4646526"/>
                  <a:pt x="4781857" y="4546307"/>
                </a:cubicBezTo>
                <a:cubicBezTo>
                  <a:pt x="4781857" y="4446088"/>
                  <a:pt x="4863097" y="4364845"/>
                  <a:pt x="4963317" y="4364845"/>
                </a:cubicBezTo>
                <a:close/>
                <a:moveTo>
                  <a:pt x="4006945" y="4364845"/>
                </a:moveTo>
                <a:cubicBezTo>
                  <a:pt x="4107165" y="4364845"/>
                  <a:pt x="4188409" y="4446088"/>
                  <a:pt x="4188409" y="4546307"/>
                </a:cubicBezTo>
                <a:cubicBezTo>
                  <a:pt x="4188409" y="4646526"/>
                  <a:pt x="4107165" y="4727769"/>
                  <a:pt x="4006945" y="4727769"/>
                </a:cubicBezTo>
                <a:cubicBezTo>
                  <a:pt x="3906729" y="4727769"/>
                  <a:pt x="3825485" y="4646526"/>
                  <a:pt x="3825485" y="4546307"/>
                </a:cubicBezTo>
                <a:cubicBezTo>
                  <a:pt x="3825485" y="4446088"/>
                  <a:pt x="3906729" y="4364845"/>
                  <a:pt x="4006945" y="4364845"/>
                </a:cubicBezTo>
                <a:close/>
                <a:moveTo>
                  <a:pt x="3050577" y="4364845"/>
                </a:moveTo>
                <a:cubicBezTo>
                  <a:pt x="3150793" y="4364845"/>
                  <a:pt x="3232037" y="4446088"/>
                  <a:pt x="3232037" y="4546307"/>
                </a:cubicBezTo>
                <a:cubicBezTo>
                  <a:pt x="3232037" y="4646526"/>
                  <a:pt x="3150793" y="4727769"/>
                  <a:pt x="3050577" y="4727769"/>
                </a:cubicBezTo>
                <a:cubicBezTo>
                  <a:pt x="2950357" y="4727769"/>
                  <a:pt x="2869113" y="4646526"/>
                  <a:pt x="2869113" y="4546307"/>
                </a:cubicBezTo>
                <a:cubicBezTo>
                  <a:pt x="2869113" y="4446088"/>
                  <a:pt x="2950357" y="4364845"/>
                  <a:pt x="3050577" y="4364845"/>
                </a:cubicBezTo>
                <a:close/>
                <a:moveTo>
                  <a:pt x="2094205" y="4364845"/>
                </a:moveTo>
                <a:cubicBezTo>
                  <a:pt x="2194425" y="4364845"/>
                  <a:pt x="2275665" y="4446088"/>
                  <a:pt x="2275665" y="4546307"/>
                </a:cubicBezTo>
                <a:cubicBezTo>
                  <a:pt x="2275665" y="4646526"/>
                  <a:pt x="2194425" y="4727769"/>
                  <a:pt x="2094205" y="4727769"/>
                </a:cubicBezTo>
                <a:cubicBezTo>
                  <a:pt x="1993985" y="4727769"/>
                  <a:pt x="1912741" y="4646526"/>
                  <a:pt x="1912741" y="4546307"/>
                </a:cubicBezTo>
                <a:cubicBezTo>
                  <a:pt x="1912741" y="4446088"/>
                  <a:pt x="1993985" y="4364845"/>
                  <a:pt x="2094205" y="4364845"/>
                </a:cubicBezTo>
                <a:close/>
                <a:moveTo>
                  <a:pt x="1137833" y="4364845"/>
                </a:moveTo>
                <a:cubicBezTo>
                  <a:pt x="1238052" y="4364845"/>
                  <a:pt x="1319295" y="4446088"/>
                  <a:pt x="1319295" y="4546307"/>
                </a:cubicBezTo>
                <a:cubicBezTo>
                  <a:pt x="1319295" y="4646526"/>
                  <a:pt x="1238052" y="4727769"/>
                  <a:pt x="1137833" y="4727769"/>
                </a:cubicBezTo>
                <a:cubicBezTo>
                  <a:pt x="1037614" y="4727769"/>
                  <a:pt x="956371" y="4646526"/>
                  <a:pt x="956371" y="4546307"/>
                </a:cubicBezTo>
                <a:cubicBezTo>
                  <a:pt x="956371" y="4446088"/>
                  <a:pt x="1037614" y="4364845"/>
                  <a:pt x="1137833" y="4364845"/>
                </a:cubicBezTo>
                <a:close/>
                <a:moveTo>
                  <a:pt x="181462" y="4364845"/>
                </a:moveTo>
                <a:cubicBezTo>
                  <a:pt x="281681" y="4364845"/>
                  <a:pt x="362924" y="4446088"/>
                  <a:pt x="362924" y="4546307"/>
                </a:cubicBezTo>
                <a:cubicBezTo>
                  <a:pt x="362924" y="4646526"/>
                  <a:pt x="281681" y="4727769"/>
                  <a:pt x="181462" y="4727769"/>
                </a:cubicBezTo>
                <a:cubicBezTo>
                  <a:pt x="81243" y="4727769"/>
                  <a:pt x="0" y="4646526"/>
                  <a:pt x="0" y="4546307"/>
                </a:cubicBezTo>
                <a:cubicBezTo>
                  <a:pt x="0" y="4446088"/>
                  <a:pt x="81243" y="4364845"/>
                  <a:pt x="181462" y="4364845"/>
                </a:cubicBezTo>
                <a:close/>
                <a:moveTo>
                  <a:pt x="6876061" y="3491876"/>
                </a:moveTo>
                <a:cubicBezTo>
                  <a:pt x="6976277" y="3491876"/>
                  <a:pt x="7057521" y="3573119"/>
                  <a:pt x="7057521" y="3673338"/>
                </a:cubicBezTo>
                <a:cubicBezTo>
                  <a:pt x="7057521" y="3773557"/>
                  <a:pt x="6976277" y="3854800"/>
                  <a:pt x="6876061" y="3854800"/>
                </a:cubicBezTo>
                <a:cubicBezTo>
                  <a:pt x="6775841" y="3854800"/>
                  <a:pt x="6694597" y="3773557"/>
                  <a:pt x="6694597" y="3673338"/>
                </a:cubicBezTo>
                <a:cubicBezTo>
                  <a:pt x="6694597" y="3573119"/>
                  <a:pt x="6775841" y="3491876"/>
                  <a:pt x="6876061" y="3491876"/>
                </a:cubicBezTo>
                <a:close/>
                <a:moveTo>
                  <a:pt x="5919689" y="3491876"/>
                </a:moveTo>
                <a:cubicBezTo>
                  <a:pt x="6019909" y="3491876"/>
                  <a:pt x="6101149" y="3573119"/>
                  <a:pt x="6101149" y="3673338"/>
                </a:cubicBezTo>
                <a:cubicBezTo>
                  <a:pt x="6101149" y="3773557"/>
                  <a:pt x="6019909" y="3854800"/>
                  <a:pt x="5919689" y="3854800"/>
                </a:cubicBezTo>
                <a:cubicBezTo>
                  <a:pt x="5819469" y="3854800"/>
                  <a:pt x="5738225" y="3773557"/>
                  <a:pt x="5738225" y="3673338"/>
                </a:cubicBezTo>
                <a:cubicBezTo>
                  <a:pt x="5738225" y="3573119"/>
                  <a:pt x="5819469" y="3491876"/>
                  <a:pt x="5919689" y="3491876"/>
                </a:cubicBezTo>
                <a:close/>
                <a:moveTo>
                  <a:pt x="4963317" y="3491876"/>
                </a:moveTo>
                <a:cubicBezTo>
                  <a:pt x="5063537" y="3491876"/>
                  <a:pt x="5144781" y="3573119"/>
                  <a:pt x="5144781" y="3673338"/>
                </a:cubicBezTo>
                <a:cubicBezTo>
                  <a:pt x="5144781" y="3773557"/>
                  <a:pt x="5063537" y="3854800"/>
                  <a:pt x="4963317" y="3854800"/>
                </a:cubicBezTo>
                <a:cubicBezTo>
                  <a:pt x="4863097" y="3854800"/>
                  <a:pt x="4781857" y="3773557"/>
                  <a:pt x="4781857" y="3673338"/>
                </a:cubicBezTo>
                <a:cubicBezTo>
                  <a:pt x="4781857" y="3573119"/>
                  <a:pt x="4863097" y="3491876"/>
                  <a:pt x="4963317" y="3491876"/>
                </a:cubicBezTo>
                <a:close/>
                <a:moveTo>
                  <a:pt x="4006945" y="3491876"/>
                </a:moveTo>
                <a:cubicBezTo>
                  <a:pt x="4107165" y="3491876"/>
                  <a:pt x="4188409" y="3573119"/>
                  <a:pt x="4188409" y="3673338"/>
                </a:cubicBezTo>
                <a:cubicBezTo>
                  <a:pt x="4188409" y="3773557"/>
                  <a:pt x="4107165" y="3854800"/>
                  <a:pt x="4006945" y="3854800"/>
                </a:cubicBezTo>
                <a:cubicBezTo>
                  <a:pt x="3906729" y="3854800"/>
                  <a:pt x="3825485" y="3773557"/>
                  <a:pt x="3825485" y="3673338"/>
                </a:cubicBezTo>
                <a:cubicBezTo>
                  <a:pt x="3825485" y="3573119"/>
                  <a:pt x="3906729" y="3491876"/>
                  <a:pt x="4006945" y="3491876"/>
                </a:cubicBezTo>
                <a:close/>
                <a:moveTo>
                  <a:pt x="3050577" y="3491876"/>
                </a:moveTo>
                <a:cubicBezTo>
                  <a:pt x="3150793" y="3491876"/>
                  <a:pt x="3232037" y="3573119"/>
                  <a:pt x="3232037" y="3673338"/>
                </a:cubicBezTo>
                <a:cubicBezTo>
                  <a:pt x="3232037" y="3773557"/>
                  <a:pt x="3150793" y="3854800"/>
                  <a:pt x="3050577" y="3854800"/>
                </a:cubicBezTo>
                <a:cubicBezTo>
                  <a:pt x="2950357" y="3854800"/>
                  <a:pt x="2869113" y="3773557"/>
                  <a:pt x="2869113" y="3673338"/>
                </a:cubicBezTo>
                <a:cubicBezTo>
                  <a:pt x="2869113" y="3573119"/>
                  <a:pt x="2950357" y="3491876"/>
                  <a:pt x="3050577" y="3491876"/>
                </a:cubicBezTo>
                <a:close/>
                <a:moveTo>
                  <a:pt x="2094205" y="3491876"/>
                </a:moveTo>
                <a:cubicBezTo>
                  <a:pt x="2194425" y="3491876"/>
                  <a:pt x="2275665" y="3573119"/>
                  <a:pt x="2275665" y="3673338"/>
                </a:cubicBezTo>
                <a:cubicBezTo>
                  <a:pt x="2275665" y="3773557"/>
                  <a:pt x="2194425" y="3854800"/>
                  <a:pt x="2094205" y="3854800"/>
                </a:cubicBezTo>
                <a:cubicBezTo>
                  <a:pt x="1993985" y="3854800"/>
                  <a:pt x="1912741" y="3773557"/>
                  <a:pt x="1912741" y="3673338"/>
                </a:cubicBezTo>
                <a:cubicBezTo>
                  <a:pt x="1912741" y="3573119"/>
                  <a:pt x="1993985" y="3491876"/>
                  <a:pt x="2094205" y="3491876"/>
                </a:cubicBezTo>
                <a:close/>
                <a:moveTo>
                  <a:pt x="1137833" y="3491876"/>
                </a:moveTo>
                <a:cubicBezTo>
                  <a:pt x="1238052" y="3491876"/>
                  <a:pt x="1319295" y="3573119"/>
                  <a:pt x="1319295" y="3673338"/>
                </a:cubicBezTo>
                <a:cubicBezTo>
                  <a:pt x="1319295" y="3773557"/>
                  <a:pt x="1238052" y="3854800"/>
                  <a:pt x="1137833" y="3854800"/>
                </a:cubicBezTo>
                <a:cubicBezTo>
                  <a:pt x="1037614" y="3854800"/>
                  <a:pt x="956371" y="3773557"/>
                  <a:pt x="956371" y="3673338"/>
                </a:cubicBezTo>
                <a:cubicBezTo>
                  <a:pt x="956371" y="3573119"/>
                  <a:pt x="1037614" y="3491876"/>
                  <a:pt x="1137833" y="3491876"/>
                </a:cubicBezTo>
                <a:close/>
                <a:moveTo>
                  <a:pt x="181462" y="3491876"/>
                </a:moveTo>
                <a:cubicBezTo>
                  <a:pt x="281681" y="3491876"/>
                  <a:pt x="362924" y="3573119"/>
                  <a:pt x="362924" y="3673338"/>
                </a:cubicBezTo>
                <a:cubicBezTo>
                  <a:pt x="362924" y="3773557"/>
                  <a:pt x="281681" y="3854800"/>
                  <a:pt x="181462" y="3854800"/>
                </a:cubicBezTo>
                <a:cubicBezTo>
                  <a:pt x="81243" y="3854800"/>
                  <a:pt x="0" y="3773557"/>
                  <a:pt x="0" y="3673338"/>
                </a:cubicBezTo>
                <a:cubicBezTo>
                  <a:pt x="0" y="3573119"/>
                  <a:pt x="81243" y="3491876"/>
                  <a:pt x="181462" y="3491876"/>
                </a:cubicBezTo>
                <a:close/>
                <a:moveTo>
                  <a:pt x="6876061" y="2618907"/>
                </a:moveTo>
                <a:cubicBezTo>
                  <a:pt x="6976277" y="2618907"/>
                  <a:pt x="7057521" y="2700150"/>
                  <a:pt x="7057521" y="2800369"/>
                </a:cubicBezTo>
                <a:cubicBezTo>
                  <a:pt x="7057521" y="2900588"/>
                  <a:pt x="6976277" y="2981831"/>
                  <a:pt x="6876061" y="2981831"/>
                </a:cubicBezTo>
                <a:cubicBezTo>
                  <a:pt x="6775841" y="2981831"/>
                  <a:pt x="6694597" y="2900588"/>
                  <a:pt x="6694597" y="2800369"/>
                </a:cubicBezTo>
                <a:cubicBezTo>
                  <a:pt x="6694597" y="2700150"/>
                  <a:pt x="6775841" y="2618907"/>
                  <a:pt x="6876061" y="2618907"/>
                </a:cubicBezTo>
                <a:close/>
                <a:moveTo>
                  <a:pt x="5919689" y="2618907"/>
                </a:moveTo>
                <a:cubicBezTo>
                  <a:pt x="6019909" y="2618907"/>
                  <a:pt x="6101149" y="2700150"/>
                  <a:pt x="6101149" y="2800369"/>
                </a:cubicBezTo>
                <a:cubicBezTo>
                  <a:pt x="6101149" y="2900588"/>
                  <a:pt x="6019909" y="2981831"/>
                  <a:pt x="5919689" y="2981831"/>
                </a:cubicBezTo>
                <a:cubicBezTo>
                  <a:pt x="5819469" y="2981831"/>
                  <a:pt x="5738225" y="2900588"/>
                  <a:pt x="5738225" y="2800369"/>
                </a:cubicBezTo>
                <a:cubicBezTo>
                  <a:pt x="5738225" y="2700150"/>
                  <a:pt x="5819469" y="2618907"/>
                  <a:pt x="5919689" y="2618907"/>
                </a:cubicBezTo>
                <a:close/>
                <a:moveTo>
                  <a:pt x="4963317" y="2618907"/>
                </a:moveTo>
                <a:cubicBezTo>
                  <a:pt x="5063537" y="2618907"/>
                  <a:pt x="5144781" y="2700150"/>
                  <a:pt x="5144781" y="2800369"/>
                </a:cubicBezTo>
                <a:cubicBezTo>
                  <a:pt x="5144781" y="2900588"/>
                  <a:pt x="5063537" y="2981831"/>
                  <a:pt x="4963317" y="2981831"/>
                </a:cubicBezTo>
                <a:cubicBezTo>
                  <a:pt x="4863097" y="2981831"/>
                  <a:pt x="4781857" y="2900588"/>
                  <a:pt x="4781857" y="2800369"/>
                </a:cubicBezTo>
                <a:cubicBezTo>
                  <a:pt x="4781857" y="2700150"/>
                  <a:pt x="4863097" y="2618907"/>
                  <a:pt x="4963317" y="2618907"/>
                </a:cubicBezTo>
                <a:close/>
                <a:moveTo>
                  <a:pt x="4006945" y="2618907"/>
                </a:moveTo>
                <a:cubicBezTo>
                  <a:pt x="4107165" y="2618907"/>
                  <a:pt x="4188409" y="2700150"/>
                  <a:pt x="4188409" y="2800369"/>
                </a:cubicBezTo>
                <a:cubicBezTo>
                  <a:pt x="4188409" y="2900588"/>
                  <a:pt x="4107165" y="2981831"/>
                  <a:pt x="4006945" y="2981831"/>
                </a:cubicBezTo>
                <a:cubicBezTo>
                  <a:pt x="3906729" y="2981831"/>
                  <a:pt x="3825485" y="2900588"/>
                  <a:pt x="3825485" y="2800369"/>
                </a:cubicBezTo>
                <a:cubicBezTo>
                  <a:pt x="3825485" y="2700150"/>
                  <a:pt x="3906729" y="2618907"/>
                  <a:pt x="4006945" y="2618907"/>
                </a:cubicBezTo>
                <a:close/>
                <a:moveTo>
                  <a:pt x="3050577" y="2618907"/>
                </a:moveTo>
                <a:cubicBezTo>
                  <a:pt x="3150793" y="2618907"/>
                  <a:pt x="3232037" y="2700150"/>
                  <a:pt x="3232037" y="2800369"/>
                </a:cubicBezTo>
                <a:cubicBezTo>
                  <a:pt x="3232037" y="2900588"/>
                  <a:pt x="3150793" y="2981831"/>
                  <a:pt x="3050577" y="2981831"/>
                </a:cubicBezTo>
                <a:cubicBezTo>
                  <a:pt x="2950357" y="2981831"/>
                  <a:pt x="2869113" y="2900588"/>
                  <a:pt x="2869113" y="2800369"/>
                </a:cubicBezTo>
                <a:cubicBezTo>
                  <a:pt x="2869113" y="2700150"/>
                  <a:pt x="2950357" y="2618907"/>
                  <a:pt x="3050577" y="2618907"/>
                </a:cubicBezTo>
                <a:close/>
                <a:moveTo>
                  <a:pt x="2094205" y="2618907"/>
                </a:moveTo>
                <a:cubicBezTo>
                  <a:pt x="2194425" y="2618907"/>
                  <a:pt x="2275665" y="2700150"/>
                  <a:pt x="2275665" y="2800369"/>
                </a:cubicBezTo>
                <a:cubicBezTo>
                  <a:pt x="2275665" y="2900588"/>
                  <a:pt x="2194425" y="2981831"/>
                  <a:pt x="2094205" y="2981831"/>
                </a:cubicBezTo>
                <a:cubicBezTo>
                  <a:pt x="1993985" y="2981831"/>
                  <a:pt x="1912741" y="2900588"/>
                  <a:pt x="1912741" y="2800369"/>
                </a:cubicBezTo>
                <a:cubicBezTo>
                  <a:pt x="1912741" y="2700150"/>
                  <a:pt x="1993985" y="2618907"/>
                  <a:pt x="2094205" y="2618907"/>
                </a:cubicBezTo>
                <a:close/>
                <a:moveTo>
                  <a:pt x="1137833" y="2618907"/>
                </a:moveTo>
                <a:cubicBezTo>
                  <a:pt x="1238052" y="2618907"/>
                  <a:pt x="1319295" y="2700150"/>
                  <a:pt x="1319295" y="2800369"/>
                </a:cubicBezTo>
                <a:cubicBezTo>
                  <a:pt x="1319295" y="2900588"/>
                  <a:pt x="1238052" y="2981831"/>
                  <a:pt x="1137833" y="2981831"/>
                </a:cubicBezTo>
                <a:cubicBezTo>
                  <a:pt x="1037614" y="2981831"/>
                  <a:pt x="956371" y="2900588"/>
                  <a:pt x="956371" y="2800369"/>
                </a:cubicBezTo>
                <a:cubicBezTo>
                  <a:pt x="956371" y="2700150"/>
                  <a:pt x="1037614" y="2618907"/>
                  <a:pt x="1137833" y="2618907"/>
                </a:cubicBezTo>
                <a:close/>
                <a:moveTo>
                  <a:pt x="181462" y="2618907"/>
                </a:moveTo>
                <a:cubicBezTo>
                  <a:pt x="281681" y="2618907"/>
                  <a:pt x="362924" y="2700150"/>
                  <a:pt x="362924" y="2800369"/>
                </a:cubicBezTo>
                <a:cubicBezTo>
                  <a:pt x="362924" y="2900588"/>
                  <a:pt x="281681" y="2981831"/>
                  <a:pt x="181462" y="2981831"/>
                </a:cubicBezTo>
                <a:cubicBezTo>
                  <a:pt x="81243" y="2981831"/>
                  <a:pt x="0" y="2900588"/>
                  <a:pt x="0" y="2800369"/>
                </a:cubicBezTo>
                <a:cubicBezTo>
                  <a:pt x="0" y="2700150"/>
                  <a:pt x="81243" y="2618907"/>
                  <a:pt x="181462" y="2618907"/>
                </a:cubicBezTo>
                <a:close/>
                <a:moveTo>
                  <a:pt x="6876061" y="1745938"/>
                </a:moveTo>
                <a:cubicBezTo>
                  <a:pt x="6976277" y="1745938"/>
                  <a:pt x="7057521" y="1827181"/>
                  <a:pt x="7057521" y="1927400"/>
                </a:cubicBezTo>
                <a:cubicBezTo>
                  <a:pt x="7057521" y="2027619"/>
                  <a:pt x="6976277" y="2108862"/>
                  <a:pt x="6876061" y="2108862"/>
                </a:cubicBezTo>
                <a:cubicBezTo>
                  <a:pt x="6775841" y="2108862"/>
                  <a:pt x="6694597" y="2027619"/>
                  <a:pt x="6694597" y="1927400"/>
                </a:cubicBezTo>
                <a:cubicBezTo>
                  <a:pt x="6694597" y="1827181"/>
                  <a:pt x="6775841" y="1745938"/>
                  <a:pt x="6876061" y="1745938"/>
                </a:cubicBezTo>
                <a:close/>
                <a:moveTo>
                  <a:pt x="5919689" y="1745938"/>
                </a:moveTo>
                <a:cubicBezTo>
                  <a:pt x="6019909" y="1745938"/>
                  <a:pt x="6101149" y="1827181"/>
                  <a:pt x="6101149" y="1927400"/>
                </a:cubicBezTo>
                <a:cubicBezTo>
                  <a:pt x="6101149" y="2027619"/>
                  <a:pt x="6019909" y="2108862"/>
                  <a:pt x="5919689" y="2108862"/>
                </a:cubicBezTo>
                <a:cubicBezTo>
                  <a:pt x="5819469" y="2108862"/>
                  <a:pt x="5738225" y="2027619"/>
                  <a:pt x="5738225" y="1927400"/>
                </a:cubicBezTo>
                <a:cubicBezTo>
                  <a:pt x="5738225" y="1827181"/>
                  <a:pt x="5819469" y="1745938"/>
                  <a:pt x="5919689" y="1745938"/>
                </a:cubicBezTo>
                <a:close/>
                <a:moveTo>
                  <a:pt x="4963317" y="1745938"/>
                </a:moveTo>
                <a:cubicBezTo>
                  <a:pt x="5063537" y="1745938"/>
                  <a:pt x="5144781" y="1827181"/>
                  <a:pt x="5144781" y="1927400"/>
                </a:cubicBezTo>
                <a:cubicBezTo>
                  <a:pt x="5144781" y="2027619"/>
                  <a:pt x="5063537" y="2108862"/>
                  <a:pt x="4963317" y="2108862"/>
                </a:cubicBezTo>
                <a:cubicBezTo>
                  <a:pt x="4863097" y="2108862"/>
                  <a:pt x="4781857" y="2027619"/>
                  <a:pt x="4781857" y="1927400"/>
                </a:cubicBezTo>
                <a:cubicBezTo>
                  <a:pt x="4781857" y="1827181"/>
                  <a:pt x="4863097" y="1745938"/>
                  <a:pt x="4963317" y="1745938"/>
                </a:cubicBezTo>
                <a:close/>
                <a:moveTo>
                  <a:pt x="4006945" y="1745938"/>
                </a:moveTo>
                <a:cubicBezTo>
                  <a:pt x="4107165" y="1745938"/>
                  <a:pt x="4188409" y="1827181"/>
                  <a:pt x="4188409" y="1927400"/>
                </a:cubicBezTo>
                <a:cubicBezTo>
                  <a:pt x="4188409" y="2027619"/>
                  <a:pt x="4107165" y="2108862"/>
                  <a:pt x="4006945" y="2108862"/>
                </a:cubicBezTo>
                <a:cubicBezTo>
                  <a:pt x="3906729" y="2108862"/>
                  <a:pt x="3825485" y="2027619"/>
                  <a:pt x="3825485" y="1927400"/>
                </a:cubicBezTo>
                <a:cubicBezTo>
                  <a:pt x="3825485" y="1827181"/>
                  <a:pt x="3906729" y="1745938"/>
                  <a:pt x="4006945" y="1745938"/>
                </a:cubicBezTo>
                <a:close/>
                <a:moveTo>
                  <a:pt x="3050577" y="1745938"/>
                </a:moveTo>
                <a:cubicBezTo>
                  <a:pt x="3150793" y="1745938"/>
                  <a:pt x="3232037" y="1827181"/>
                  <a:pt x="3232037" y="1927400"/>
                </a:cubicBezTo>
                <a:cubicBezTo>
                  <a:pt x="3232037" y="2027619"/>
                  <a:pt x="3150793" y="2108862"/>
                  <a:pt x="3050577" y="2108862"/>
                </a:cubicBezTo>
                <a:cubicBezTo>
                  <a:pt x="2950357" y="2108862"/>
                  <a:pt x="2869113" y="2027619"/>
                  <a:pt x="2869113" y="1927400"/>
                </a:cubicBezTo>
                <a:cubicBezTo>
                  <a:pt x="2869113" y="1827181"/>
                  <a:pt x="2950357" y="1745938"/>
                  <a:pt x="3050577" y="1745938"/>
                </a:cubicBezTo>
                <a:close/>
                <a:moveTo>
                  <a:pt x="2094205" y="1745938"/>
                </a:moveTo>
                <a:cubicBezTo>
                  <a:pt x="2194425" y="1745938"/>
                  <a:pt x="2275665" y="1827181"/>
                  <a:pt x="2275665" y="1927400"/>
                </a:cubicBezTo>
                <a:cubicBezTo>
                  <a:pt x="2275665" y="2027619"/>
                  <a:pt x="2194425" y="2108862"/>
                  <a:pt x="2094205" y="2108862"/>
                </a:cubicBezTo>
                <a:cubicBezTo>
                  <a:pt x="1993985" y="2108862"/>
                  <a:pt x="1912741" y="2027619"/>
                  <a:pt x="1912741" y="1927400"/>
                </a:cubicBezTo>
                <a:cubicBezTo>
                  <a:pt x="1912741" y="1827181"/>
                  <a:pt x="1993985" y="1745938"/>
                  <a:pt x="2094205" y="1745938"/>
                </a:cubicBezTo>
                <a:close/>
                <a:moveTo>
                  <a:pt x="1137833" y="1745938"/>
                </a:moveTo>
                <a:cubicBezTo>
                  <a:pt x="1238052" y="1745938"/>
                  <a:pt x="1319295" y="1827181"/>
                  <a:pt x="1319295" y="1927400"/>
                </a:cubicBezTo>
                <a:cubicBezTo>
                  <a:pt x="1319295" y="2027619"/>
                  <a:pt x="1238052" y="2108862"/>
                  <a:pt x="1137833" y="2108862"/>
                </a:cubicBezTo>
                <a:cubicBezTo>
                  <a:pt x="1037614" y="2108862"/>
                  <a:pt x="956371" y="2027619"/>
                  <a:pt x="956371" y="1927400"/>
                </a:cubicBezTo>
                <a:cubicBezTo>
                  <a:pt x="956371" y="1827181"/>
                  <a:pt x="1037614" y="1745938"/>
                  <a:pt x="1137833" y="1745938"/>
                </a:cubicBezTo>
                <a:close/>
                <a:moveTo>
                  <a:pt x="181462" y="1745938"/>
                </a:moveTo>
                <a:cubicBezTo>
                  <a:pt x="281681" y="1745938"/>
                  <a:pt x="362924" y="1827181"/>
                  <a:pt x="362924" y="1927400"/>
                </a:cubicBezTo>
                <a:cubicBezTo>
                  <a:pt x="362924" y="2027619"/>
                  <a:pt x="281681" y="2108862"/>
                  <a:pt x="181462" y="2108862"/>
                </a:cubicBezTo>
                <a:cubicBezTo>
                  <a:pt x="81243" y="2108862"/>
                  <a:pt x="0" y="2027619"/>
                  <a:pt x="0" y="1927400"/>
                </a:cubicBezTo>
                <a:cubicBezTo>
                  <a:pt x="0" y="1827181"/>
                  <a:pt x="81243" y="1745938"/>
                  <a:pt x="181462" y="1745938"/>
                </a:cubicBezTo>
                <a:close/>
                <a:moveTo>
                  <a:pt x="6876061" y="872969"/>
                </a:moveTo>
                <a:cubicBezTo>
                  <a:pt x="6976277" y="872969"/>
                  <a:pt x="7057521" y="954212"/>
                  <a:pt x="7057521" y="1054431"/>
                </a:cubicBezTo>
                <a:cubicBezTo>
                  <a:pt x="7057521" y="1154650"/>
                  <a:pt x="6976277" y="1235893"/>
                  <a:pt x="6876061" y="1235893"/>
                </a:cubicBezTo>
                <a:cubicBezTo>
                  <a:pt x="6775841" y="1235893"/>
                  <a:pt x="6694597" y="1154650"/>
                  <a:pt x="6694597" y="1054431"/>
                </a:cubicBezTo>
                <a:cubicBezTo>
                  <a:pt x="6694597" y="954212"/>
                  <a:pt x="6775841" y="872969"/>
                  <a:pt x="6876061" y="872969"/>
                </a:cubicBezTo>
                <a:close/>
                <a:moveTo>
                  <a:pt x="5919689" y="872969"/>
                </a:moveTo>
                <a:cubicBezTo>
                  <a:pt x="6019909" y="872969"/>
                  <a:pt x="6101149" y="954212"/>
                  <a:pt x="6101149" y="1054431"/>
                </a:cubicBezTo>
                <a:cubicBezTo>
                  <a:pt x="6101149" y="1154650"/>
                  <a:pt x="6019909" y="1235893"/>
                  <a:pt x="5919689" y="1235893"/>
                </a:cubicBezTo>
                <a:cubicBezTo>
                  <a:pt x="5819469" y="1235893"/>
                  <a:pt x="5738225" y="1154650"/>
                  <a:pt x="5738225" y="1054431"/>
                </a:cubicBezTo>
                <a:cubicBezTo>
                  <a:pt x="5738225" y="954212"/>
                  <a:pt x="5819469" y="872969"/>
                  <a:pt x="5919689" y="872969"/>
                </a:cubicBezTo>
                <a:close/>
                <a:moveTo>
                  <a:pt x="4963317" y="872969"/>
                </a:moveTo>
                <a:cubicBezTo>
                  <a:pt x="5063537" y="872969"/>
                  <a:pt x="5144781" y="954212"/>
                  <a:pt x="5144781" y="1054431"/>
                </a:cubicBezTo>
                <a:cubicBezTo>
                  <a:pt x="5144781" y="1154650"/>
                  <a:pt x="5063537" y="1235893"/>
                  <a:pt x="4963317" y="1235893"/>
                </a:cubicBezTo>
                <a:cubicBezTo>
                  <a:pt x="4863097" y="1235893"/>
                  <a:pt x="4781857" y="1154650"/>
                  <a:pt x="4781857" y="1054431"/>
                </a:cubicBezTo>
                <a:cubicBezTo>
                  <a:pt x="4781857" y="954212"/>
                  <a:pt x="4863097" y="872969"/>
                  <a:pt x="4963317" y="872969"/>
                </a:cubicBezTo>
                <a:close/>
                <a:moveTo>
                  <a:pt x="4006945" y="872969"/>
                </a:moveTo>
                <a:cubicBezTo>
                  <a:pt x="4107165" y="872969"/>
                  <a:pt x="4188409" y="954212"/>
                  <a:pt x="4188409" y="1054431"/>
                </a:cubicBezTo>
                <a:cubicBezTo>
                  <a:pt x="4188409" y="1154650"/>
                  <a:pt x="4107165" y="1235893"/>
                  <a:pt x="4006945" y="1235893"/>
                </a:cubicBezTo>
                <a:cubicBezTo>
                  <a:pt x="3906729" y="1235893"/>
                  <a:pt x="3825485" y="1154650"/>
                  <a:pt x="3825485" y="1054431"/>
                </a:cubicBezTo>
                <a:cubicBezTo>
                  <a:pt x="3825485" y="954212"/>
                  <a:pt x="3906729" y="872969"/>
                  <a:pt x="4006945" y="872969"/>
                </a:cubicBezTo>
                <a:close/>
                <a:moveTo>
                  <a:pt x="3050577" y="872969"/>
                </a:moveTo>
                <a:cubicBezTo>
                  <a:pt x="3150793" y="872969"/>
                  <a:pt x="3232037" y="954212"/>
                  <a:pt x="3232037" y="1054431"/>
                </a:cubicBezTo>
                <a:cubicBezTo>
                  <a:pt x="3232037" y="1154650"/>
                  <a:pt x="3150793" y="1235893"/>
                  <a:pt x="3050577" y="1235893"/>
                </a:cubicBezTo>
                <a:cubicBezTo>
                  <a:pt x="2950357" y="1235893"/>
                  <a:pt x="2869113" y="1154650"/>
                  <a:pt x="2869113" y="1054431"/>
                </a:cubicBezTo>
                <a:cubicBezTo>
                  <a:pt x="2869113" y="954212"/>
                  <a:pt x="2950357" y="872969"/>
                  <a:pt x="3050577" y="872969"/>
                </a:cubicBezTo>
                <a:close/>
                <a:moveTo>
                  <a:pt x="2094205" y="872969"/>
                </a:moveTo>
                <a:cubicBezTo>
                  <a:pt x="2194425" y="872969"/>
                  <a:pt x="2275665" y="954212"/>
                  <a:pt x="2275665" y="1054431"/>
                </a:cubicBezTo>
                <a:cubicBezTo>
                  <a:pt x="2275665" y="1154650"/>
                  <a:pt x="2194425" y="1235893"/>
                  <a:pt x="2094205" y="1235893"/>
                </a:cubicBezTo>
                <a:cubicBezTo>
                  <a:pt x="1993985" y="1235893"/>
                  <a:pt x="1912741" y="1154650"/>
                  <a:pt x="1912741" y="1054431"/>
                </a:cubicBezTo>
                <a:cubicBezTo>
                  <a:pt x="1912741" y="954212"/>
                  <a:pt x="1993985" y="872969"/>
                  <a:pt x="2094205" y="872969"/>
                </a:cubicBezTo>
                <a:close/>
                <a:moveTo>
                  <a:pt x="1137833" y="872969"/>
                </a:moveTo>
                <a:cubicBezTo>
                  <a:pt x="1238052" y="872969"/>
                  <a:pt x="1319295" y="954212"/>
                  <a:pt x="1319295" y="1054431"/>
                </a:cubicBezTo>
                <a:cubicBezTo>
                  <a:pt x="1319295" y="1154650"/>
                  <a:pt x="1238052" y="1235893"/>
                  <a:pt x="1137833" y="1235893"/>
                </a:cubicBezTo>
                <a:cubicBezTo>
                  <a:pt x="1037614" y="1235893"/>
                  <a:pt x="956371" y="1154650"/>
                  <a:pt x="956371" y="1054431"/>
                </a:cubicBezTo>
                <a:cubicBezTo>
                  <a:pt x="956371" y="954212"/>
                  <a:pt x="1037614" y="872969"/>
                  <a:pt x="1137833" y="872969"/>
                </a:cubicBezTo>
                <a:close/>
                <a:moveTo>
                  <a:pt x="181462" y="872969"/>
                </a:moveTo>
                <a:cubicBezTo>
                  <a:pt x="281681" y="872969"/>
                  <a:pt x="362924" y="954212"/>
                  <a:pt x="362924" y="1054431"/>
                </a:cubicBezTo>
                <a:cubicBezTo>
                  <a:pt x="362924" y="1154650"/>
                  <a:pt x="281681" y="1235893"/>
                  <a:pt x="181462" y="1235893"/>
                </a:cubicBezTo>
                <a:cubicBezTo>
                  <a:pt x="81243" y="1235893"/>
                  <a:pt x="0" y="1154650"/>
                  <a:pt x="0" y="1054431"/>
                </a:cubicBezTo>
                <a:cubicBezTo>
                  <a:pt x="0" y="954212"/>
                  <a:pt x="81243" y="872969"/>
                  <a:pt x="181462" y="872969"/>
                </a:cubicBezTo>
                <a:close/>
                <a:moveTo>
                  <a:pt x="6876061" y="0"/>
                </a:moveTo>
                <a:cubicBezTo>
                  <a:pt x="6976277" y="0"/>
                  <a:pt x="7057521" y="81243"/>
                  <a:pt x="7057521" y="181462"/>
                </a:cubicBezTo>
                <a:cubicBezTo>
                  <a:pt x="7057521" y="281681"/>
                  <a:pt x="6976277" y="362924"/>
                  <a:pt x="6876061" y="362924"/>
                </a:cubicBezTo>
                <a:cubicBezTo>
                  <a:pt x="6775841" y="362924"/>
                  <a:pt x="6694597" y="281681"/>
                  <a:pt x="6694597" y="181462"/>
                </a:cubicBezTo>
                <a:cubicBezTo>
                  <a:pt x="6694597" y="81243"/>
                  <a:pt x="6775841" y="0"/>
                  <a:pt x="6876061" y="0"/>
                </a:cubicBezTo>
                <a:close/>
                <a:moveTo>
                  <a:pt x="5919689" y="0"/>
                </a:moveTo>
                <a:cubicBezTo>
                  <a:pt x="6019909" y="0"/>
                  <a:pt x="6101149" y="81243"/>
                  <a:pt x="6101149" y="181462"/>
                </a:cubicBezTo>
                <a:cubicBezTo>
                  <a:pt x="6101149" y="281681"/>
                  <a:pt x="6019909" y="362924"/>
                  <a:pt x="5919689" y="362924"/>
                </a:cubicBezTo>
                <a:cubicBezTo>
                  <a:pt x="5819469" y="362924"/>
                  <a:pt x="5738225" y="281681"/>
                  <a:pt x="5738225" y="181462"/>
                </a:cubicBezTo>
                <a:cubicBezTo>
                  <a:pt x="5738225" y="81243"/>
                  <a:pt x="5819469" y="0"/>
                  <a:pt x="5919689" y="0"/>
                </a:cubicBezTo>
                <a:close/>
                <a:moveTo>
                  <a:pt x="4963317" y="0"/>
                </a:moveTo>
                <a:cubicBezTo>
                  <a:pt x="5063537" y="0"/>
                  <a:pt x="5144781" y="81243"/>
                  <a:pt x="5144781" y="181462"/>
                </a:cubicBezTo>
                <a:cubicBezTo>
                  <a:pt x="5144781" y="281681"/>
                  <a:pt x="5063537" y="362924"/>
                  <a:pt x="4963317" y="362924"/>
                </a:cubicBezTo>
                <a:cubicBezTo>
                  <a:pt x="4863097" y="362924"/>
                  <a:pt x="4781857" y="281681"/>
                  <a:pt x="4781857" y="181462"/>
                </a:cubicBezTo>
                <a:cubicBezTo>
                  <a:pt x="4781857" y="81243"/>
                  <a:pt x="4863097" y="0"/>
                  <a:pt x="4963317" y="0"/>
                </a:cubicBezTo>
                <a:close/>
                <a:moveTo>
                  <a:pt x="4006945" y="0"/>
                </a:moveTo>
                <a:cubicBezTo>
                  <a:pt x="4107165" y="0"/>
                  <a:pt x="4188409" y="81243"/>
                  <a:pt x="4188409" y="181462"/>
                </a:cubicBezTo>
                <a:cubicBezTo>
                  <a:pt x="4188409" y="281681"/>
                  <a:pt x="4107165" y="362924"/>
                  <a:pt x="4006945" y="362924"/>
                </a:cubicBezTo>
                <a:cubicBezTo>
                  <a:pt x="3906729" y="362924"/>
                  <a:pt x="3825485" y="281681"/>
                  <a:pt x="3825485" y="181462"/>
                </a:cubicBezTo>
                <a:cubicBezTo>
                  <a:pt x="3825485" y="81243"/>
                  <a:pt x="3906729" y="0"/>
                  <a:pt x="4006945" y="0"/>
                </a:cubicBezTo>
                <a:close/>
                <a:moveTo>
                  <a:pt x="3050577" y="0"/>
                </a:moveTo>
                <a:cubicBezTo>
                  <a:pt x="3150793" y="0"/>
                  <a:pt x="3232037" y="81243"/>
                  <a:pt x="3232037" y="181462"/>
                </a:cubicBezTo>
                <a:cubicBezTo>
                  <a:pt x="3232037" y="281681"/>
                  <a:pt x="3150793" y="362924"/>
                  <a:pt x="3050577" y="362924"/>
                </a:cubicBezTo>
                <a:cubicBezTo>
                  <a:pt x="2950357" y="362924"/>
                  <a:pt x="2869113" y="281681"/>
                  <a:pt x="2869113" y="181462"/>
                </a:cubicBezTo>
                <a:cubicBezTo>
                  <a:pt x="2869113" y="81243"/>
                  <a:pt x="2950357" y="0"/>
                  <a:pt x="3050577" y="0"/>
                </a:cubicBezTo>
                <a:close/>
                <a:moveTo>
                  <a:pt x="2094205" y="0"/>
                </a:moveTo>
                <a:cubicBezTo>
                  <a:pt x="2194425" y="0"/>
                  <a:pt x="2275665" y="81243"/>
                  <a:pt x="2275665" y="181462"/>
                </a:cubicBezTo>
                <a:cubicBezTo>
                  <a:pt x="2275665" y="281681"/>
                  <a:pt x="2194425" y="362924"/>
                  <a:pt x="2094205" y="362924"/>
                </a:cubicBezTo>
                <a:cubicBezTo>
                  <a:pt x="1993985" y="362924"/>
                  <a:pt x="1912741" y="281681"/>
                  <a:pt x="1912741" y="181462"/>
                </a:cubicBezTo>
                <a:cubicBezTo>
                  <a:pt x="1912741" y="81243"/>
                  <a:pt x="1993985" y="0"/>
                  <a:pt x="2094205" y="0"/>
                </a:cubicBezTo>
                <a:close/>
                <a:moveTo>
                  <a:pt x="1137833" y="0"/>
                </a:moveTo>
                <a:cubicBezTo>
                  <a:pt x="1238052" y="0"/>
                  <a:pt x="1319295" y="81243"/>
                  <a:pt x="1319295" y="181462"/>
                </a:cubicBezTo>
                <a:cubicBezTo>
                  <a:pt x="1319295" y="281681"/>
                  <a:pt x="1238052" y="362924"/>
                  <a:pt x="1137833" y="362924"/>
                </a:cubicBezTo>
                <a:cubicBezTo>
                  <a:pt x="1037614" y="362924"/>
                  <a:pt x="956371" y="281681"/>
                  <a:pt x="956371" y="181462"/>
                </a:cubicBezTo>
                <a:cubicBezTo>
                  <a:pt x="956371" y="81243"/>
                  <a:pt x="1037614" y="0"/>
                  <a:pt x="1137833" y="0"/>
                </a:cubicBezTo>
                <a:close/>
                <a:moveTo>
                  <a:pt x="181462" y="0"/>
                </a:moveTo>
                <a:cubicBezTo>
                  <a:pt x="281681" y="0"/>
                  <a:pt x="362924" y="81243"/>
                  <a:pt x="362924" y="181462"/>
                </a:cubicBezTo>
                <a:cubicBezTo>
                  <a:pt x="362924" y="281681"/>
                  <a:pt x="281681" y="362924"/>
                  <a:pt x="181462" y="362924"/>
                </a:cubicBezTo>
                <a:cubicBezTo>
                  <a:pt x="81243" y="362924"/>
                  <a:pt x="0" y="281681"/>
                  <a:pt x="0" y="181462"/>
                </a:cubicBezTo>
                <a:cubicBezTo>
                  <a:pt x="0" y="81243"/>
                  <a:pt x="81243" y="0"/>
                  <a:pt x="181462" y="0"/>
                </a:cubicBezTo>
                <a:close/>
              </a:path>
            </a:pathLst>
          </a:custGeom>
          <a:solidFill>
            <a:schemeClr val="tx1">
              <a:alpha val="21000"/>
            </a:schemeClr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Рисунок 8">
            <a:extLst>
              <a:ext uri="{FF2B5EF4-FFF2-40B4-BE49-F238E27FC236}">
                <a16:creationId xmlns:a16="http://schemas.microsoft.com/office/drawing/2014/main" id="{FFF0CAEB-FFFB-47EA-8433-8D38A9039F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86046" y="3077258"/>
            <a:ext cx="7488832" cy="7486508"/>
          </a:xfrm>
          <a:prstGeom prst="ellipse">
            <a:avLst/>
          </a:prstGeom>
          <a:solidFill>
            <a:schemeClr val="tx1"/>
          </a:solidFill>
        </p:spPr>
      </p:sp>
    </p:spTree>
    <p:extLst>
      <p:ext uri="{BB962C8B-B14F-4D97-AF65-F5344CB8AC3E}">
        <p14:creationId xmlns:p14="http://schemas.microsoft.com/office/powerpoint/2010/main" val="12000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5" r:id="rId3"/>
    <p:sldLayoutId id="2147483878" r:id="rId4"/>
    <p:sldLayoutId id="2147483886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0" i="0" kern="1200">
          <a:solidFill>
            <a:schemeClr val="bg1"/>
          </a:solidFill>
          <a:latin typeface="Futura PT Medium" panose="020B0502020204020303" pitchFamily="34" charset="0"/>
          <a:ea typeface="Open Sans" panose="020B0606030504020204" pitchFamily="34" charset="0"/>
          <a:cs typeface="Open Sans" panose="020B0606030504020204" pitchFamily="34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Futura PT Medium" panose="020B0502020204020303" pitchFamily="34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Futura PT Medium" panose="020B0502020204020303" pitchFamily="34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Futura PT Medium" panose="020B0502020204020303" pitchFamily="34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Futura PT Medium" panose="020B0502020204020303" pitchFamily="34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Futura PT Medium" panose="020B0502020204020303" pitchFamily="34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9Slide.vn 6">
            <a:extLst>
              <a:ext uri="{FF2B5EF4-FFF2-40B4-BE49-F238E27FC236}">
                <a16:creationId xmlns:a16="http://schemas.microsoft.com/office/drawing/2014/main" id="{34AB6E20-4B96-6A42-8466-090B7AABF32E}"/>
              </a:ext>
            </a:extLst>
          </p:cNvPr>
          <p:cNvSpPr/>
          <p:nvPr/>
        </p:nvSpPr>
        <p:spPr>
          <a:xfrm>
            <a:off x="-409400" y="8677278"/>
            <a:ext cx="4481820" cy="4111072"/>
          </a:xfrm>
          <a:custGeom>
            <a:avLst/>
            <a:gdLst>
              <a:gd name="connsiteX0" fmla="*/ 6876061 w 7057521"/>
              <a:gd name="connsiteY0" fmla="*/ 6110780 h 6473704"/>
              <a:gd name="connsiteX1" fmla="*/ 7057521 w 7057521"/>
              <a:gd name="connsiteY1" fmla="*/ 6292242 h 6473704"/>
              <a:gd name="connsiteX2" fmla="*/ 6876061 w 7057521"/>
              <a:gd name="connsiteY2" fmla="*/ 6473704 h 6473704"/>
              <a:gd name="connsiteX3" fmla="*/ 6694597 w 7057521"/>
              <a:gd name="connsiteY3" fmla="*/ 6292242 h 6473704"/>
              <a:gd name="connsiteX4" fmla="*/ 6876061 w 7057521"/>
              <a:gd name="connsiteY4" fmla="*/ 6110780 h 6473704"/>
              <a:gd name="connsiteX5" fmla="*/ 5919689 w 7057521"/>
              <a:gd name="connsiteY5" fmla="*/ 6110780 h 6473704"/>
              <a:gd name="connsiteX6" fmla="*/ 6101149 w 7057521"/>
              <a:gd name="connsiteY6" fmla="*/ 6292242 h 6473704"/>
              <a:gd name="connsiteX7" fmla="*/ 5919689 w 7057521"/>
              <a:gd name="connsiteY7" fmla="*/ 6473704 h 6473704"/>
              <a:gd name="connsiteX8" fmla="*/ 5738225 w 7057521"/>
              <a:gd name="connsiteY8" fmla="*/ 6292242 h 6473704"/>
              <a:gd name="connsiteX9" fmla="*/ 5919689 w 7057521"/>
              <a:gd name="connsiteY9" fmla="*/ 6110780 h 6473704"/>
              <a:gd name="connsiteX10" fmla="*/ 4963317 w 7057521"/>
              <a:gd name="connsiteY10" fmla="*/ 6110780 h 6473704"/>
              <a:gd name="connsiteX11" fmla="*/ 5144781 w 7057521"/>
              <a:gd name="connsiteY11" fmla="*/ 6292242 h 6473704"/>
              <a:gd name="connsiteX12" fmla="*/ 4963317 w 7057521"/>
              <a:gd name="connsiteY12" fmla="*/ 6473704 h 6473704"/>
              <a:gd name="connsiteX13" fmla="*/ 4781857 w 7057521"/>
              <a:gd name="connsiteY13" fmla="*/ 6292242 h 6473704"/>
              <a:gd name="connsiteX14" fmla="*/ 4963317 w 7057521"/>
              <a:gd name="connsiteY14" fmla="*/ 6110780 h 6473704"/>
              <a:gd name="connsiteX15" fmla="*/ 4006945 w 7057521"/>
              <a:gd name="connsiteY15" fmla="*/ 6110780 h 6473704"/>
              <a:gd name="connsiteX16" fmla="*/ 4188409 w 7057521"/>
              <a:gd name="connsiteY16" fmla="*/ 6292242 h 6473704"/>
              <a:gd name="connsiteX17" fmla="*/ 4006945 w 7057521"/>
              <a:gd name="connsiteY17" fmla="*/ 6473704 h 6473704"/>
              <a:gd name="connsiteX18" fmla="*/ 3825485 w 7057521"/>
              <a:gd name="connsiteY18" fmla="*/ 6292242 h 6473704"/>
              <a:gd name="connsiteX19" fmla="*/ 4006945 w 7057521"/>
              <a:gd name="connsiteY19" fmla="*/ 6110780 h 6473704"/>
              <a:gd name="connsiteX20" fmla="*/ 3050577 w 7057521"/>
              <a:gd name="connsiteY20" fmla="*/ 6110780 h 6473704"/>
              <a:gd name="connsiteX21" fmla="*/ 3232037 w 7057521"/>
              <a:gd name="connsiteY21" fmla="*/ 6292242 h 6473704"/>
              <a:gd name="connsiteX22" fmla="*/ 3050577 w 7057521"/>
              <a:gd name="connsiteY22" fmla="*/ 6473704 h 6473704"/>
              <a:gd name="connsiteX23" fmla="*/ 2869113 w 7057521"/>
              <a:gd name="connsiteY23" fmla="*/ 6292242 h 6473704"/>
              <a:gd name="connsiteX24" fmla="*/ 3050577 w 7057521"/>
              <a:gd name="connsiteY24" fmla="*/ 6110780 h 6473704"/>
              <a:gd name="connsiteX25" fmla="*/ 2094205 w 7057521"/>
              <a:gd name="connsiteY25" fmla="*/ 6110780 h 6473704"/>
              <a:gd name="connsiteX26" fmla="*/ 2275665 w 7057521"/>
              <a:gd name="connsiteY26" fmla="*/ 6292242 h 6473704"/>
              <a:gd name="connsiteX27" fmla="*/ 2094205 w 7057521"/>
              <a:gd name="connsiteY27" fmla="*/ 6473704 h 6473704"/>
              <a:gd name="connsiteX28" fmla="*/ 1912741 w 7057521"/>
              <a:gd name="connsiteY28" fmla="*/ 6292242 h 6473704"/>
              <a:gd name="connsiteX29" fmla="*/ 2094205 w 7057521"/>
              <a:gd name="connsiteY29" fmla="*/ 6110780 h 6473704"/>
              <a:gd name="connsiteX30" fmla="*/ 1137833 w 7057521"/>
              <a:gd name="connsiteY30" fmla="*/ 6110780 h 6473704"/>
              <a:gd name="connsiteX31" fmla="*/ 1319295 w 7057521"/>
              <a:gd name="connsiteY31" fmla="*/ 6292242 h 6473704"/>
              <a:gd name="connsiteX32" fmla="*/ 1137833 w 7057521"/>
              <a:gd name="connsiteY32" fmla="*/ 6473704 h 6473704"/>
              <a:gd name="connsiteX33" fmla="*/ 956371 w 7057521"/>
              <a:gd name="connsiteY33" fmla="*/ 6292242 h 6473704"/>
              <a:gd name="connsiteX34" fmla="*/ 1137833 w 7057521"/>
              <a:gd name="connsiteY34" fmla="*/ 6110780 h 6473704"/>
              <a:gd name="connsiteX35" fmla="*/ 181462 w 7057521"/>
              <a:gd name="connsiteY35" fmla="*/ 6110780 h 6473704"/>
              <a:gd name="connsiteX36" fmla="*/ 362924 w 7057521"/>
              <a:gd name="connsiteY36" fmla="*/ 6292242 h 6473704"/>
              <a:gd name="connsiteX37" fmla="*/ 181462 w 7057521"/>
              <a:gd name="connsiteY37" fmla="*/ 6473704 h 6473704"/>
              <a:gd name="connsiteX38" fmla="*/ 0 w 7057521"/>
              <a:gd name="connsiteY38" fmla="*/ 6292242 h 6473704"/>
              <a:gd name="connsiteX39" fmla="*/ 181462 w 7057521"/>
              <a:gd name="connsiteY39" fmla="*/ 6110780 h 6473704"/>
              <a:gd name="connsiteX40" fmla="*/ 6876061 w 7057521"/>
              <a:gd name="connsiteY40" fmla="*/ 5237814 h 6473704"/>
              <a:gd name="connsiteX41" fmla="*/ 7057521 w 7057521"/>
              <a:gd name="connsiteY41" fmla="*/ 5419276 h 6473704"/>
              <a:gd name="connsiteX42" fmla="*/ 6876061 w 7057521"/>
              <a:gd name="connsiteY42" fmla="*/ 5600738 h 6473704"/>
              <a:gd name="connsiteX43" fmla="*/ 6694597 w 7057521"/>
              <a:gd name="connsiteY43" fmla="*/ 5419276 h 6473704"/>
              <a:gd name="connsiteX44" fmla="*/ 6876061 w 7057521"/>
              <a:gd name="connsiteY44" fmla="*/ 5237814 h 6473704"/>
              <a:gd name="connsiteX45" fmla="*/ 5919689 w 7057521"/>
              <a:gd name="connsiteY45" fmla="*/ 5237814 h 6473704"/>
              <a:gd name="connsiteX46" fmla="*/ 6101149 w 7057521"/>
              <a:gd name="connsiteY46" fmla="*/ 5419276 h 6473704"/>
              <a:gd name="connsiteX47" fmla="*/ 5919689 w 7057521"/>
              <a:gd name="connsiteY47" fmla="*/ 5600738 h 6473704"/>
              <a:gd name="connsiteX48" fmla="*/ 5738225 w 7057521"/>
              <a:gd name="connsiteY48" fmla="*/ 5419276 h 6473704"/>
              <a:gd name="connsiteX49" fmla="*/ 5919689 w 7057521"/>
              <a:gd name="connsiteY49" fmla="*/ 5237814 h 6473704"/>
              <a:gd name="connsiteX50" fmla="*/ 4963317 w 7057521"/>
              <a:gd name="connsiteY50" fmla="*/ 5237814 h 6473704"/>
              <a:gd name="connsiteX51" fmla="*/ 5144781 w 7057521"/>
              <a:gd name="connsiteY51" fmla="*/ 5419276 h 6473704"/>
              <a:gd name="connsiteX52" fmla="*/ 4963317 w 7057521"/>
              <a:gd name="connsiteY52" fmla="*/ 5600738 h 6473704"/>
              <a:gd name="connsiteX53" fmla="*/ 4781857 w 7057521"/>
              <a:gd name="connsiteY53" fmla="*/ 5419276 h 6473704"/>
              <a:gd name="connsiteX54" fmla="*/ 4963317 w 7057521"/>
              <a:gd name="connsiteY54" fmla="*/ 5237814 h 6473704"/>
              <a:gd name="connsiteX55" fmla="*/ 4006945 w 7057521"/>
              <a:gd name="connsiteY55" fmla="*/ 5237814 h 6473704"/>
              <a:gd name="connsiteX56" fmla="*/ 4188409 w 7057521"/>
              <a:gd name="connsiteY56" fmla="*/ 5419276 h 6473704"/>
              <a:gd name="connsiteX57" fmla="*/ 4006945 w 7057521"/>
              <a:gd name="connsiteY57" fmla="*/ 5600738 h 6473704"/>
              <a:gd name="connsiteX58" fmla="*/ 3825485 w 7057521"/>
              <a:gd name="connsiteY58" fmla="*/ 5419276 h 6473704"/>
              <a:gd name="connsiteX59" fmla="*/ 4006945 w 7057521"/>
              <a:gd name="connsiteY59" fmla="*/ 5237814 h 6473704"/>
              <a:gd name="connsiteX60" fmla="*/ 3050577 w 7057521"/>
              <a:gd name="connsiteY60" fmla="*/ 5237814 h 6473704"/>
              <a:gd name="connsiteX61" fmla="*/ 3232037 w 7057521"/>
              <a:gd name="connsiteY61" fmla="*/ 5419276 h 6473704"/>
              <a:gd name="connsiteX62" fmla="*/ 3050577 w 7057521"/>
              <a:gd name="connsiteY62" fmla="*/ 5600738 h 6473704"/>
              <a:gd name="connsiteX63" fmla="*/ 2869113 w 7057521"/>
              <a:gd name="connsiteY63" fmla="*/ 5419276 h 6473704"/>
              <a:gd name="connsiteX64" fmla="*/ 3050577 w 7057521"/>
              <a:gd name="connsiteY64" fmla="*/ 5237814 h 6473704"/>
              <a:gd name="connsiteX65" fmla="*/ 2094205 w 7057521"/>
              <a:gd name="connsiteY65" fmla="*/ 5237814 h 6473704"/>
              <a:gd name="connsiteX66" fmla="*/ 2275665 w 7057521"/>
              <a:gd name="connsiteY66" fmla="*/ 5419276 h 6473704"/>
              <a:gd name="connsiteX67" fmla="*/ 2094205 w 7057521"/>
              <a:gd name="connsiteY67" fmla="*/ 5600738 h 6473704"/>
              <a:gd name="connsiteX68" fmla="*/ 1912741 w 7057521"/>
              <a:gd name="connsiteY68" fmla="*/ 5419276 h 6473704"/>
              <a:gd name="connsiteX69" fmla="*/ 2094205 w 7057521"/>
              <a:gd name="connsiteY69" fmla="*/ 5237814 h 6473704"/>
              <a:gd name="connsiteX70" fmla="*/ 1137833 w 7057521"/>
              <a:gd name="connsiteY70" fmla="*/ 5237814 h 6473704"/>
              <a:gd name="connsiteX71" fmla="*/ 1319295 w 7057521"/>
              <a:gd name="connsiteY71" fmla="*/ 5419276 h 6473704"/>
              <a:gd name="connsiteX72" fmla="*/ 1137833 w 7057521"/>
              <a:gd name="connsiteY72" fmla="*/ 5600738 h 6473704"/>
              <a:gd name="connsiteX73" fmla="*/ 956371 w 7057521"/>
              <a:gd name="connsiteY73" fmla="*/ 5419276 h 6473704"/>
              <a:gd name="connsiteX74" fmla="*/ 1137833 w 7057521"/>
              <a:gd name="connsiteY74" fmla="*/ 5237814 h 6473704"/>
              <a:gd name="connsiteX75" fmla="*/ 181462 w 7057521"/>
              <a:gd name="connsiteY75" fmla="*/ 5237814 h 6473704"/>
              <a:gd name="connsiteX76" fmla="*/ 362924 w 7057521"/>
              <a:gd name="connsiteY76" fmla="*/ 5419276 h 6473704"/>
              <a:gd name="connsiteX77" fmla="*/ 181462 w 7057521"/>
              <a:gd name="connsiteY77" fmla="*/ 5600738 h 6473704"/>
              <a:gd name="connsiteX78" fmla="*/ 0 w 7057521"/>
              <a:gd name="connsiteY78" fmla="*/ 5419276 h 6473704"/>
              <a:gd name="connsiteX79" fmla="*/ 181462 w 7057521"/>
              <a:gd name="connsiteY79" fmla="*/ 5237814 h 6473704"/>
              <a:gd name="connsiteX80" fmla="*/ 6876061 w 7057521"/>
              <a:gd name="connsiteY80" fmla="*/ 4364845 h 6473704"/>
              <a:gd name="connsiteX81" fmla="*/ 7057521 w 7057521"/>
              <a:gd name="connsiteY81" fmla="*/ 4546307 h 6473704"/>
              <a:gd name="connsiteX82" fmla="*/ 6876061 w 7057521"/>
              <a:gd name="connsiteY82" fmla="*/ 4727769 h 6473704"/>
              <a:gd name="connsiteX83" fmla="*/ 6694597 w 7057521"/>
              <a:gd name="connsiteY83" fmla="*/ 4546307 h 6473704"/>
              <a:gd name="connsiteX84" fmla="*/ 6876061 w 7057521"/>
              <a:gd name="connsiteY84" fmla="*/ 4364845 h 6473704"/>
              <a:gd name="connsiteX85" fmla="*/ 5919689 w 7057521"/>
              <a:gd name="connsiteY85" fmla="*/ 4364845 h 6473704"/>
              <a:gd name="connsiteX86" fmla="*/ 6101149 w 7057521"/>
              <a:gd name="connsiteY86" fmla="*/ 4546307 h 6473704"/>
              <a:gd name="connsiteX87" fmla="*/ 5919689 w 7057521"/>
              <a:gd name="connsiteY87" fmla="*/ 4727769 h 6473704"/>
              <a:gd name="connsiteX88" fmla="*/ 5738225 w 7057521"/>
              <a:gd name="connsiteY88" fmla="*/ 4546307 h 6473704"/>
              <a:gd name="connsiteX89" fmla="*/ 5919689 w 7057521"/>
              <a:gd name="connsiteY89" fmla="*/ 4364845 h 6473704"/>
              <a:gd name="connsiteX90" fmla="*/ 4963317 w 7057521"/>
              <a:gd name="connsiteY90" fmla="*/ 4364845 h 6473704"/>
              <a:gd name="connsiteX91" fmla="*/ 5144781 w 7057521"/>
              <a:gd name="connsiteY91" fmla="*/ 4546307 h 6473704"/>
              <a:gd name="connsiteX92" fmla="*/ 4963317 w 7057521"/>
              <a:gd name="connsiteY92" fmla="*/ 4727769 h 6473704"/>
              <a:gd name="connsiteX93" fmla="*/ 4781857 w 7057521"/>
              <a:gd name="connsiteY93" fmla="*/ 4546307 h 6473704"/>
              <a:gd name="connsiteX94" fmla="*/ 4963317 w 7057521"/>
              <a:gd name="connsiteY94" fmla="*/ 4364845 h 6473704"/>
              <a:gd name="connsiteX95" fmla="*/ 4006945 w 7057521"/>
              <a:gd name="connsiteY95" fmla="*/ 4364845 h 6473704"/>
              <a:gd name="connsiteX96" fmla="*/ 4188409 w 7057521"/>
              <a:gd name="connsiteY96" fmla="*/ 4546307 h 6473704"/>
              <a:gd name="connsiteX97" fmla="*/ 4006945 w 7057521"/>
              <a:gd name="connsiteY97" fmla="*/ 4727769 h 6473704"/>
              <a:gd name="connsiteX98" fmla="*/ 3825485 w 7057521"/>
              <a:gd name="connsiteY98" fmla="*/ 4546307 h 6473704"/>
              <a:gd name="connsiteX99" fmla="*/ 4006945 w 7057521"/>
              <a:gd name="connsiteY99" fmla="*/ 4364845 h 6473704"/>
              <a:gd name="connsiteX100" fmla="*/ 3050577 w 7057521"/>
              <a:gd name="connsiteY100" fmla="*/ 4364845 h 6473704"/>
              <a:gd name="connsiteX101" fmla="*/ 3232037 w 7057521"/>
              <a:gd name="connsiteY101" fmla="*/ 4546307 h 6473704"/>
              <a:gd name="connsiteX102" fmla="*/ 3050577 w 7057521"/>
              <a:gd name="connsiteY102" fmla="*/ 4727769 h 6473704"/>
              <a:gd name="connsiteX103" fmla="*/ 2869113 w 7057521"/>
              <a:gd name="connsiteY103" fmla="*/ 4546307 h 6473704"/>
              <a:gd name="connsiteX104" fmla="*/ 3050577 w 7057521"/>
              <a:gd name="connsiteY104" fmla="*/ 4364845 h 6473704"/>
              <a:gd name="connsiteX105" fmla="*/ 2094205 w 7057521"/>
              <a:gd name="connsiteY105" fmla="*/ 4364845 h 6473704"/>
              <a:gd name="connsiteX106" fmla="*/ 2275665 w 7057521"/>
              <a:gd name="connsiteY106" fmla="*/ 4546307 h 6473704"/>
              <a:gd name="connsiteX107" fmla="*/ 2094205 w 7057521"/>
              <a:gd name="connsiteY107" fmla="*/ 4727769 h 6473704"/>
              <a:gd name="connsiteX108" fmla="*/ 1912741 w 7057521"/>
              <a:gd name="connsiteY108" fmla="*/ 4546307 h 6473704"/>
              <a:gd name="connsiteX109" fmla="*/ 2094205 w 7057521"/>
              <a:gd name="connsiteY109" fmla="*/ 4364845 h 6473704"/>
              <a:gd name="connsiteX110" fmla="*/ 1137833 w 7057521"/>
              <a:gd name="connsiteY110" fmla="*/ 4364845 h 6473704"/>
              <a:gd name="connsiteX111" fmla="*/ 1319295 w 7057521"/>
              <a:gd name="connsiteY111" fmla="*/ 4546307 h 6473704"/>
              <a:gd name="connsiteX112" fmla="*/ 1137833 w 7057521"/>
              <a:gd name="connsiteY112" fmla="*/ 4727769 h 6473704"/>
              <a:gd name="connsiteX113" fmla="*/ 956371 w 7057521"/>
              <a:gd name="connsiteY113" fmla="*/ 4546307 h 6473704"/>
              <a:gd name="connsiteX114" fmla="*/ 1137833 w 7057521"/>
              <a:gd name="connsiteY114" fmla="*/ 4364845 h 6473704"/>
              <a:gd name="connsiteX115" fmla="*/ 181462 w 7057521"/>
              <a:gd name="connsiteY115" fmla="*/ 4364845 h 6473704"/>
              <a:gd name="connsiteX116" fmla="*/ 362924 w 7057521"/>
              <a:gd name="connsiteY116" fmla="*/ 4546307 h 6473704"/>
              <a:gd name="connsiteX117" fmla="*/ 181462 w 7057521"/>
              <a:gd name="connsiteY117" fmla="*/ 4727769 h 6473704"/>
              <a:gd name="connsiteX118" fmla="*/ 0 w 7057521"/>
              <a:gd name="connsiteY118" fmla="*/ 4546307 h 6473704"/>
              <a:gd name="connsiteX119" fmla="*/ 181462 w 7057521"/>
              <a:gd name="connsiteY119" fmla="*/ 4364845 h 6473704"/>
              <a:gd name="connsiteX120" fmla="*/ 6876061 w 7057521"/>
              <a:gd name="connsiteY120" fmla="*/ 3491876 h 6473704"/>
              <a:gd name="connsiteX121" fmla="*/ 7057521 w 7057521"/>
              <a:gd name="connsiteY121" fmla="*/ 3673338 h 6473704"/>
              <a:gd name="connsiteX122" fmla="*/ 6876061 w 7057521"/>
              <a:gd name="connsiteY122" fmla="*/ 3854800 h 6473704"/>
              <a:gd name="connsiteX123" fmla="*/ 6694597 w 7057521"/>
              <a:gd name="connsiteY123" fmla="*/ 3673338 h 6473704"/>
              <a:gd name="connsiteX124" fmla="*/ 6876061 w 7057521"/>
              <a:gd name="connsiteY124" fmla="*/ 3491876 h 6473704"/>
              <a:gd name="connsiteX125" fmla="*/ 5919689 w 7057521"/>
              <a:gd name="connsiteY125" fmla="*/ 3491876 h 6473704"/>
              <a:gd name="connsiteX126" fmla="*/ 6101149 w 7057521"/>
              <a:gd name="connsiteY126" fmla="*/ 3673338 h 6473704"/>
              <a:gd name="connsiteX127" fmla="*/ 5919689 w 7057521"/>
              <a:gd name="connsiteY127" fmla="*/ 3854800 h 6473704"/>
              <a:gd name="connsiteX128" fmla="*/ 5738225 w 7057521"/>
              <a:gd name="connsiteY128" fmla="*/ 3673338 h 6473704"/>
              <a:gd name="connsiteX129" fmla="*/ 5919689 w 7057521"/>
              <a:gd name="connsiteY129" fmla="*/ 3491876 h 6473704"/>
              <a:gd name="connsiteX130" fmla="*/ 4963317 w 7057521"/>
              <a:gd name="connsiteY130" fmla="*/ 3491876 h 6473704"/>
              <a:gd name="connsiteX131" fmla="*/ 5144781 w 7057521"/>
              <a:gd name="connsiteY131" fmla="*/ 3673338 h 6473704"/>
              <a:gd name="connsiteX132" fmla="*/ 4963317 w 7057521"/>
              <a:gd name="connsiteY132" fmla="*/ 3854800 h 6473704"/>
              <a:gd name="connsiteX133" fmla="*/ 4781857 w 7057521"/>
              <a:gd name="connsiteY133" fmla="*/ 3673338 h 6473704"/>
              <a:gd name="connsiteX134" fmla="*/ 4963317 w 7057521"/>
              <a:gd name="connsiteY134" fmla="*/ 3491876 h 6473704"/>
              <a:gd name="connsiteX135" fmla="*/ 4006945 w 7057521"/>
              <a:gd name="connsiteY135" fmla="*/ 3491876 h 6473704"/>
              <a:gd name="connsiteX136" fmla="*/ 4188409 w 7057521"/>
              <a:gd name="connsiteY136" fmla="*/ 3673338 h 6473704"/>
              <a:gd name="connsiteX137" fmla="*/ 4006945 w 7057521"/>
              <a:gd name="connsiteY137" fmla="*/ 3854800 h 6473704"/>
              <a:gd name="connsiteX138" fmla="*/ 3825485 w 7057521"/>
              <a:gd name="connsiteY138" fmla="*/ 3673338 h 6473704"/>
              <a:gd name="connsiteX139" fmla="*/ 4006945 w 7057521"/>
              <a:gd name="connsiteY139" fmla="*/ 3491876 h 6473704"/>
              <a:gd name="connsiteX140" fmla="*/ 3050577 w 7057521"/>
              <a:gd name="connsiteY140" fmla="*/ 3491876 h 6473704"/>
              <a:gd name="connsiteX141" fmla="*/ 3232037 w 7057521"/>
              <a:gd name="connsiteY141" fmla="*/ 3673338 h 6473704"/>
              <a:gd name="connsiteX142" fmla="*/ 3050577 w 7057521"/>
              <a:gd name="connsiteY142" fmla="*/ 3854800 h 6473704"/>
              <a:gd name="connsiteX143" fmla="*/ 2869113 w 7057521"/>
              <a:gd name="connsiteY143" fmla="*/ 3673338 h 6473704"/>
              <a:gd name="connsiteX144" fmla="*/ 3050577 w 7057521"/>
              <a:gd name="connsiteY144" fmla="*/ 3491876 h 6473704"/>
              <a:gd name="connsiteX145" fmla="*/ 2094205 w 7057521"/>
              <a:gd name="connsiteY145" fmla="*/ 3491876 h 6473704"/>
              <a:gd name="connsiteX146" fmla="*/ 2275665 w 7057521"/>
              <a:gd name="connsiteY146" fmla="*/ 3673338 h 6473704"/>
              <a:gd name="connsiteX147" fmla="*/ 2094205 w 7057521"/>
              <a:gd name="connsiteY147" fmla="*/ 3854800 h 6473704"/>
              <a:gd name="connsiteX148" fmla="*/ 1912741 w 7057521"/>
              <a:gd name="connsiteY148" fmla="*/ 3673338 h 6473704"/>
              <a:gd name="connsiteX149" fmla="*/ 2094205 w 7057521"/>
              <a:gd name="connsiteY149" fmla="*/ 3491876 h 6473704"/>
              <a:gd name="connsiteX150" fmla="*/ 1137833 w 7057521"/>
              <a:gd name="connsiteY150" fmla="*/ 3491876 h 6473704"/>
              <a:gd name="connsiteX151" fmla="*/ 1319295 w 7057521"/>
              <a:gd name="connsiteY151" fmla="*/ 3673338 h 6473704"/>
              <a:gd name="connsiteX152" fmla="*/ 1137833 w 7057521"/>
              <a:gd name="connsiteY152" fmla="*/ 3854800 h 6473704"/>
              <a:gd name="connsiteX153" fmla="*/ 956371 w 7057521"/>
              <a:gd name="connsiteY153" fmla="*/ 3673338 h 6473704"/>
              <a:gd name="connsiteX154" fmla="*/ 1137833 w 7057521"/>
              <a:gd name="connsiteY154" fmla="*/ 3491876 h 6473704"/>
              <a:gd name="connsiteX155" fmla="*/ 181462 w 7057521"/>
              <a:gd name="connsiteY155" fmla="*/ 3491876 h 6473704"/>
              <a:gd name="connsiteX156" fmla="*/ 362924 w 7057521"/>
              <a:gd name="connsiteY156" fmla="*/ 3673338 h 6473704"/>
              <a:gd name="connsiteX157" fmla="*/ 181462 w 7057521"/>
              <a:gd name="connsiteY157" fmla="*/ 3854800 h 6473704"/>
              <a:gd name="connsiteX158" fmla="*/ 0 w 7057521"/>
              <a:gd name="connsiteY158" fmla="*/ 3673338 h 6473704"/>
              <a:gd name="connsiteX159" fmla="*/ 181462 w 7057521"/>
              <a:gd name="connsiteY159" fmla="*/ 3491876 h 6473704"/>
              <a:gd name="connsiteX160" fmla="*/ 6876061 w 7057521"/>
              <a:gd name="connsiteY160" fmla="*/ 2618907 h 6473704"/>
              <a:gd name="connsiteX161" fmla="*/ 7057521 w 7057521"/>
              <a:gd name="connsiteY161" fmla="*/ 2800369 h 6473704"/>
              <a:gd name="connsiteX162" fmla="*/ 6876061 w 7057521"/>
              <a:gd name="connsiteY162" fmla="*/ 2981831 h 6473704"/>
              <a:gd name="connsiteX163" fmla="*/ 6694597 w 7057521"/>
              <a:gd name="connsiteY163" fmla="*/ 2800369 h 6473704"/>
              <a:gd name="connsiteX164" fmla="*/ 6876061 w 7057521"/>
              <a:gd name="connsiteY164" fmla="*/ 2618907 h 6473704"/>
              <a:gd name="connsiteX165" fmla="*/ 5919689 w 7057521"/>
              <a:gd name="connsiteY165" fmla="*/ 2618907 h 6473704"/>
              <a:gd name="connsiteX166" fmla="*/ 6101149 w 7057521"/>
              <a:gd name="connsiteY166" fmla="*/ 2800369 h 6473704"/>
              <a:gd name="connsiteX167" fmla="*/ 5919689 w 7057521"/>
              <a:gd name="connsiteY167" fmla="*/ 2981831 h 6473704"/>
              <a:gd name="connsiteX168" fmla="*/ 5738225 w 7057521"/>
              <a:gd name="connsiteY168" fmla="*/ 2800369 h 6473704"/>
              <a:gd name="connsiteX169" fmla="*/ 5919689 w 7057521"/>
              <a:gd name="connsiteY169" fmla="*/ 2618907 h 6473704"/>
              <a:gd name="connsiteX170" fmla="*/ 4963317 w 7057521"/>
              <a:gd name="connsiteY170" fmla="*/ 2618907 h 6473704"/>
              <a:gd name="connsiteX171" fmla="*/ 5144781 w 7057521"/>
              <a:gd name="connsiteY171" fmla="*/ 2800369 h 6473704"/>
              <a:gd name="connsiteX172" fmla="*/ 4963317 w 7057521"/>
              <a:gd name="connsiteY172" fmla="*/ 2981831 h 6473704"/>
              <a:gd name="connsiteX173" fmla="*/ 4781857 w 7057521"/>
              <a:gd name="connsiteY173" fmla="*/ 2800369 h 6473704"/>
              <a:gd name="connsiteX174" fmla="*/ 4963317 w 7057521"/>
              <a:gd name="connsiteY174" fmla="*/ 2618907 h 6473704"/>
              <a:gd name="connsiteX175" fmla="*/ 4006945 w 7057521"/>
              <a:gd name="connsiteY175" fmla="*/ 2618907 h 6473704"/>
              <a:gd name="connsiteX176" fmla="*/ 4188409 w 7057521"/>
              <a:gd name="connsiteY176" fmla="*/ 2800369 h 6473704"/>
              <a:gd name="connsiteX177" fmla="*/ 4006945 w 7057521"/>
              <a:gd name="connsiteY177" fmla="*/ 2981831 h 6473704"/>
              <a:gd name="connsiteX178" fmla="*/ 3825485 w 7057521"/>
              <a:gd name="connsiteY178" fmla="*/ 2800369 h 6473704"/>
              <a:gd name="connsiteX179" fmla="*/ 4006945 w 7057521"/>
              <a:gd name="connsiteY179" fmla="*/ 2618907 h 6473704"/>
              <a:gd name="connsiteX180" fmla="*/ 3050577 w 7057521"/>
              <a:gd name="connsiteY180" fmla="*/ 2618907 h 6473704"/>
              <a:gd name="connsiteX181" fmla="*/ 3232037 w 7057521"/>
              <a:gd name="connsiteY181" fmla="*/ 2800369 h 6473704"/>
              <a:gd name="connsiteX182" fmla="*/ 3050577 w 7057521"/>
              <a:gd name="connsiteY182" fmla="*/ 2981831 h 6473704"/>
              <a:gd name="connsiteX183" fmla="*/ 2869113 w 7057521"/>
              <a:gd name="connsiteY183" fmla="*/ 2800369 h 6473704"/>
              <a:gd name="connsiteX184" fmla="*/ 3050577 w 7057521"/>
              <a:gd name="connsiteY184" fmla="*/ 2618907 h 6473704"/>
              <a:gd name="connsiteX185" fmla="*/ 2094205 w 7057521"/>
              <a:gd name="connsiteY185" fmla="*/ 2618907 h 6473704"/>
              <a:gd name="connsiteX186" fmla="*/ 2275665 w 7057521"/>
              <a:gd name="connsiteY186" fmla="*/ 2800369 h 6473704"/>
              <a:gd name="connsiteX187" fmla="*/ 2094205 w 7057521"/>
              <a:gd name="connsiteY187" fmla="*/ 2981831 h 6473704"/>
              <a:gd name="connsiteX188" fmla="*/ 1912741 w 7057521"/>
              <a:gd name="connsiteY188" fmla="*/ 2800369 h 6473704"/>
              <a:gd name="connsiteX189" fmla="*/ 2094205 w 7057521"/>
              <a:gd name="connsiteY189" fmla="*/ 2618907 h 6473704"/>
              <a:gd name="connsiteX190" fmla="*/ 1137833 w 7057521"/>
              <a:gd name="connsiteY190" fmla="*/ 2618907 h 6473704"/>
              <a:gd name="connsiteX191" fmla="*/ 1319295 w 7057521"/>
              <a:gd name="connsiteY191" fmla="*/ 2800369 h 6473704"/>
              <a:gd name="connsiteX192" fmla="*/ 1137833 w 7057521"/>
              <a:gd name="connsiteY192" fmla="*/ 2981831 h 6473704"/>
              <a:gd name="connsiteX193" fmla="*/ 956371 w 7057521"/>
              <a:gd name="connsiteY193" fmla="*/ 2800369 h 6473704"/>
              <a:gd name="connsiteX194" fmla="*/ 1137833 w 7057521"/>
              <a:gd name="connsiteY194" fmla="*/ 2618907 h 6473704"/>
              <a:gd name="connsiteX195" fmla="*/ 181462 w 7057521"/>
              <a:gd name="connsiteY195" fmla="*/ 2618907 h 6473704"/>
              <a:gd name="connsiteX196" fmla="*/ 362924 w 7057521"/>
              <a:gd name="connsiteY196" fmla="*/ 2800369 h 6473704"/>
              <a:gd name="connsiteX197" fmla="*/ 181462 w 7057521"/>
              <a:gd name="connsiteY197" fmla="*/ 2981831 h 6473704"/>
              <a:gd name="connsiteX198" fmla="*/ 0 w 7057521"/>
              <a:gd name="connsiteY198" fmla="*/ 2800369 h 6473704"/>
              <a:gd name="connsiteX199" fmla="*/ 181462 w 7057521"/>
              <a:gd name="connsiteY199" fmla="*/ 2618907 h 6473704"/>
              <a:gd name="connsiteX200" fmla="*/ 6876061 w 7057521"/>
              <a:gd name="connsiteY200" fmla="*/ 1745938 h 6473704"/>
              <a:gd name="connsiteX201" fmla="*/ 7057521 w 7057521"/>
              <a:gd name="connsiteY201" fmla="*/ 1927400 h 6473704"/>
              <a:gd name="connsiteX202" fmla="*/ 6876061 w 7057521"/>
              <a:gd name="connsiteY202" fmla="*/ 2108862 h 6473704"/>
              <a:gd name="connsiteX203" fmla="*/ 6694597 w 7057521"/>
              <a:gd name="connsiteY203" fmla="*/ 1927400 h 6473704"/>
              <a:gd name="connsiteX204" fmla="*/ 6876061 w 7057521"/>
              <a:gd name="connsiteY204" fmla="*/ 1745938 h 6473704"/>
              <a:gd name="connsiteX205" fmla="*/ 5919689 w 7057521"/>
              <a:gd name="connsiteY205" fmla="*/ 1745938 h 6473704"/>
              <a:gd name="connsiteX206" fmla="*/ 6101149 w 7057521"/>
              <a:gd name="connsiteY206" fmla="*/ 1927400 h 6473704"/>
              <a:gd name="connsiteX207" fmla="*/ 5919689 w 7057521"/>
              <a:gd name="connsiteY207" fmla="*/ 2108862 h 6473704"/>
              <a:gd name="connsiteX208" fmla="*/ 5738225 w 7057521"/>
              <a:gd name="connsiteY208" fmla="*/ 1927400 h 6473704"/>
              <a:gd name="connsiteX209" fmla="*/ 5919689 w 7057521"/>
              <a:gd name="connsiteY209" fmla="*/ 1745938 h 6473704"/>
              <a:gd name="connsiteX210" fmla="*/ 4963317 w 7057521"/>
              <a:gd name="connsiteY210" fmla="*/ 1745938 h 6473704"/>
              <a:gd name="connsiteX211" fmla="*/ 5144781 w 7057521"/>
              <a:gd name="connsiteY211" fmla="*/ 1927400 h 6473704"/>
              <a:gd name="connsiteX212" fmla="*/ 4963317 w 7057521"/>
              <a:gd name="connsiteY212" fmla="*/ 2108862 h 6473704"/>
              <a:gd name="connsiteX213" fmla="*/ 4781857 w 7057521"/>
              <a:gd name="connsiteY213" fmla="*/ 1927400 h 6473704"/>
              <a:gd name="connsiteX214" fmla="*/ 4963317 w 7057521"/>
              <a:gd name="connsiteY214" fmla="*/ 1745938 h 6473704"/>
              <a:gd name="connsiteX215" fmla="*/ 4006945 w 7057521"/>
              <a:gd name="connsiteY215" fmla="*/ 1745938 h 6473704"/>
              <a:gd name="connsiteX216" fmla="*/ 4188409 w 7057521"/>
              <a:gd name="connsiteY216" fmla="*/ 1927400 h 6473704"/>
              <a:gd name="connsiteX217" fmla="*/ 4006945 w 7057521"/>
              <a:gd name="connsiteY217" fmla="*/ 2108862 h 6473704"/>
              <a:gd name="connsiteX218" fmla="*/ 3825485 w 7057521"/>
              <a:gd name="connsiteY218" fmla="*/ 1927400 h 6473704"/>
              <a:gd name="connsiteX219" fmla="*/ 4006945 w 7057521"/>
              <a:gd name="connsiteY219" fmla="*/ 1745938 h 6473704"/>
              <a:gd name="connsiteX220" fmla="*/ 3050577 w 7057521"/>
              <a:gd name="connsiteY220" fmla="*/ 1745938 h 6473704"/>
              <a:gd name="connsiteX221" fmla="*/ 3232037 w 7057521"/>
              <a:gd name="connsiteY221" fmla="*/ 1927400 h 6473704"/>
              <a:gd name="connsiteX222" fmla="*/ 3050577 w 7057521"/>
              <a:gd name="connsiteY222" fmla="*/ 2108862 h 6473704"/>
              <a:gd name="connsiteX223" fmla="*/ 2869113 w 7057521"/>
              <a:gd name="connsiteY223" fmla="*/ 1927400 h 6473704"/>
              <a:gd name="connsiteX224" fmla="*/ 3050577 w 7057521"/>
              <a:gd name="connsiteY224" fmla="*/ 1745938 h 6473704"/>
              <a:gd name="connsiteX225" fmla="*/ 2094205 w 7057521"/>
              <a:gd name="connsiteY225" fmla="*/ 1745938 h 6473704"/>
              <a:gd name="connsiteX226" fmla="*/ 2275665 w 7057521"/>
              <a:gd name="connsiteY226" fmla="*/ 1927400 h 6473704"/>
              <a:gd name="connsiteX227" fmla="*/ 2094205 w 7057521"/>
              <a:gd name="connsiteY227" fmla="*/ 2108862 h 6473704"/>
              <a:gd name="connsiteX228" fmla="*/ 1912741 w 7057521"/>
              <a:gd name="connsiteY228" fmla="*/ 1927400 h 6473704"/>
              <a:gd name="connsiteX229" fmla="*/ 2094205 w 7057521"/>
              <a:gd name="connsiteY229" fmla="*/ 1745938 h 6473704"/>
              <a:gd name="connsiteX230" fmla="*/ 1137833 w 7057521"/>
              <a:gd name="connsiteY230" fmla="*/ 1745938 h 6473704"/>
              <a:gd name="connsiteX231" fmla="*/ 1319295 w 7057521"/>
              <a:gd name="connsiteY231" fmla="*/ 1927400 h 6473704"/>
              <a:gd name="connsiteX232" fmla="*/ 1137833 w 7057521"/>
              <a:gd name="connsiteY232" fmla="*/ 2108862 h 6473704"/>
              <a:gd name="connsiteX233" fmla="*/ 956371 w 7057521"/>
              <a:gd name="connsiteY233" fmla="*/ 1927400 h 6473704"/>
              <a:gd name="connsiteX234" fmla="*/ 1137833 w 7057521"/>
              <a:gd name="connsiteY234" fmla="*/ 1745938 h 6473704"/>
              <a:gd name="connsiteX235" fmla="*/ 181462 w 7057521"/>
              <a:gd name="connsiteY235" fmla="*/ 1745938 h 6473704"/>
              <a:gd name="connsiteX236" fmla="*/ 362924 w 7057521"/>
              <a:gd name="connsiteY236" fmla="*/ 1927400 h 6473704"/>
              <a:gd name="connsiteX237" fmla="*/ 181462 w 7057521"/>
              <a:gd name="connsiteY237" fmla="*/ 2108862 h 6473704"/>
              <a:gd name="connsiteX238" fmla="*/ 0 w 7057521"/>
              <a:gd name="connsiteY238" fmla="*/ 1927400 h 6473704"/>
              <a:gd name="connsiteX239" fmla="*/ 181462 w 7057521"/>
              <a:gd name="connsiteY239" fmla="*/ 1745938 h 6473704"/>
              <a:gd name="connsiteX240" fmla="*/ 6876061 w 7057521"/>
              <a:gd name="connsiteY240" fmla="*/ 872969 h 6473704"/>
              <a:gd name="connsiteX241" fmla="*/ 7057521 w 7057521"/>
              <a:gd name="connsiteY241" fmla="*/ 1054431 h 6473704"/>
              <a:gd name="connsiteX242" fmla="*/ 6876061 w 7057521"/>
              <a:gd name="connsiteY242" fmla="*/ 1235893 h 6473704"/>
              <a:gd name="connsiteX243" fmla="*/ 6694597 w 7057521"/>
              <a:gd name="connsiteY243" fmla="*/ 1054431 h 6473704"/>
              <a:gd name="connsiteX244" fmla="*/ 6876061 w 7057521"/>
              <a:gd name="connsiteY244" fmla="*/ 872969 h 6473704"/>
              <a:gd name="connsiteX245" fmla="*/ 5919689 w 7057521"/>
              <a:gd name="connsiteY245" fmla="*/ 872969 h 6473704"/>
              <a:gd name="connsiteX246" fmla="*/ 6101149 w 7057521"/>
              <a:gd name="connsiteY246" fmla="*/ 1054431 h 6473704"/>
              <a:gd name="connsiteX247" fmla="*/ 5919689 w 7057521"/>
              <a:gd name="connsiteY247" fmla="*/ 1235893 h 6473704"/>
              <a:gd name="connsiteX248" fmla="*/ 5738225 w 7057521"/>
              <a:gd name="connsiteY248" fmla="*/ 1054431 h 6473704"/>
              <a:gd name="connsiteX249" fmla="*/ 5919689 w 7057521"/>
              <a:gd name="connsiteY249" fmla="*/ 872969 h 6473704"/>
              <a:gd name="connsiteX250" fmla="*/ 4963317 w 7057521"/>
              <a:gd name="connsiteY250" fmla="*/ 872969 h 6473704"/>
              <a:gd name="connsiteX251" fmla="*/ 5144781 w 7057521"/>
              <a:gd name="connsiteY251" fmla="*/ 1054431 h 6473704"/>
              <a:gd name="connsiteX252" fmla="*/ 4963317 w 7057521"/>
              <a:gd name="connsiteY252" fmla="*/ 1235893 h 6473704"/>
              <a:gd name="connsiteX253" fmla="*/ 4781857 w 7057521"/>
              <a:gd name="connsiteY253" fmla="*/ 1054431 h 6473704"/>
              <a:gd name="connsiteX254" fmla="*/ 4963317 w 7057521"/>
              <a:gd name="connsiteY254" fmla="*/ 872969 h 6473704"/>
              <a:gd name="connsiteX255" fmla="*/ 4006945 w 7057521"/>
              <a:gd name="connsiteY255" fmla="*/ 872969 h 6473704"/>
              <a:gd name="connsiteX256" fmla="*/ 4188409 w 7057521"/>
              <a:gd name="connsiteY256" fmla="*/ 1054431 h 6473704"/>
              <a:gd name="connsiteX257" fmla="*/ 4006945 w 7057521"/>
              <a:gd name="connsiteY257" fmla="*/ 1235893 h 6473704"/>
              <a:gd name="connsiteX258" fmla="*/ 3825485 w 7057521"/>
              <a:gd name="connsiteY258" fmla="*/ 1054431 h 6473704"/>
              <a:gd name="connsiteX259" fmla="*/ 4006945 w 7057521"/>
              <a:gd name="connsiteY259" fmla="*/ 872969 h 6473704"/>
              <a:gd name="connsiteX260" fmla="*/ 3050577 w 7057521"/>
              <a:gd name="connsiteY260" fmla="*/ 872969 h 6473704"/>
              <a:gd name="connsiteX261" fmla="*/ 3232037 w 7057521"/>
              <a:gd name="connsiteY261" fmla="*/ 1054431 h 6473704"/>
              <a:gd name="connsiteX262" fmla="*/ 3050577 w 7057521"/>
              <a:gd name="connsiteY262" fmla="*/ 1235893 h 6473704"/>
              <a:gd name="connsiteX263" fmla="*/ 2869113 w 7057521"/>
              <a:gd name="connsiteY263" fmla="*/ 1054431 h 6473704"/>
              <a:gd name="connsiteX264" fmla="*/ 3050577 w 7057521"/>
              <a:gd name="connsiteY264" fmla="*/ 872969 h 6473704"/>
              <a:gd name="connsiteX265" fmla="*/ 2094205 w 7057521"/>
              <a:gd name="connsiteY265" fmla="*/ 872969 h 6473704"/>
              <a:gd name="connsiteX266" fmla="*/ 2275665 w 7057521"/>
              <a:gd name="connsiteY266" fmla="*/ 1054431 h 6473704"/>
              <a:gd name="connsiteX267" fmla="*/ 2094205 w 7057521"/>
              <a:gd name="connsiteY267" fmla="*/ 1235893 h 6473704"/>
              <a:gd name="connsiteX268" fmla="*/ 1912741 w 7057521"/>
              <a:gd name="connsiteY268" fmla="*/ 1054431 h 6473704"/>
              <a:gd name="connsiteX269" fmla="*/ 2094205 w 7057521"/>
              <a:gd name="connsiteY269" fmla="*/ 872969 h 6473704"/>
              <a:gd name="connsiteX270" fmla="*/ 1137833 w 7057521"/>
              <a:gd name="connsiteY270" fmla="*/ 872969 h 6473704"/>
              <a:gd name="connsiteX271" fmla="*/ 1319295 w 7057521"/>
              <a:gd name="connsiteY271" fmla="*/ 1054431 h 6473704"/>
              <a:gd name="connsiteX272" fmla="*/ 1137833 w 7057521"/>
              <a:gd name="connsiteY272" fmla="*/ 1235893 h 6473704"/>
              <a:gd name="connsiteX273" fmla="*/ 956371 w 7057521"/>
              <a:gd name="connsiteY273" fmla="*/ 1054431 h 6473704"/>
              <a:gd name="connsiteX274" fmla="*/ 1137833 w 7057521"/>
              <a:gd name="connsiteY274" fmla="*/ 872969 h 6473704"/>
              <a:gd name="connsiteX275" fmla="*/ 181462 w 7057521"/>
              <a:gd name="connsiteY275" fmla="*/ 872969 h 6473704"/>
              <a:gd name="connsiteX276" fmla="*/ 362924 w 7057521"/>
              <a:gd name="connsiteY276" fmla="*/ 1054431 h 6473704"/>
              <a:gd name="connsiteX277" fmla="*/ 181462 w 7057521"/>
              <a:gd name="connsiteY277" fmla="*/ 1235893 h 6473704"/>
              <a:gd name="connsiteX278" fmla="*/ 0 w 7057521"/>
              <a:gd name="connsiteY278" fmla="*/ 1054431 h 6473704"/>
              <a:gd name="connsiteX279" fmla="*/ 181462 w 7057521"/>
              <a:gd name="connsiteY279" fmla="*/ 872969 h 6473704"/>
              <a:gd name="connsiteX280" fmla="*/ 6876061 w 7057521"/>
              <a:gd name="connsiteY280" fmla="*/ 0 h 6473704"/>
              <a:gd name="connsiteX281" fmla="*/ 7057521 w 7057521"/>
              <a:gd name="connsiteY281" fmla="*/ 181462 h 6473704"/>
              <a:gd name="connsiteX282" fmla="*/ 6876061 w 7057521"/>
              <a:gd name="connsiteY282" fmla="*/ 362924 h 6473704"/>
              <a:gd name="connsiteX283" fmla="*/ 6694597 w 7057521"/>
              <a:gd name="connsiteY283" fmla="*/ 181462 h 6473704"/>
              <a:gd name="connsiteX284" fmla="*/ 6876061 w 7057521"/>
              <a:gd name="connsiteY284" fmla="*/ 0 h 6473704"/>
              <a:gd name="connsiteX285" fmla="*/ 5919689 w 7057521"/>
              <a:gd name="connsiteY285" fmla="*/ 0 h 6473704"/>
              <a:gd name="connsiteX286" fmla="*/ 6101149 w 7057521"/>
              <a:gd name="connsiteY286" fmla="*/ 181462 h 6473704"/>
              <a:gd name="connsiteX287" fmla="*/ 5919689 w 7057521"/>
              <a:gd name="connsiteY287" fmla="*/ 362924 h 6473704"/>
              <a:gd name="connsiteX288" fmla="*/ 5738225 w 7057521"/>
              <a:gd name="connsiteY288" fmla="*/ 181462 h 6473704"/>
              <a:gd name="connsiteX289" fmla="*/ 5919689 w 7057521"/>
              <a:gd name="connsiteY289" fmla="*/ 0 h 6473704"/>
              <a:gd name="connsiteX290" fmla="*/ 4963317 w 7057521"/>
              <a:gd name="connsiteY290" fmla="*/ 0 h 6473704"/>
              <a:gd name="connsiteX291" fmla="*/ 5144781 w 7057521"/>
              <a:gd name="connsiteY291" fmla="*/ 181462 h 6473704"/>
              <a:gd name="connsiteX292" fmla="*/ 4963317 w 7057521"/>
              <a:gd name="connsiteY292" fmla="*/ 362924 h 6473704"/>
              <a:gd name="connsiteX293" fmla="*/ 4781857 w 7057521"/>
              <a:gd name="connsiteY293" fmla="*/ 181462 h 6473704"/>
              <a:gd name="connsiteX294" fmla="*/ 4963317 w 7057521"/>
              <a:gd name="connsiteY294" fmla="*/ 0 h 6473704"/>
              <a:gd name="connsiteX295" fmla="*/ 4006945 w 7057521"/>
              <a:gd name="connsiteY295" fmla="*/ 0 h 6473704"/>
              <a:gd name="connsiteX296" fmla="*/ 4188409 w 7057521"/>
              <a:gd name="connsiteY296" fmla="*/ 181462 h 6473704"/>
              <a:gd name="connsiteX297" fmla="*/ 4006945 w 7057521"/>
              <a:gd name="connsiteY297" fmla="*/ 362924 h 6473704"/>
              <a:gd name="connsiteX298" fmla="*/ 3825485 w 7057521"/>
              <a:gd name="connsiteY298" fmla="*/ 181462 h 6473704"/>
              <a:gd name="connsiteX299" fmla="*/ 4006945 w 7057521"/>
              <a:gd name="connsiteY299" fmla="*/ 0 h 6473704"/>
              <a:gd name="connsiteX300" fmla="*/ 3050577 w 7057521"/>
              <a:gd name="connsiteY300" fmla="*/ 0 h 6473704"/>
              <a:gd name="connsiteX301" fmla="*/ 3232037 w 7057521"/>
              <a:gd name="connsiteY301" fmla="*/ 181462 h 6473704"/>
              <a:gd name="connsiteX302" fmla="*/ 3050577 w 7057521"/>
              <a:gd name="connsiteY302" fmla="*/ 362924 h 6473704"/>
              <a:gd name="connsiteX303" fmla="*/ 2869113 w 7057521"/>
              <a:gd name="connsiteY303" fmla="*/ 181462 h 6473704"/>
              <a:gd name="connsiteX304" fmla="*/ 3050577 w 7057521"/>
              <a:gd name="connsiteY304" fmla="*/ 0 h 6473704"/>
              <a:gd name="connsiteX305" fmla="*/ 2094205 w 7057521"/>
              <a:gd name="connsiteY305" fmla="*/ 0 h 6473704"/>
              <a:gd name="connsiteX306" fmla="*/ 2275665 w 7057521"/>
              <a:gd name="connsiteY306" fmla="*/ 181462 h 6473704"/>
              <a:gd name="connsiteX307" fmla="*/ 2094205 w 7057521"/>
              <a:gd name="connsiteY307" fmla="*/ 362924 h 6473704"/>
              <a:gd name="connsiteX308" fmla="*/ 1912741 w 7057521"/>
              <a:gd name="connsiteY308" fmla="*/ 181462 h 6473704"/>
              <a:gd name="connsiteX309" fmla="*/ 2094205 w 7057521"/>
              <a:gd name="connsiteY309" fmla="*/ 0 h 6473704"/>
              <a:gd name="connsiteX310" fmla="*/ 1137833 w 7057521"/>
              <a:gd name="connsiteY310" fmla="*/ 0 h 6473704"/>
              <a:gd name="connsiteX311" fmla="*/ 1319295 w 7057521"/>
              <a:gd name="connsiteY311" fmla="*/ 181462 h 6473704"/>
              <a:gd name="connsiteX312" fmla="*/ 1137833 w 7057521"/>
              <a:gd name="connsiteY312" fmla="*/ 362924 h 6473704"/>
              <a:gd name="connsiteX313" fmla="*/ 956371 w 7057521"/>
              <a:gd name="connsiteY313" fmla="*/ 181462 h 6473704"/>
              <a:gd name="connsiteX314" fmla="*/ 1137833 w 7057521"/>
              <a:gd name="connsiteY314" fmla="*/ 0 h 6473704"/>
              <a:gd name="connsiteX315" fmla="*/ 181462 w 7057521"/>
              <a:gd name="connsiteY315" fmla="*/ 0 h 6473704"/>
              <a:gd name="connsiteX316" fmla="*/ 362924 w 7057521"/>
              <a:gd name="connsiteY316" fmla="*/ 181462 h 6473704"/>
              <a:gd name="connsiteX317" fmla="*/ 181462 w 7057521"/>
              <a:gd name="connsiteY317" fmla="*/ 362924 h 6473704"/>
              <a:gd name="connsiteX318" fmla="*/ 0 w 7057521"/>
              <a:gd name="connsiteY318" fmla="*/ 181462 h 6473704"/>
              <a:gd name="connsiteX319" fmla="*/ 181462 w 7057521"/>
              <a:gd name="connsiteY319" fmla="*/ 0 h 647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7057521" h="6473704">
                <a:moveTo>
                  <a:pt x="6876061" y="6110780"/>
                </a:moveTo>
                <a:cubicBezTo>
                  <a:pt x="6976277" y="6110780"/>
                  <a:pt x="7057521" y="6192023"/>
                  <a:pt x="7057521" y="6292242"/>
                </a:cubicBezTo>
                <a:cubicBezTo>
                  <a:pt x="7057521" y="6392461"/>
                  <a:pt x="6976277" y="6473704"/>
                  <a:pt x="6876061" y="6473704"/>
                </a:cubicBezTo>
                <a:cubicBezTo>
                  <a:pt x="6775841" y="6473704"/>
                  <a:pt x="6694597" y="6392461"/>
                  <a:pt x="6694597" y="6292242"/>
                </a:cubicBezTo>
                <a:cubicBezTo>
                  <a:pt x="6694597" y="6192023"/>
                  <a:pt x="6775841" y="6110780"/>
                  <a:pt x="6876061" y="6110780"/>
                </a:cubicBezTo>
                <a:close/>
                <a:moveTo>
                  <a:pt x="5919689" y="6110780"/>
                </a:moveTo>
                <a:cubicBezTo>
                  <a:pt x="6019909" y="6110780"/>
                  <a:pt x="6101149" y="6192023"/>
                  <a:pt x="6101149" y="6292242"/>
                </a:cubicBezTo>
                <a:cubicBezTo>
                  <a:pt x="6101149" y="6392461"/>
                  <a:pt x="6019909" y="6473704"/>
                  <a:pt x="5919689" y="6473704"/>
                </a:cubicBezTo>
                <a:cubicBezTo>
                  <a:pt x="5819469" y="6473704"/>
                  <a:pt x="5738225" y="6392461"/>
                  <a:pt x="5738225" y="6292242"/>
                </a:cubicBezTo>
                <a:cubicBezTo>
                  <a:pt x="5738225" y="6192023"/>
                  <a:pt x="5819469" y="6110780"/>
                  <a:pt x="5919689" y="6110780"/>
                </a:cubicBezTo>
                <a:close/>
                <a:moveTo>
                  <a:pt x="4963317" y="6110780"/>
                </a:moveTo>
                <a:cubicBezTo>
                  <a:pt x="5063537" y="6110780"/>
                  <a:pt x="5144781" y="6192023"/>
                  <a:pt x="5144781" y="6292242"/>
                </a:cubicBezTo>
                <a:cubicBezTo>
                  <a:pt x="5144781" y="6392461"/>
                  <a:pt x="5063537" y="6473704"/>
                  <a:pt x="4963317" y="6473704"/>
                </a:cubicBezTo>
                <a:cubicBezTo>
                  <a:pt x="4863097" y="6473704"/>
                  <a:pt x="4781857" y="6392461"/>
                  <a:pt x="4781857" y="6292242"/>
                </a:cubicBezTo>
                <a:cubicBezTo>
                  <a:pt x="4781857" y="6192023"/>
                  <a:pt x="4863097" y="6110780"/>
                  <a:pt x="4963317" y="6110780"/>
                </a:cubicBezTo>
                <a:close/>
                <a:moveTo>
                  <a:pt x="4006945" y="6110780"/>
                </a:moveTo>
                <a:cubicBezTo>
                  <a:pt x="4107165" y="6110780"/>
                  <a:pt x="4188409" y="6192023"/>
                  <a:pt x="4188409" y="6292242"/>
                </a:cubicBezTo>
                <a:cubicBezTo>
                  <a:pt x="4188409" y="6392461"/>
                  <a:pt x="4107165" y="6473704"/>
                  <a:pt x="4006945" y="6473704"/>
                </a:cubicBezTo>
                <a:cubicBezTo>
                  <a:pt x="3906729" y="6473704"/>
                  <a:pt x="3825485" y="6392461"/>
                  <a:pt x="3825485" y="6292242"/>
                </a:cubicBezTo>
                <a:cubicBezTo>
                  <a:pt x="3825485" y="6192023"/>
                  <a:pt x="3906729" y="6110780"/>
                  <a:pt x="4006945" y="6110780"/>
                </a:cubicBezTo>
                <a:close/>
                <a:moveTo>
                  <a:pt x="3050577" y="6110780"/>
                </a:moveTo>
                <a:cubicBezTo>
                  <a:pt x="3150793" y="6110780"/>
                  <a:pt x="3232037" y="6192023"/>
                  <a:pt x="3232037" y="6292242"/>
                </a:cubicBezTo>
                <a:cubicBezTo>
                  <a:pt x="3232037" y="6392461"/>
                  <a:pt x="3150793" y="6473704"/>
                  <a:pt x="3050577" y="6473704"/>
                </a:cubicBezTo>
                <a:cubicBezTo>
                  <a:pt x="2950357" y="6473704"/>
                  <a:pt x="2869113" y="6392461"/>
                  <a:pt x="2869113" y="6292242"/>
                </a:cubicBezTo>
                <a:cubicBezTo>
                  <a:pt x="2869113" y="6192023"/>
                  <a:pt x="2950357" y="6110780"/>
                  <a:pt x="3050577" y="6110780"/>
                </a:cubicBezTo>
                <a:close/>
                <a:moveTo>
                  <a:pt x="2094205" y="6110780"/>
                </a:moveTo>
                <a:cubicBezTo>
                  <a:pt x="2194425" y="6110780"/>
                  <a:pt x="2275665" y="6192023"/>
                  <a:pt x="2275665" y="6292242"/>
                </a:cubicBezTo>
                <a:cubicBezTo>
                  <a:pt x="2275665" y="6392461"/>
                  <a:pt x="2194425" y="6473704"/>
                  <a:pt x="2094205" y="6473704"/>
                </a:cubicBezTo>
                <a:cubicBezTo>
                  <a:pt x="1993985" y="6473704"/>
                  <a:pt x="1912741" y="6392461"/>
                  <a:pt x="1912741" y="6292242"/>
                </a:cubicBezTo>
                <a:cubicBezTo>
                  <a:pt x="1912741" y="6192023"/>
                  <a:pt x="1993985" y="6110780"/>
                  <a:pt x="2094205" y="6110780"/>
                </a:cubicBezTo>
                <a:close/>
                <a:moveTo>
                  <a:pt x="1137833" y="6110780"/>
                </a:moveTo>
                <a:cubicBezTo>
                  <a:pt x="1238052" y="6110780"/>
                  <a:pt x="1319295" y="6192023"/>
                  <a:pt x="1319295" y="6292242"/>
                </a:cubicBezTo>
                <a:cubicBezTo>
                  <a:pt x="1319295" y="6392461"/>
                  <a:pt x="1238052" y="6473704"/>
                  <a:pt x="1137833" y="6473704"/>
                </a:cubicBezTo>
                <a:cubicBezTo>
                  <a:pt x="1037614" y="6473704"/>
                  <a:pt x="956371" y="6392461"/>
                  <a:pt x="956371" y="6292242"/>
                </a:cubicBezTo>
                <a:cubicBezTo>
                  <a:pt x="956371" y="6192023"/>
                  <a:pt x="1037614" y="6110780"/>
                  <a:pt x="1137833" y="6110780"/>
                </a:cubicBezTo>
                <a:close/>
                <a:moveTo>
                  <a:pt x="181462" y="6110780"/>
                </a:moveTo>
                <a:cubicBezTo>
                  <a:pt x="281681" y="6110780"/>
                  <a:pt x="362924" y="6192023"/>
                  <a:pt x="362924" y="6292242"/>
                </a:cubicBezTo>
                <a:cubicBezTo>
                  <a:pt x="362924" y="6392461"/>
                  <a:pt x="281681" y="6473704"/>
                  <a:pt x="181462" y="6473704"/>
                </a:cubicBezTo>
                <a:cubicBezTo>
                  <a:pt x="81243" y="6473704"/>
                  <a:pt x="0" y="6392461"/>
                  <a:pt x="0" y="6292242"/>
                </a:cubicBezTo>
                <a:cubicBezTo>
                  <a:pt x="0" y="6192023"/>
                  <a:pt x="81243" y="6110780"/>
                  <a:pt x="181462" y="6110780"/>
                </a:cubicBezTo>
                <a:close/>
                <a:moveTo>
                  <a:pt x="6876061" y="5237814"/>
                </a:moveTo>
                <a:cubicBezTo>
                  <a:pt x="6976277" y="5237814"/>
                  <a:pt x="7057521" y="5319057"/>
                  <a:pt x="7057521" y="5419276"/>
                </a:cubicBezTo>
                <a:cubicBezTo>
                  <a:pt x="7057521" y="5519495"/>
                  <a:pt x="6976277" y="5600738"/>
                  <a:pt x="6876061" y="5600738"/>
                </a:cubicBezTo>
                <a:cubicBezTo>
                  <a:pt x="6775841" y="5600738"/>
                  <a:pt x="6694597" y="5519495"/>
                  <a:pt x="6694597" y="5419276"/>
                </a:cubicBezTo>
                <a:cubicBezTo>
                  <a:pt x="6694597" y="5319057"/>
                  <a:pt x="6775841" y="5237814"/>
                  <a:pt x="6876061" y="5237814"/>
                </a:cubicBezTo>
                <a:close/>
                <a:moveTo>
                  <a:pt x="5919689" y="5237814"/>
                </a:moveTo>
                <a:cubicBezTo>
                  <a:pt x="6019909" y="5237814"/>
                  <a:pt x="6101149" y="5319057"/>
                  <a:pt x="6101149" y="5419276"/>
                </a:cubicBezTo>
                <a:cubicBezTo>
                  <a:pt x="6101149" y="5519495"/>
                  <a:pt x="6019909" y="5600738"/>
                  <a:pt x="5919689" y="5600738"/>
                </a:cubicBezTo>
                <a:cubicBezTo>
                  <a:pt x="5819469" y="5600738"/>
                  <a:pt x="5738225" y="5519495"/>
                  <a:pt x="5738225" y="5419276"/>
                </a:cubicBezTo>
                <a:cubicBezTo>
                  <a:pt x="5738225" y="5319057"/>
                  <a:pt x="5819469" y="5237814"/>
                  <a:pt x="5919689" y="5237814"/>
                </a:cubicBezTo>
                <a:close/>
                <a:moveTo>
                  <a:pt x="4963317" y="5237814"/>
                </a:moveTo>
                <a:cubicBezTo>
                  <a:pt x="5063537" y="5237814"/>
                  <a:pt x="5144781" y="5319057"/>
                  <a:pt x="5144781" y="5419276"/>
                </a:cubicBezTo>
                <a:cubicBezTo>
                  <a:pt x="5144781" y="5519495"/>
                  <a:pt x="5063537" y="5600738"/>
                  <a:pt x="4963317" y="5600738"/>
                </a:cubicBezTo>
                <a:cubicBezTo>
                  <a:pt x="4863097" y="5600738"/>
                  <a:pt x="4781857" y="5519495"/>
                  <a:pt x="4781857" y="5419276"/>
                </a:cubicBezTo>
                <a:cubicBezTo>
                  <a:pt x="4781857" y="5319057"/>
                  <a:pt x="4863097" y="5237814"/>
                  <a:pt x="4963317" y="5237814"/>
                </a:cubicBezTo>
                <a:close/>
                <a:moveTo>
                  <a:pt x="4006945" y="5237814"/>
                </a:moveTo>
                <a:cubicBezTo>
                  <a:pt x="4107165" y="5237814"/>
                  <a:pt x="4188409" y="5319057"/>
                  <a:pt x="4188409" y="5419276"/>
                </a:cubicBezTo>
                <a:cubicBezTo>
                  <a:pt x="4188409" y="5519495"/>
                  <a:pt x="4107165" y="5600738"/>
                  <a:pt x="4006945" y="5600738"/>
                </a:cubicBezTo>
                <a:cubicBezTo>
                  <a:pt x="3906729" y="5600738"/>
                  <a:pt x="3825485" y="5519495"/>
                  <a:pt x="3825485" y="5419276"/>
                </a:cubicBezTo>
                <a:cubicBezTo>
                  <a:pt x="3825485" y="5319057"/>
                  <a:pt x="3906729" y="5237814"/>
                  <a:pt x="4006945" y="5237814"/>
                </a:cubicBezTo>
                <a:close/>
                <a:moveTo>
                  <a:pt x="3050577" y="5237814"/>
                </a:moveTo>
                <a:cubicBezTo>
                  <a:pt x="3150793" y="5237814"/>
                  <a:pt x="3232037" y="5319057"/>
                  <a:pt x="3232037" y="5419276"/>
                </a:cubicBezTo>
                <a:cubicBezTo>
                  <a:pt x="3232037" y="5519495"/>
                  <a:pt x="3150793" y="5600738"/>
                  <a:pt x="3050577" y="5600738"/>
                </a:cubicBezTo>
                <a:cubicBezTo>
                  <a:pt x="2950357" y="5600738"/>
                  <a:pt x="2869113" y="5519495"/>
                  <a:pt x="2869113" y="5419276"/>
                </a:cubicBezTo>
                <a:cubicBezTo>
                  <a:pt x="2869113" y="5319057"/>
                  <a:pt x="2950357" y="5237814"/>
                  <a:pt x="3050577" y="5237814"/>
                </a:cubicBezTo>
                <a:close/>
                <a:moveTo>
                  <a:pt x="2094205" y="5237814"/>
                </a:moveTo>
                <a:cubicBezTo>
                  <a:pt x="2194425" y="5237814"/>
                  <a:pt x="2275665" y="5319057"/>
                  <a:pt x="2275665" y="5419276"/>
                </a:cubicBezTo>
                <a:cubicBezTo>
                  <a:pt x="2275665" y="5519495"/>
                  <a:pt x="2194425" y="5600738"/>
                  <a:pt x="2094205" y="5600738"/>
                </a:cubicBezTo>
                <a:cubicBezTo>
                  <a:pt x="1993985" y="5600738"/>
                  <a:pt x="1912741" y="5519495"/>
                  <a:pt x="1912741" y="5419276"/>
                </a:cubicBezTo>
                <a:cubicBezTo>
                  <a:pt x="1912741" y="5319057"/>
                  <a:pt x="1993985" y="5237814"/>
                  <a:pt x="2094205" y="5237814"/>
                </a:cubicBezTo>
                <a:close/>
                <a:moveTo>
                  <a:pt x="1137833" y="5237814"/>
                </a:moveTo>
                <a:cubicBezTo>
                  <a:pt x="1238052" y="5237814"/>
                  <a:pt x="1319295" y="5319057"/>
                  <a:pt x="1319295" y="5419276"/>
                </a:cubicBezTo>
                <a:cubicBezTo>
                  <a:pt x="1319295" y="5519495"/>
                  <a:pt x="1238052" y="5600738"/>
                  <a:pt x="1137833" y="5600738"/>
                </a:cubicBezTo>
                <a:cubicBezTo>
                  <a:pt x="1037614" y="5600738"/>
                  <a:pt x="956371" y="5519495"/>
                  <a:pt x="956371" y="5419276"/>
                </a:cubicBezTo>
                <a:cubicBezTo>
                  <a:pt x="956371" y="5319057"/>
                  <a:pt x="1037614" y="5237814"/>
                  <a:pt x="1137833" y="5237814"/>
                </a:cubicBezTo>
                <a:close/>
                <a:moveTo>
                  <a:pt x="181462" y="5237814"/>
                </a:moveTo>
                <a:cubicBezTo>
                  <a:pt x="281681" y="5237814"/>
                  <a:pt x="362924" y="5319057"/>
                  <a:pt x="362924" y="5419276"/>
                </a:cubicBezTo>
                <a:cubicBezTo>
                  <a:pt x="362924" y="5519495"/>
                  <a:pt x="281681" y="5600738"/>
                  <a:pt x="181462" y="5600738"/>
                </a:cubicBezTo>
                <a:cubicBezTo>
                  <a:pt x="81243" y="5600738"/>
                  <a:pt x="0" y="5519495"/>
                  <a:pt x="0" y="5419276"/>
                </a:cubicBezTo>
                <a:cubicBezTo>
                  <a:pt x="0" y="5319057"/>
                  <a:pt x="81243" y="5237814"/>
                  <a:pt x="181462" y="5237814"/>
                </a:cubicBezTo>
                <a:close/>
                <a:moveTo>
                  <a:pt x="6876061" y="4364845"/>
                </a:moveTo>
                <a:cubicBezTo>
                  <a:pt x="6976277" y="4364845"/>
                  <a:pt x="7057521" y="4446088"/>
                  <a:pt x="7057521" y="4546307"/>
                </a:cubicBezTo>
                <a:cubicBezTo>
                  <a:pt x="7057521" y="4646526"/>
                  <a:pt x="6976277" y="4727769"/>
                  <a:pt x="6876061" y="4727769"/>
                </a:cubicBezTo>
                <a:cubicBezTo>
                  <a:pt x="6775841" y="4727769"/>
                  <a:pt x="6694597" y="4646526"/>
                  <a:pt x="6694597" y="4546307"/>
                </a:cubicBezTo>
                <a:cubicBezTo>
                  <a:pt x="6694597" y="4446088"/>
                  <a:pt x="6775841" y="4364845"/>
                  <a:pt x="6876061" y="4364845"/>
                </a:cubicBezTo>
                <a:close/>
                <a:moveTo>
                  <a:pt x="5919689" y="4364845"/>
                </a:moveTo>
                <a:cubicBezTo>
                  <a:pt x="6019909" y="4364845"/>
                  <a:pt x="6101149" y="4446088"/>
                  <a:pt x="6101149" y="4546307"/>
                </a:cubicBezTo>
                <a:cubicBezTo>
                  <a:pt x="6101149" y="4646526"/>
                  <a:pt x="6019909" y="4727769"/>
                  <a:pt x="5919689" y="4727769"/>
                </a:cubicBezTo>
                <a:cubicBezTo>
                  <a:pt x="5819469" y="4727769"/>
                  <a:pt x="5738225" y="4646526"/>
                  <a:pt x="5738225" y="4546307"/>
                </a:cubicBezTo>
                <a:cubicBezTo>
                  <a:pt x="5738225" y="4446088"/>
                  <a:pt x="5819469" y="4364845"/>
                  <a:pt x="5919689" y="4364845"/>
                </a:cubicBezTo>
                <a:close/>
                <a:moveTo>
                  <a:pt x="4963317" y="4364845"/>
                </a:moveTo>
                <a:cubicBezTo>
                  <a:pt x="5063537" y="4364845"/>
                  <a:pt x="5144781" y="4446088"/>
                  <a:pt x="5144781" y="4546307"/>
                </a:cubicBezTo>
                <a:cubicBezTo>
                  <a:pt x="5144781" y="4646526"/>
                  <a:pt x="5063537" y="4727769"/>
                  <a:pt x="4963317" y="4727769"/>
                </a:cubicBezTo>
                <a:cubicBezTo>
                  <a:pt x="4863097" y="4727769"/>
                  <a:pt x="4781857" y="4646526"/>
                  <a:pt x="4781857" y="4546307"/>
                </a:cubicBezTo>
                <a:cubicBezTo>
                  <a:pt x="4781857" y="4446088"/>
                  <a:pt x="4863097" y="4364845"/>
                  <a:pt x="4963317" y="4364845"/>
                </a:cubicBezTo>
                <a:close/>
                <a:moveTo>
                  <a:pt x="4006945" y="4364845"/>
                </a:moveTo>
                <a:cubicBezTo>
                  <a:pt x="4107165" y="4364845"/>
                  <a:pt x="4188409" y="4446088"/>
                  <a:pt x="4188409" y="4546307"/>
                </a:cubicBezTo>
                <a:cubicBezTo>
                  <a:pt x="4188409" y="4646526"/>
                  <a:pt x="4107165" y="4727769"/>
                  <a:pt x="4006945" y="4727769"/>
                </a:cubicBezTo>
                <a:cubicBezTo>
                  <a:pt x="3906729" y="4727769"/>
                  <a:pt x="3825485" y="4646526"/>
                  <a:pt x="3825485" y="4546307"/>
                </a:cubicBezTo>
                <a:cubicBezTo>
                  <a:pt x="3825485" y="4446088"/>
                  <a:pt x="3906729" y="4364845"/>
                  <a:pt x="4006945" y="4364845"/>
                </a:cubicBezTo>
                <a:close/>
                <a:moveTo>
                  <a:pt x="3050577" y="4364845"/>
                </a:moveTo>
                <a:cubicBezTo>
                  <a:pt x="3150793" y="4364845"/>
                  <a:pt x="3232037" y="4446088"/>
                  <a:pt x="3232037" y="4546307"/>
                </a:cubicBezTo>
                <a:cubicBezTo>
                  <a:pt x="3232037" y="4646526"/>
                  <a:pt x="3150793" y="4727769"/>
                  <a:pt x="3050577" y="4727769"/>
                </a:cubicBezTo>
                <a:cubicBezTo>
                  <a:pt x="2950357" y="4727769"/>
                  <a:pt x="2869113" y="4646526"/>
                  <a:pt x="2869113" y="4546307"/>
                </a:cubicBezTo>
                <a:cubicBezTo>
                  <a:pt x="2869113" y="4446088"/>
                  <a:pt x="2950357" y="4364845"/>
                  <a:pt x="3050577" y="4364845"/>
                </a:cubicBezTo>
                <a:close/>
                <a:moveTo>
                  <a:pt x="2094205" y="4364845"/>
                </a:moveTo>
                <a:cubicBezTo>
                  <a:pt x="2194425" y="4364845"/>
                  <a:pt x="2275665" y="4446088"/>
                  <a:pt x="2275665" y="4546307"/>
                </a:cubicBezTo>
                <a:cubicBezTo>
                  <a:pt x="2275665" y="4646526"/>
                  <a:pt x="2194425" y="4727769"/>
                  <a:pt x="2094205" y="4727769"/>
                </a:cubicBezTo>
                <a:cubicBezTo>
                  <a:pt x="1993985" y="4727769"/>
                  <a:pt x="1912741" y="4646526"/>
                  <a:pt x="1912741" y="4546307"/>
                </a:cubicBezTo>
                <a:cubicBezTo>
                  <a:pt x="1912741" y="4446088"/>
                  <a:pt x="1993985" y="4364845"/>
                  <a:pt x="2094205" y="4364845"/>
                </a:cubicBezTo>
                <a:close/>
                <a:moveTo>
                  <a:pt x="1137833" y="4364845"/>
                </a:moveTo>
                <a:cubicBezTo>
                  <a:pt x="1238052" y="4364845"/>
                  <a:pt x="1319295" y="4446088"/>
                  <a:pt x="1319295" y="4546307"/>
                </a:cubicBezTo>
                <a:cubicBezTo>
                  <a:pt x="1319295" y="4646526"/>
                  <a:pt x="1238052" y="4727769"/>
                  <a:pt x="1137833" y="4727769"/>
                </a:cubicBezTo>
                <a:cubicBezTo>
                  <a:pt x="1037614" y="4727769"/>
                  <a:pt x="956371" y="4646526"/>
                  <a:pt x="956371" y="4546307"/>
                </a:cubicBezTo>
                <a:cubicBezTo>
                  <a:pt x="956371" y="4446088"/>
                  <a:pt x="1037614" y="4364845"/>
                  <a:pt x="1137833" y="4364845"/>
                </a:cubicBezTo>
                <a:close/>
                <a:moveTo>
                  <a:pt x="181462" y="4364845"/>
                </a:moveTo>
                <a:cubicBezTo>
                  <a:pt x="281681" y="4364845"/>
                  <a:pt x="362924" y="4446088"/>
                  <a:pt x="362924" y="4546307"/>
                </a:cubicBezTo>
                <a:cubicBezTo>
                  <a:pt x="362924" y="4646526"/>
                  <a:pt x="281681" y="4727769"/>
                  <a:pt x="181462" y="4727769"/>
                </a:cubicBezTo>
                <a:cubicBezTo>
                  <a:pt x="81243" y="4727769"/>
                  <a:pt x="0" y="4646526"/>
                  <a:pt x="0" y="4546307"/>
                </a:cubicBezTo>
                <a:cubicBezTo>
                  <a:pt x="0" y="4446088"/>
                  <a:pt x="81243" y="4364845"/>
                  <a:pt x="181462" y="4364845"/>
                </a:cubicBezTo>
                <a:close/>
                <a:moveTo>
                  <a:pt x="6876061" y="3491876"/>
                </a:moveTo>
                <a:cubicBezTo>
                  <a:pt x="6976277" y="3491876"/>
                  <a:pt x="7057521" y="3573119"/>
                  <a:pt x="7057521" y="3673338"/>
                </a:cubicBezTo>
                <a:cubicBezTo>
                  <a:pt x="7057521" y="3773557"/>
                  <a:pt x="6976277" y="3854800"/>
                  <a:pt x="6876061" y="3854800"/>
                </a:cubicBezTo>
                <a:cubicBezTo>
                  <a:pt x="6775841" y="3854800"/>
                  <a:pt x="6694597" y="3773557"/>
                  <a:pt x="6694597" y="3673338"/>
                </a:cubicBezTo>
                <a:cubicBezTo>
                  <a:pt x="6694597" y="3573119"/>
                  <a:pt x="6775841" y="3491876"/>
                  <a:pt x="6876061" y="3491876"/>
                </a:cubicBezTo>
                <a:close/>
                <a:moveTo>
                  <a:pt x="5919689" y="3491876"/>
                </a:moveTo>
                <a:cubicBezTo>
                  <a:pt x="6019909" y="3491876"/>
                  <a:pt x="6101149" y="3573119"/>
                  <a:pt x="6101149" y="3673338"/>
                </a:cubicBezTo>
                <a:cubicBezTo>
                  <a:pt x="6101149" y="3773557"/>
                  <a:pt x="6019909" y="3854800"/>
                  <a:pt x="5919689" y="3854800"/>
                </a:cubicBezTo>
                <a:cubicBezTo>
                  <a:pt x="5819469" y="3854800"/>
                  <a:pt x="5738225" y="3773557"/>
                  <a:pt x="5738225" y="3673338"/>
                </a:cubicBezTo>
                <a:cubicBezTo>
                  <a:pt x="5738225" y="3573119"/>
                  <a:pt x="5819469" y="3491876"/>
                  <a:pt x="5919689" y="3491876"/>
                </a:cubicBezTo>
                <a:close/>
                <a:moveTo>
                  <a:pt x="4963317" y="3491876"/>
                </a:moveTo>
                <a:cubicBezTo>
                  <a:pt x="5063537" y="3491876"/>
                  <a:pt x="5144781" y="3573119"/>
                  <a:pt x="5144781" y="3673338"/>
                </a:cubicBezTo>
                <a:cubicBezTo>
                  <a:pt x="5144781" y="3773557"/>
                  <a:pt x="5063537" y="3854800"/>
                  <a:pt x="4963317" y="3854800"/>
                </a:cubicBezTo>
                <a:cubicBezTo>
                  <a:pt x="4863097" y="3854800"/>
                  <a:pt x="4781857" y="3773557"/>
                  <a:pt x="4781857" y="3673338"/>
                </a:cubicBezTo>
                <a:cubicBezTo>
                  <a:pt x="4781857" y="3573119"/>
                  <a:pt x="4863097" y="3491876"/>
                  <a:pt x="4963317" y="3491876"/>
                </a:cubicBezTo>
                <a:close/>
                <a:moveTo>
                  <a:pt x="4006945" y="3491876"/>
                </a:moveTo>
                <a:cubicBezTo>
                  <a:pt x="4107165" y="3491876"/>
                  <a:pt x="4188409" y="3573119"/>
                  <a:pt x="4188409" y="3673338"/>
                </a:cubicBezTo>
                <a:cubicBezTo>
                  <a:pt x="4188409" y="3773557"/>
                  <a:pt x="4107165" y="3854800"/>
                  <a:pt x="4006945" y="3854800"/>
                </a:cubicBezTo>
                <a:cubicBezTo>
                  <a:pt x="3906729" y="3854800"/>
                  <a:pt x="3825485" y="3773557"/>
                  <a:pt x="3825485" y="3673338"/>
                </a:cubicBezTo>
                <a:cubicBezTo>
                  <a:pt x="3825485" y="3573119"/>
                  <a:pt x="3906729" y="3491876"/>
                  <a:pt x="4006945" y="3491876"/>
                </a:cubicBezTo>
                <a:close/>
                <a:moveTo>
                  <a:pt x="3050577" y="3491876"/>
                </a:moveTo>
                <a:cubicBezTo>
                  <a:pt x="3150793" y="3491876"/>
                  <a:pt x="3232037" y="3573119"/>
                  <a:pt x="3232037" y="3673338"/>
                </a:cubicBezTo>
                <a:cubicBezTo>
                  <a:pt x="3232037" y="3773557"/>
                  <a:pt x="3150793" y="3854800"/>
                  <a:pt x="3050577" y="3854800"/>
                </a:cubicBezTo>
                <a:cubicBezTo>
                  <a:pt x="2950357" y="3854800"/>
                  <a:pt x="2869113" y="3773557"/>
                  <a:pt x="2869113" y="3673338"/>
                </a:cubicBezTo>
                <a:cubicBezTo>
                  <a:pt x="2869113" y="3573119"/>
                  <a:pt x="2950357" y="3491876"/>
                  <a:pt x="3050577" y="3491876"/>
                </a:cubicBezTo>
                <a:close/>
                <a:moveTo>
                  <a:pt x="2094205" y="3491876"/>
                </a:moveTo>
                <a:cubicBezTo>
                  <a:pt x="2194425" y="3491876"/>
                  <a:pt x="2275665" y="3573119"/>
                  <a:pt x="2275665" y="3673338"/>
                </a:cubicBezTo>
                <a:cubicBezTo>
                  <a:pt x="2275665" y="3773557"/>
                  <a:pt x="2194425" y="3854800"/>
                  <a:pt x="2094205" y="3854800"/>
                </a:cubicBezTo>
                <a:cubicBezTo>
                  <a:pt x="1993985" y="3854800"/>
                  <a:pt x="1912741" y="3773557"/>
                  <a:pt x="1912741" y="3673338"/>
                </a:cubicBezTo>
                <a:cubicBezTo>
                  <a:pt x="1912741" y="3573119"/>
                  <a:pt x="1993985" y="3491876"/>
                  <a:pt x="2094205" y="3491876"/>
                </a:cubicBezTo>
                <a:close/>
                <a:moveTo>
                  <a:pt x="1137833" y="3491876"/>
                </a:moveTo>
                <a:cubicBezTo>
                  <a:pt x="1238052" y="3491876"/>
                  <a:pt x="1319295" y="3573119"/>
                  <a:pt x="1319295" y="3673338"/>
                </a:cubicBezTo>
                <a:cubicBezTo>
                  <a:pt x="1319295" y="3773557"/>
                  <a:pt x="1238052" y="3854800"/>
                  <a:pt x="1137833" y="3854800"/>
                </a:cubicBezTo>
                <a:cubicBezTo>
                  <a:pt x="1037614" y="3854800"/>
                  <a:pt x="956371" y="3773557"/>
                  <a:pt x="956371" y="3673338"/>
                </a:cubicBezTo>
                <a:cubicBezTo>
                  <a:pt x="956371" y="3573119"/>
                  <a:pt x="1037614" y="3491876"/>
                  <a:pt x="1137833" y="3491876"/>
                </a:cubicBezTo>
                <a:close/>
                <a:moveTo>
                  <a:pt x="181462" y="3491876"/>
                </a:moveTo>
                <a:cubicBezTo>
                  <a:pt x="281681" y="3491876"/>
                  <a:pt x="362924" y="3573119"/>
                  <a:pt x="362924" y="3673338"/>
                </a:cubicBezTo>
                <a:cubicBezTo>
                  <a:pt x="362924" y="3773557"/>
                  <a:pt x="281681" y="3854800"/>
                  <a:pt x="181462" y="3854800"/>
                </a:cubicBezTo>
                <a:cubicBezTo>
                  <a:pt x="81243" y="3854800"/>
                  <a:pt x="0" y="3773557"/>
                  <a:pt x="0" y="3673338"/>
                </a:cubicBezTo>
                <a:cubicBezTo>
                  <a:pt x="0" y="3573119"/>
                  <a:pt x="81243" y="3491876"/>
                  <a:pt x="181462" y="3491876"/>
                </a:cubicBezTo>
                <a:close/>
                <a:moveTo>
                  <a:pt x="6876061" y="2618907"/>
                </a:moveTo>
                <a:cubicBezTo>
                  <a:pt x="6976277" y="2618907"/>
                  <a:pt x="7057521" y="2700150"/>
                  <a:pt x="7057521" y="2800369"/>
                </a:cubicBezTo>
                <a:cubicBezTo>
                  <a:pt x="7057521" y="2900588"/>
                  <a:pt x="6976277" y="2981831"/>
                  <a:pt x="6876061" y="2981831"/>
                </a:cubicBezTo>
                <a:cubicBezTo>
                  <a:pt x="6775841" y="2981831"/>
                  <a:pt x="6694597" y="2900588"/>
                  <a:pt x="6694597" y="2800369"/>
                </a:cubicBezTo>
                <a:cubicBezTo>
                  <a:pt x="6694597" y="2700150"/>
                  <a:pt x="6775841" y="2618907"/>
                  <a:pt x="6876061" y="2618907"/>
                </a:cubicBezTo>
                <a:close/>
                <a:moveTo>
                  <a:pt x="5919689" y="2618907"/>
                </a:moveTo>
                <a:cubicBezTo>
                  <a:pt x="6019909" y="2618907"/>
                  <a:pt x="6101149" y="2700150"/>
                  <a:pt x="6101149" y="2800369"/>
                </a:cubicBezTo>
                <a:cubicBezTo>
                  <a:pt x="6101149" y="2900588"/>
                  <a:pt x="6019909" y="2981831"/>
                  <a:pt x="5919689" y="2981831"/>
                </a:cubicBezTo>
                <a:cubicBezTo>
                  <a:pt x="5819469" y="2981831"/>
                  <a:pt x="5738225" y="2900588"/>
                  <a:pt x="5738225" y="2800369"/>
                </a:cubicBezTo>
                <a:cubicBezTo>
                  <a:pt x="5738225" y="2700150"/>
                  <a:pt x="5819469" y="2618907"/>
                  <a:pt x="5919689" y="2618907"/>
                </a:cubicBezTo>
                <a:close/>
                <a:moveTo>
                  <a:pt x="4963317" y="2618907"/>
                </a:moveTo>
                <a:cubicBezTo>
                  <a:pt x="5063537" y="2618907"/>
                  <a:pt x="5144781" y="2700150"/>
                  <a:pt x="5144781" y="2800369"/>
                </a:cubicBezTo>
                <a:cubicBezTo>
                  <a:pt x="5144781" y="2900588"/>
                  <a:pt x="5063537" y="2981831"/>
                  <a:pt x="4963317" y="2981831"/>
                </a:cubicBezTo>
                <a:cubicBezTo>
                  <a:pt x="4863097" y="2981831"/>
                  <a:pt x="4781857" y="2900588"/>
                  <a:pt x="4781857" y="2800369"/>
                </a:cubicBezTo>
                <a:cubicBezTo>
                  <a:pt x="4781857" y="2700150"/>
                  <a:pt x="4863097" y="2618907"/>
                  <a:pt x="4963317" y="2618907"/>
                </a:cubicBezTo>
                <a:close/>
                <a:moveTo>
                  <a:pt x="4006945" y="2618907"/>
                </a:moveTo>
                <a:cubicBezTo>
                  <a:pt x="4107165" y="2618907"/>
                  <a:pt x="4188409" y="2700150"/>
                  <a:pt x="4188409" y="2800369"/>
                </a:cubicBezTo>
                <a:cubicBezTo>
                  <a:pt x="4188409" y="2900588"/>
                  <a:pt x="4107165" y="2981831"/>
                  <a:pt x="4006945" y="2981831"/>
                </a:cubicBezTo>
                <a:cubicBezTo>
                  <a:pt x="3906729" y="2981831"/>
                  <a:pt x="3825485" y="2900588"/>
                  <a:pt x="3825485" y="2800369"/>
                </a:cubicBezTo>
                <a:cubicBezTo>
                  <a:pt x="3825485" y="2700150"/>
                  <a:pt x="3906729" y="2618907"/>
                  <a:pt x="4006945" y="2618907"/>
                </a:cubicBezTo>
                <a:close/>
                <a:moveTo>
                  <a:pt x="3050577" y="2618907"/>
                </a:moveTo>
                <a:cubicBezTo>
                  <a:pt x="3150793" y="2618907"/>
                  <a:pt x="3232037" y="2700150"/>
                  <a:pt x="3232037" y="2800369"/>
                </a:cubicBezTo>
                <a:cubicBezTo>
                  <a:pt x="3232037" y="2900588"/>
                  <a:pt x="3150793" y="2981831"/>
                  <a:pt x="3050577" y="2981831"/>
                </a:cubicBezTo>
                <a:cubicBezTo>
                  <a:pt x="2950357" y="2981831"/>
                  <a:pt x="2869113" y="2900588"/>
                  <a:pt x="2869113" y="2800369"/>
                </a:cubicBezTo>
                <a:cubicBezTo>
                  <a:pt x="2869113" y="2700150"/>
                  <a:pt x="2950357" y="2618907"/>
                  <a:pt x="3050577" y="2618907"/>
                </a:cubicBezTo>
                <a:close/>
                <a:moveTo>
                  <a:pt x="2094205" y="2618907"/>
                </a:moveTo>
                <a:cubicBezTo>
                  <a:pt x="2194425" y="2618907"/>
                  <a:pt x="2275665" y="2700150"/>
                  <a:pt x="2275665" y="2800369"/>
                </a:cubicBezTo>
                <a:cubicBezTo>
                  <a:pt x="2275665" y="2900588"/>
                  <a:pt x="2194425" y="2981831"/>
                  <a:pt x="2094205" y="2981831"/>
                </a:cubicBezTo>
                <a:cubicBezTo>
                  <a:pt x="1993985" y="2981831"/>
                  <a:pt x="1912741" y="2900588"/>
                  <a:pt x="1912741" y="2800369"/>
                </a:cubicBezTo>
                <a:cubicBezTo>
                  <a:pt x="1912741" y="2700150"/>
                  <a:pt x="1993985" y="2618907"/>
                  <a:pt x="2094205" y="2618907"/>
                </a:cubicBezTo>
                <a:close/>
                <a:moveTo>
                  <a:pt x="1137833" y="2618907"/>
                </a:moveTo>
                <a:cubicBezTo>
                  <a:pt x="1238052" y="2618907"/>
                  <a:pt x="1319295" y="2700150"/>
                  <a:pt x="1319295" y="2800369"/>
                </a:cubicBezTo>
                <a:cubicBezTo>
                  <a:pt x="1319295" y="2900588"/>
                  <a:pt x="1238052" y="2981831"/>
                  <a:pt x="1137833" y="2981831"/>
                </a:cubicBezTo>
                <a:cubicBezTo>
                  <a:pt x="1037614" y="2981831"/>
                  <a:pt x="956371" y="2900588"/>
                  <a:pt x="956371" y="2800369"/>
                </a:cubicBezTo>
                <a:cubicBezTo>
                  <a:pt x="956371" y="2700150"/>
                  <a:pt x="1037614" y="2618907"/>
                  <a:pt x="1137833" y="2618907"/>
                </a:cubicBezTo>
                <a:close/>
                <a:moveTo>
                  <a:pt x="181462" y="2618907"/>
                </a:moveTo>
                <a:cubicBezTo>
                  <a:pt x="281681" y="2618907"/>
                  <a:pt x="362924" y="2700150"/>
                  <a:pt x="362924" y="2800369"/>
                </a:cubicBezTo>
                <a:cubicBezTo>
                  <a:pt x="362924" y="2900588"/>
                  <a:pt x="281681" y="2981831"/>
                  <a:pt x="181462" y="2981831"/>
                </a:cubicBezTo>
                <a:cubicBezTo>
                  <a:pt x="81243" y="2981831"/>
                  <a:pt x="0" y="2900588"/>
                  <a:pt x="0" y="2800369"/>
                </a:cubicBezTo>
                <a:cubicBezTo>
                  <a:pt x="0" y="2700150"/>
                  <a:pt x="81243" y="2618907"/>
                  <a:pt x="181462" y="2618907"/>
                </a:cubicBezTo>
                <a:close/>
                <a:moveTo>
                  <a:pt x="6876061" y="1745938"/>
                </a:moveTo>
                <a:cubicBezTo>
                  <a:pt x="6976277" y="1745938"/>
                  <a:pt x="7057521" y="1827181"/>
                  <a:pt x="7057521" y="1927400"/>
                </a:cubicBezTo>
                <a:cubicBezTo>
                  <a:pt x="7057521" y="2027619"/>
                  <a:pt x="6976277" y="2108862"/>
                  <a:pt x="6876061" y="2108862"/>
                </a:cubicBezTo>
                <a:cubicBezTo>
                  <a:pt x="6775841" y="2108862"/>
                  <a:pt x="6694597" y="2027619"/>
                  <a:pt x="6694597" y="1927400"/>
                </a:cubicBezTo>
                <a:cubicBezTo>
                  <a:pt x="6694597" y="1827181"/>
                  <a:pt x="6775841" y="1745938"/>
                  <a:pt x="6876061" y="1745938"/>
                </a:cubicBezTo>
                <a:close/>
                <a:moveTo>
                  <a:pt x="5919689" y="1745938"/>
                </a:moveTo>
                <a:cubicBezTo>
                  <a:pt x="6019909" y="1745938"/>
                  <a:pt x="6101149" y="1827181"/>
                  <a:pt x="6101149" y="1927400"/>
                </a:cubicBezTo>
                <a:cubicBezTo>
                  <a:pt x="6101149" y="2027619"/>
                  <a:pt x="6019909" y="2108862"/>
                  <a:pt x="5919689" y="2108862"/>
                </a:cubicBezTo>
                <a:cubicBezTo>
                  <a:pt x="5819469" y="2108862"/>
                  <a:pt x="5738225" y="2027619"/>
                  <a:pt x="5738225" y="1927400"/>
                </a:cubicBezTo>
                <a:cubicBezTo>
                  <a:pt x="5738225" y="1827181"/>
                  <a:pt x="5819469" y="1745938"/>
                  <a:pt x="5919689" y="1745938"/>
                </a:cubicBezTo>
                <a:close/>
                <a:moveTo>
                  <a:pt x="4963317" y="1745938"/>
                </a:moveTo>
                <a:cubicBezTo>
                  <a:pt x="5063537" y="1745938"/>
                  <a:pt x="5144781" y="1827181"/>
                  <a:pt x="5144781" y="1927400"/>
                </a:cubicBezTo>
                <a:cubicBezTo>
                  <a:pt x="5144781" y="2027619"/>
                  <a:pt x="5063537" y="2108862"/>
                  <a:pt x="4963317" y="2108862"/>
                </a:cubicBezTo>
                <a:cubicBezTo>
                  <a:pt x="4863097" y="2108862"/>
                  <a:pt x="4781857" y="2027619"/>
                  <a:pt x="4781857" y="1927400"/>
                </a:cubicBezTo>
                <a:cubicBezTo>
                  <a:pt x="4781857" y="1827181"/>
                  <a:pt x="4863097" y="1745938"/>
                  <a:pt x="4963317" y="1745938"/>
                </a:cubicBezTo>
                <a:close/>
                <a:moveTo>
                  <a:pt x="4006945" y="1745938"/>
                </a:moveTo>
                <a:cubicBezTo>
                  <a:pt x="4107165" y="1745938"/>
                  <a:pt x="4188409" y="1827181"/>
                  <a:pt x="4188409" y="1927400"/>
                </a:cubicBezTo>
                <a:cubicBezTo>
                  <a:pt x="4188409" y="2027619"/>
                  <a:pt x="4107165" y="2108862"/>
                  <a:pt x="4006945" y="2108862"/>
                </a:cubicBezTo>
                <a:cubicBezTo>
                  <a:pt x="3906729" y="2108862"/>
                  <a:pt x="3825485" y="2027619"/>
                  <a:pt x="3825485" y="1927400"/>
                </a:cubicBezTo>
                <a:cubicBezTo>
                  <a:pt x="3825485" y="1827181"/>
                  <a:pt x="3906729" y="1745938"/>
                  <a:pt x="4006945" y="1745938"/>
                </a:cubicBezTo>
                <a:close/>
                <a:moveTo>
                  <a:pt x="3050577" y="1745938"/>
                </a:moveTo>
                <a:cubicBezTo>
                  <a:pt x="3150793" y="1745938"/>
                  <a:pt x="3232037" y="1827181"/>
                  <a:pt x="3232037" y="1927400"/>
                </a:cubicBezTo>
                <a:cubicBezTo>
                  <a:pt x="3232037" y="2027619"/>
                  <a:pt x="3150793" y="2108862"/>
                  <a:pt x="3050577" y="2108862"/>
                </a:cubicBezTo>
                <a:cubicBezTo>
                  <a:pt x="2950357" y="2108862"/>
                  <a:pt x="2869113" y="2027619"/>
                  <a:pt x="2869113" y="1927400"/>
                </a:cubicBezTo>
                <a:cubicBezTo>
                  <a:pt x="2869113" y="1827181"/>
                  <a:pt x="2950357" y="1745938"/>
                  <a:pt x="3050577" y="1745938"/>
                </a:cubicBezTo>
                <a:close/>
                <a:moveTo>
                  <a:pt x="2094205" y="1745938"/>
                </a:moveTo>
                <a:cubicBezTo>
                  <a:pt x="2194425" y="1745938"/>
                  <a:pt x="2275665" y="1827181"/>
                  <a:pt x="2275665" y="1927400"/>
                </a:cubicBezTo>
                <a:cubicBezTo>
                  <a:pt x="2275665" y="2027619"/>
                  <a:pt x="2194425" y="2108862"/>
                  <a:pt x="2094205" y="2108862"/>
                </a:cubicBezTo>
                <a:cubicBezTo>
                  <a:pt x="1993985" y="2108862"/>
                  <a:pt x="1912741" y="2027619"/>
                  <a:pt x="1912741" y="1927400"/>
                </a:cubicBezTo>
                <a:cubicBezTo>
                  <a:pt x="1912741" y="1827181"/>
                  <a:pt x="1993985" y="1745938"/>
                  <a:pt x="2094205" y="1745938"/>
                </a:cubicBezTo>
                <a:close/>
                <a:moveTo>
                  <a:pt x="1137833" y="1745938"/>
                </a:moveTo>
                <a:cubicBezTo>
                  <a:pt x="1238052" y="1745938"/>
                  <a:pt x="1319295" y="1827181"/>
                  <a:pt x="1319295" y="1927400"/>
                </a:cubicBezTo>
                <a:cubicBezTo>
                  <a:pt x="1319295" y="2027619"/>
                  <a:pt x="1238052" y="2108862"/>
                  <a:pt x="1137833" y="2108862"/>
                </a:cubicBezTo>
                <a:cubicBezTo>
                  <a:pt x="1037614" y="2108862"/>
                  <a:pt x="956371" y="2027619"/>
                  <a:pt x="956371" y="1927400"/>
                </a:cubicBezTo>
                <a:cubicBezTo>
                  <a:pt x="956371" y="1827181"/>
                  <a:pt x="1037614" y="1745938"/>
                  <a:pt x="1137833" y="1745938"/>
                </a:cubicBezTo>
                <a:close/>
                <a:moveTo>
                  <a:pt x="181462" y="1745938"/>
                </a:moveTo>
                <a:cubicBezTo>
                  <a:pt x="281681" y="1745938"/>
                  <a:pt x="362924" y="1827181"/>
                  <a:pt x="362924" y="1927400"/>
                </a:cubicBezTo>
                <a:cubicBezTo>
                  <a:pt x="362924" y="2027619"/>
                  <a:pt x="281681" y="2108862"/>
                  <a:pt x="181462" y="2108862"/>
                </a:cubicBezTo>
                <a:cubicBezTo>
                  <a:pt x="81243" y="2108862"/>
                  <a:pt x="0" y="2027619"/>
                  <a:pt x="0" y="1927400"/>
                </a:cubicBezTo>
                <a:cubicBezTo>
                  <a:pt x="0" y="1827181"/>
                  <a:pt x="81243" y="1745938"/>
                  <a:pt x="181462" y="1745938"/>
                </a:cubicBezTo>
                <a:close/>
                <a:moveTo>
                  <a:pt x="6876061" y="872969"/>
                </a:moveTo>
                <a:cubicBezTo>
                  <a:pt x="6976277" y="872969"/>
                  <a:pt x="7057521" y="954212"/>
                  <a:pt x="7057521" y="1054431"/>
                </a:cubicBezTo>
                <a:cubicBezTo>
                  <a:pt x="7057521" y="1154650"/>
                  <a:pt x="6976277" y="1235893"/>
                  <a:pt x="6876061" y="1235893"/>
                </a:cubicBezTo>
                <a:cubicBezTo>
                  <a:pt x="6775841" y="1235893"/>
                  <a:pt x="6694597" y="1154650"/>
                  <a:pt x="6694597" y="1054431"/>
                </a:cubicBezTo>
                <a:cubicBezTo>
                  <a:pt x="6694597" y="954212"/>
                  <a:pt x="6775841" y="872969"/>
                  <a:pt x="6876061" y="872969"/>
                </a:cubicBezTo>
                <a:close/>
                <a:moveTo>
                  <a:pt x="5919689" y="872969"/>
                </a:moveTo>
                <a:cubicBezTo>
                  <a:pt x="6019909" y="872969"/>
                  <a:pt x="6101149" y="954212"/>
                  <a:pt x="6101149" y="1054431"/>
                </a:cubicBezTo>
                <a:cubicBezTo>
                  <a:pt x="6101149" y="1154650"/>
                  <a:pt x="6019909" y="1235893"/>
                  <a:pt x="5919689" y="1235893"/>
                </a:cubicBezTo>
                <a:cubicBezTo>
                  <a:pt x="5819469" y="1235893"/>
                  <a:pt x="5738225" y="1154650"/>
                  <a:pt x="5738225" y="1054431"/>
                </a:cubicBezTo>
                <a:cubicBezTo>
                  <a:pt x="5738225" y="954212"/>
                  <a:pt x="5819469" y="872969"/>
                  <a:pt x="5919689" y="872969"/>
                </a:cubicBezTo>
                <a:close/>
                <a:moveTo>
                  <a:pt x="4963317" y="872969"/>
                </a:moveTo>
                <a:cubicBezTo>
                  <a:pt x="5063537" y="872969"/>
                  <a:pt x="5144781" y="954212"/>
                  <a:pt x="5144781" y="1054431"/>
                </a:cubicBezTo>
                <a:cubicBezTo>
                  <a:pt x="5144781" y="1154650"/>
                  <a:pt x="5063537" y="1235893"/>
                  <a:pt x="4963317" y="1235893"/>
                </a:cubicBezTo>
                <a:cubicBezTo>
                  <a:pt x="4863097" y="1235893"/>
                  <a:pt x="4781857" y="1154650"/>
                  <a:pt x="4781857" y="1054431"/>
                </a:cubicBezTo>
                <a:cubicBezTo>
                  <a:pt x="4781857" y="954212"/>
                  <a:pt x="4863097" y="872969"/>
                  <a:pt x="4963317" y="872969"/>
                </a:cubicBezTo>
                <a:close/>
                <a:moveTo>
                  <a:pt x="4006945" y="872969"/>
                </a:moveTo>
                <a:cubicBezTo>
                  <a:pt x="4107165" y="872969"/>
                  <a:pt x="4188409" y="954212"/>
                  <a:pt x="4188409" y="1054431"/>
                </a:cubicBezTo>
                <a:cubicBezTo>
                  <a:pt x="4188409" y="1154650"/>
                  <a:pt x="4107165" y="1235893"/>
                  <a:pt x="4006945" y="1235893"/>
                </a:cubicBezTo>
                <a:cubicBezTo>
                  <a:pt x="3906729" y="1235893"/>
                  <a:pt x="3825485" y="1154650"/>
                  <a:pt x="3825485" y="1054431"/>
                </a:cubicBezTo>
                <a:cubicBezTo>
                  <a:pt x="3825485" y="954212"/>
                  <a:pt x="3906729" y="872969"/>
                  <a:pt x="4006945" y="872969"/>
                </a:cubicBezTo>
                <a:close/>
                <a:moveTo>
                  <a:pt x="3050577" y="872969"/>
                </a:moveTo>
                <a:cubicBezTo>
                  <a:pt x="3150793" y="872969"/>
                  <a:pt x="3232037" y="954212"/>
                  <a:pt x="3232037" y="1054431"/>
                </a:cubicBezTo>
                <a:cubicBezTo>
                  <a:pt x="3232037" y="1154650"/>
                  <a:pt x="3150793" y="1235893"/>
                  <a:pt x="3050577" y="1235893"/>
                </a:cubicBezTo>
                <a:cubicBezTo>
                  <a:pt x="2950357" y="1235893"/>
                  <a:pt x="2869113" y="1154650"/>
                  <a:pt x="2869113" y="1054431"/>
                </a:cubicBezTo>
                <a:cubicBezTo>
                  <a:pt x="2869113" y="954212"/>
                  <a:pt x="2950357" y="872969"/>
                  <a:pt x="3050577" y="872969"/>
                </a:cubicBezTo>
                <a:close/>
                <a:moveTo>
                  <a:pt x="2094205" y="872969"/>
                </a:moveTo>
                <a:cubicBezTo>
                  <a:pt x="2194425" y="872969"/>
                  <a:pt x="2275665" y="954212"/>
                  <a:pt x="2275665" y="1054431"/>
                </a:cubicBezTo>
                <a:cubicBezTo>
                  <a:pt x="2275665" y="1154650"/>
                  <a:pt x="2194425" y="1235893"/>
                  <a:pt x="2094205" y="1235893"/>
                </a:cubicBezTo>
                <a:cubicBezTo>
                  <a:pt x="1993985" y="1235893"/>
                  <a:pt x="1912741" y="1154650"/>
                  <a:pt x="1912741" y="1054431"/>
                </a:cubicBezTo>
                <a:cubicBezTo>
                  <a:pt x="1912741" y="954212"/>
                  <a:pt x="1993985" y="872969"/>
                  <a:pt x="2094205" y="872969"/>
                </a:cubicBezTo>
                <a:close/>
                <a:moveTo>
                  <a:pt x="1137833" y="872969"/>
                </a:moveTo>
                <a:cubicBezTo>
                  <a:pt x="1238052" y="872969"/>
                  <a:pt x="1319295" y="954212"/>
                  <a:pt x="1319295" y="1054431"/>
                </a:cubicBezTo>
                <a:cubicBezTo>
                  <a:pt x="1319295" y="1154650"/>
                  <a:pt x="1238052" y="1235893"/>
                  <a:pt x="1137833" y="1235893"/>
                </a:cubicBezTo>
                <a:cubicBezTo>
                  <a:pt x="1037614" y="1235893"/>
                  <a:pt x="956371" y="1154650"/>
                  <a:pt x="956371" y="1054431"/>
                </a:cubicBezTo>
                <a:cubicBezTo>
                  <a:pt x="956371" y="954212"/>
                  <a:pt x="1037614" y="872969"/>
                  <a:pt x="1137833" y="872969"/>
                </a:cubicBezTo>
                <a:close/>
                <a:moveTo>
                  <a:pt x="181462" y="872969"/>
                </a:moveTo>
                <a:cubicBezTo>
                  <a:pt x="281681" y="872969"/>
                  <a:pt x="362924" y="954212"/>
                  <a:pt x="362924" y="1054431"/>
                </a:cubicBezTo>
                <a:cubicBezTo>
                  <a:pt x="362924" y="1154650"/>
                  <a:pt x="281681" y="1235893"/>
                  <a:pt x="181462" y="1235893"/>
                </a:cubicBezTo>
                <a:cubicBezTo>
                  <a:pt x="81243" y="1235893"/>
                  <a:pt x="0" y="1154650"/>
                  <a:pt x="0" y="1054431"/>
                </a:cubicBezTo>
                <a:cubicBezTo>
                  <a:pt x="0" y="954212"/>
                  <a:pt x="81243" y="872969"/>
                  <a:pt x="181462" y="872969"/>
                </a:cubicBezTo>
                <a:close/>
                <a:moveTo>
                  <a:pt x="6876061" y="0"/>
                </a:moveTo>
                <a:cubicBezTo>
                  <a:pt x="6976277" y="0"/>
                  <a:pt x="7057521" y="81243"/>
                  <a:pt x="7057521" y="181462"/>
                </a:cubicBezTo>
                <a:cubicBezTo>
                  <a:pt x="7057521" y="281681"/>
                  <a:pt x="6976277" y="362924"/>
                  <a:pt x="6876061" y="362924"/>
                </a:cubicBezTo>
                <a:cubicBezTo>
                  <a:pt x="6775841" y="362924"/>
                  <a:pt x="6694597" y="281681"/>
                  <a:pt x="6694597" y="181462"/>
                </a:cubicBezTo>
                <a:cubicBezTo>
                  <a:pt x="6694597" y="81243"/>
                  <a:pt x="6775841" y="0"/>
                  <a:pt x="6876061" y="0"/>
                </a:cubicBezTo>
                <a:close/>
                <a:moveTo>
                  <a:pt x="5919689" y="0"/>
                </a:moveTo>
                <a:cubicBezTo>
                  <a:pt x="6019909" y="0"/>
                  <a:pt x="6101149" y="81243"/>
                  <a:pt x="6101149" y="181462"/>
                </a:cubicBezTo>
                <a:cubicBezTo>
                  <a:pt x="6101149" y="281681"/>
                  <a:pt x="6019909" y="362924"/>
                  <a:pt x="5919689" y="362924"/>
                </a:cubicBezTo>
                <a:cubicBezTo>
                  <a:pt x="5819469" y="362924"/>
                  <a:pt x="5738225" y="281681"/>
                  <a:pt x="5738225" y="181462"/>
                </a:cubicBezTo>
                <a:cubicBezTo>
                  <a:pt x="5738225" y="81243"/>
                  <a:pt x="5819469" y="0"/>
                  <a:pt x="5919689" y="0"/>
                </a:cubicBezTo>
                <a:close/>
                <a:moveTo>
                  <a:pt x="4963317" y="0"/>
                </a:moveTo>
                <a:cubicBezTo>
                  <a:pt x="5063537" y="0"/>
                  <a:pt x="5144781" y="81243"/>
                  <a:pt x="5144781" y="181462"/>
                </a:cubicBezTo>
                <a:cubicBezTo>
                  <a:pt x="5144781" y="281681"/>
                  <a:pt x="5063537" y="362924"/>
                  <a:pt x="4963317" y="362924"/>
                </a:cubicBezTo>
                <a:cubicBezTo>
                  <a:pt x="4863097" y="362924"/>
                  <a:pt x="4781857" y="281681"/>
                  <a:pt x="4781857" y="181462"/>
                </a:cubicBezTo>
                <a:cubicBezTo>
                  <a:pt x="4781857" y="81243"/>
                  <a:pt x="4863097" y="0"/>
                  <a:pt x="4963317" y="0"/>
                </a:cubicBezTo>
                <a:close/>
                <a:moveTo>
                  <a:pt x="4006945" y="0"/>
                </a:moveTo>
                <a:cubicBezTo>
                  <a:pt x="4107165" y="0"/>
                  <a:pt x="4188409" y="81243"/>
                  <a:pt x="4188409" y="181462"/>
                </a:cubicBezTo>
                <a:cubicBezTo>
                  <a:pt x="4188409" y="281681"/>
                  <a:pt x="4107165" y="362924"/>
                  <a:pt x="4006945" y="362924"/>
                </a:cubicBezTo>
                <a:cubicBezTo>
                  <a:pt x="3906729" y="362924"/>
                  <a:pt x="3825485" y="281681"/>
                  <a:pt x="3825485" y="181462"/>
                </a:cubicBezTo>
                <a:cubicBezTo>
                  <a:pt x="3825485" y="81243"/>
                  <a:pt x="3906729" y="0"/>
                  <a:pt x="4006945" y="0"/>
                </a:cubicBezTo>
                <a:close/>
                <a:moveTo>
                  <a:pt x="3050577" y="0"/>
                </a:moveTo>
                <a:cubicBezTo>
                  <a:pt x="3150793" y="0"/>
                  <a:pt x="3232037" y="81243"/>
                  <a:pt x="3232037" y="181462"/>
                </a:cubicBezTo>
                <a:cubicBezTo>
                  <a:pt x="3232037" y="281681"/>
                  <a:pt x="3150793" y="362924"/>
                  <a:pt x="3050577" y="362924"/>
                </a:cubicBezTo>
                <a:cubicBezTo>
                  <a:pt x="2950357" y="362924"/>
                  <a:pt x="2869113" y="281681"/>
                  <a:pt x="2869113" y="181462"/>
                </a:cubicBezTo>
                <a:cubicBezTo>
                  <a:pt x="2869113" y="81243"/>
                  <a:pt x="2950357" y="0"/>
                  <a:pt x="3050577" y="0"/>
                </a:cubicBezTo>
                <a:close/>
                <a:moveTo>
                  <a:pt x="2094205" y="0"/>
                </a:moveTo>
                <a:cubicBezTo>
                  <a:pt x="2194425" y="0"/>
                  <a:pt x="2275665" y="81243"/>
                  <a:pt x="2275665" y="181462"/>
                </a:cubicBezTo>
                <a:cubicBezTo>
                  <a:pt x="2275665" y="281681"/>
                  <a:pt x="2194425" y="362924"/>
                  <a:pt x="2094205" y="362924"/>
                </a:cubicBezTo>
                <a:cubicBezTo>
                  <a:pt x="1993985" y="362924"/>
                  <a:pt x="1912741" y="281681"/>
                  <a:pt x="1912741" y="181462"/>
                </a:cubicBezTo>
                <a:cubicBezTo>
                  <a:pt x="1912741" y="81243"/>
                  <a:pt x="1993985" y="0"/>
                  <a:pt x="2094205" y="0"/>
                </a:cubicBezTo>
                <a:close/>
                <a:moveTo>
                  <a:pt x="1137833" y="0"/>
                </a:moveTo>
                <a:cubicBezTo>
                  <a:pt x="1238052" y="0"/>
                  <a:pt x="1319295" y="81243"/>
                  <a:pt x="1319295" y="181462"/>
                </a:cubicBezTo>
                <a:cubicBezTo>
                  <a:pt x="1319295" y="281681"/>
                  <a:pt x="1238052" y="362924"/>
                  <a:pt x="1137833" y="362924"/>
                </a:cubicBezTo>
                <a:cubicBezTo>
                  <a:pt x="1037614" y="362924"/>
                  <a:pt x="956371" y="281681"/>
                  <a:pt x="956371" y="181462"/>
                </a:cubicBezTo>
                <a:cubicBezTo>
                  <a:pt x="956371" y="81243"/>
                  <a:pt x="1037614" y="0"/>
                  <a:pt x="1137833" y="0"/>
                </a:cubicBezTo>
                <a:close/>
                <a:moveTo>
                  <a:pt x="181462" y="0"/>
                </a:moveTo>
                <a:cubicBezTo>
                  <a:pt x="281681" y="0"/>
                  <a:pt x="362924" y="81243"/>
                  <a:pt x="362924" y="181462"/>
                </a:cubicBezTo>
                <a:cubicBezTo>
                  <a:pt x="362924" y="281681"/>
                  <a:pt x="281681" y="362924"/>
                  <a:pt x="181462" y="362924"/>
                </a:cubicBezTo>
                <a:cubicBezTo>
                  <a:pt x="81243" y="362924"/>
                  <a:pt x="0" y="281681"/>
                  <a:pt x="0" y="181462"/>
                </a:cubicBezTo>
                <a:cubicBezTo>
                  <a:pt x="0" y="81243"/>
                  <a:pt x="81243" y="0"/>
                  <a:pt x="181462" y="0"/>
                </a:cubicBezTo>
                <a:close/>
              </a:path>
            </a:pathLst>
          </a:custGeom>
          <a:solidFill>
            <a:schemeClr val="tx1">
              <a:alpha val="21000"/>
            </a:schemeClr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" name="9Slide.vn 7">
            <a:extLst>
              <a:ext uri="{FF2B5EF4-FFF2-40B4-BE49-F238E27FC236}">
                <a16:creationId xmlns:a16="http://schemas.microsoft.com/office/drawing/2014/main" id="{4EB42654-0F1D-5D45-8CE1-6C242F0FD7FF}"/>
              </a:ext>
            </a:extLst>
          </p:cNvPr>
          <p:cNvSpPr/>
          <p:nvPr/>
        </p:nvSpPr>
        <p:spPr>
          <a:xfrm>
            <a:off x="22698354" y="-358928"/>
            <a:ext cx="4481820" cy="4111072"/>
          </a:xfrm>
          <a:custGeom>
            <a:avLst/>
            <a:gdLst>
              <a:gd name="connsiteX0" fmla="*/ 6876061 w 7057521"/>
              <a:gd name="connsiteY0" fmla="*/ 6110780 h 6473704"/>
              <a:gd name="connsiteX1" fmla="*/ 7057521 w 7057521"/>
              <a:gd name="connsiteY1" fmla="*/ 6292242 h 6473704"/>
              <a:gd name="connsiteX2" fmla="*/ 6876061 w 7057521"/>
              <a:gd name="connsiteY2" fmla="*/ 6473704 h 6473704"/>
              <a:gd name="connsiteX3" fmla="*/ 6694597 w 7057521"/>
              <a:gd name="connsiteY3" fmla="*/ 6292242 h 6473704"/>
              <a:gd name="connsiteX4" fmla="*/ 6876061 w 7057521"/>
              <a:gd name="connsiteY4" fmla="*/ 6110780 h 6473704"/>
              <a:gd name="connsiteX5" fmla="*/ 5919689 w 7057521"/>
              <a:gd name="connsiteY5" fmla="*/ 6110780 h 6473704"/>
              <a:gd name="connsiteX6" fmla="*/ 6101149 w 7057521"/>
              <a:gd name="connsiteY6" fmla="*/ 6292242 h 6473704"/>
              <a:gd name="connsiteX7" fmla="*/ 5919689 w 7057521"/>
              <a:gd name="connsiteY7" fmla="*/ 6473704 h 6473704"/>
              <a:gd name="connsiteX8" fmla="*/ 5738225 w 7057521"/>
              <a:gd name="connsiteY8" fmla="*/ 6292242 h 6473704"/>
              <a:gd name="connsiteX9" fmla="*/ 5919689 w 7057521"/>
              <a:gd name="connsiteY9" fmla="*/ 6110780 h 6473704"/>
              <a:gd name="connsiteX10" fmla="*/ 4963317 w 7057521"/>
              <a:gd name="connsiteY10" fmla="*/ 6110780 h 6473704"/>
              <a:gd name="connsiteX11" fmla="*/ 5144781 w 7057521"/>
              <a:gd name="connsiteY11" fmla="*/ 6292242 h 6473704"/>
              <a:gd name="connsiteX12" fmla="*/ 4963317 w 7057521"/>
              <a:gd name="connsiteY12" fmla="*/ 6473704 h 6473704"/>
              <a:gd name="connsiteX13" fmla="*/ 4781857 w 7057521"/>
              <a:gd name="connsiteY13" fmla="*/ 6292242 h 6473704"/>
              <a:gd name="connsiteX14" fmla="*/ 4963317 w 7057521"/>
              <a:gd name="connsiteY14" fmla="*/ 6110780 h 6473704"/>
              <a:gd name="connsiteX15" fmla="*/ 4006945 w 7057521"/>
              <a:gd name="connsiteY15" fmla="*/ 6110780 h 6473704"/>
              <a:gd name="connsiteX16" fmla="*/ 4188409 w 7057521"/>
              <a:gd name="connsiteY16" fmla="*/ 6292242 h 6473704"/>
              <a:gd name="connsiteX17" fmla="*/ 4006945 w 7057521"/>
              <a:gd name="connsiteY17" fmla="*/ 6473704 h 6473704"/>
              <a:gd name="connsiteX18" fmla="*/ 3825485 w 7057521"/>
              <a:gd name="connsiteY18" fmla="*/ 6292242 h 6473704"/>
              <a:gd name="connsiteX19" fmla="*/ 4006945 w 7057521"/>
              <a:gd name="connsiteY19" fmla="*/ 6110780 h 6473704"/>
              <a:gd name="connsiteX20" fmla="*/ 3050577 w 7057521"/>
              <a:gd name="connsiteY20" fmla="*/ 6110780 h 6473704"/>
              <a:gd name="connsiteX21" fmla="*/ 3232037 w 7057521"/>
              <a:gd name="connsiteY21" fmla="*/ 6292242 h 6473704"/>
              <a:gd name="connsiteX22" fmla="*/ 3050577 w 7057521"/>
              <a:gd name="connsiteY22" fmla="*/ 6473704 h 6473704"/>
              <a:gd name="connsiteX23" fmla="*/ 2869113 w 7057521"/>
              <a:gd name="connsiteY23" fmla="*/ 6292242 h 6473704"/>
              <a:gd name="connsiteX24" fmla="*/ 3050577 w 7057521"/>
              <a:gd name="connsiteY24" fmla="*/ 6110780 h 6473704"/>
              <a:gd name="connsiteX25" fmla="*/ 2094205 w 7057521"/>
              <a:gd name="connsiteY25" fmla="*/ 6110780 h 6473704"/>
              <a:gd name="connsiteX26" fmla="*/ 2275665 w 7057521"/>
              <a:gd name="connsiteY26" fmla="*/ 6292242 h 6473704"/>
              <a:gd name="connsiteX27" fmla="*/ 2094205 w 7057521"/>
              <a:gd name="connsiteY27" fmla="*/ 6473704 h 6473704"/>
              <a:gd name="connsiteX28" fmla="*/ 1912741 w 7057521"/>
              <a:gd name="connsiteY28" fmla="*/ 6292242 h 6473704"/>
              <a:gd name="connsiteX29" fmla="*/ 2094205 w 7057521"/>
              <a:gd name="connsiteY29" fmla="*/ 6110780 h 6473704"/>
              <a:gd name="connsiteX30" fmla="*/ 1137833 w 7057521"/>
              <a:gd name="connsiteY30" fmla="*/ 6110780 h 6473704"/>
              <a:gd name="connsiteX31" fmla="*/ 1319295 w 7057521"/>
              <a:gd name="connsiteY31" fmla="*/ 6292242 h 6473704"/>
              <a:gd name="connsiteX32" fmla="*/ 1137833 w 7057521"/>
              <a:gd name="connsiteY32" fmla="*/ 6473704 h 6473704"/>
              <a:gd name="connsiteX33" fmla="*/ 956371 w 7057521"/>
              <a:gd name="connsiteY33" fmla="*/ 6292242 h 6473704"/>
              <a:gd name="connsiteX34" fmla="*/ 1137833 w 7057521"/>
              <a:gd name="connsiteY34" fmla="*/ 6110780 h 6473704"/>
              <a:gd name="connsiteX35" fmla="*/ 181462 w 7057521"/>
              <a:gd name="connsiteY35" fmla="*/ 6110780 h 6473704"/>
              <a:gd name="connsiteX36" fmla="*/ 362924 w 7057521"/>
              <a:gd name="connsiteY36" fmla="*/ 6292242 h 6473704"/>
              <a:gd name="connsiteX37" fmla="*/ 181462 w 7057521"/>
              <a:gd name="connsiteY37" fmla="*/ 6473704 h 6473704"/>
              <a:gd name="connsiteX38" fmla="*/ 0 w 7057521"/>
              <a:gd name="connsiteY38" fmla="*/ 6292242 h 6473704"/>
              <a:gd name="connsiteX39" fmla="*/ 181462 w 7057521"/>
              <a:gd name="connsiteY39" fmla="*/ 6110780 h 6473704"/>
              <a:gd name="connsiteX40" fmla="*/ 6876061 w 7057521"/>
              <a:gd name="connsiteY40" fmla="*/ 5237814 h 6473704"/>
              <a:gd name="connsiteX41" fmla="*/ 7057521 w 7057521"/>
              <a:gd name="connsiteY41" fmla="*/ 5419276 h 6473704"/>
              <a:gd name="connsiteX42" fmla="*/ 6876061 w 7057521"/>
              <a:gd name="connsiteY42" fmla="*/ 5600738 h 6473704"/>
              <a:gd name="connsiteX43" fmla="*/ 6694597 w 7057521"/>
              <a:gd name="connsiteY43" fmla="*/ 5419276 h 6473704"/>
              <a:gd name="connsiteX44" fmla="*/ 6876061 w 7057521"/>
              <a:gd name="connsiteY44" fmla="*/ 5237814 h 6473704"/>
              <a:gd name="connsiteX45" fmla="*/ 5919689 w 7057521"/>
              <a:gd name="connsiteY45" fmla="*/ 5237814 h 6473704"/>
              <a:gd name="connsiteX46" fmla="*/ 6101149 w 7057521"/>
              <a:gd name="connsiteY46" fmla="*/ 5419276 h 6473704"/>
              <a:gd name="connsiteX47" fmla="*/ 5919689 w 7057521"/>
              <a:gd name="connsiteY47" fmla="*/ 5600738 h 6473704"/>
              <a:gd name="connsiteX48" fmla="*/ 5738225 w 7057521"/>
              <a:gd name="connsiteY48" fmla="*/ 5419276 h 6473704"/>
              <a:gd name="connsiteX49" fmla="*/ 5919689 w 7057521"/>
              <a:gd name="connsiteY49" fmla="*/ 5237814 h 6473704"/>
              <a:gd name="connsiteX50" fmla="*/ 4963317 w 7057521"/>
              <a:gd name="connsiteY50" fmla="*/ 5237814 h 6473704"/>
              <a:gd name="connsiteX51" fmla="*/ 5144781 w 7057521"/>
              <a:gd name="connsiteY51" fmla="*/ 5419276 h 6473704"/>
              <a:gd name="connsiteX52" fmla="*/ 4963317 w 7057521"/>
              <a:gd name="connsiteY52" fmla="*/ 5600738 h 6473704"/>
              <a:gd name="connsiteX53" fmla="*/ 4781857 w 7057521"/>
              <a:gd name="connsiteY53" fmla="*/ 5419276 h 6473704"/>
              <a:gd name="connsiteX54" fmla="*/ 4963317 w 7057521"/>
              <a:gd name="connsiteY54" fmla="*/ 5237814 h 6473704"/>
              <a:gd name="connsiteX55" fmla="*/ 4006945 w 7057521"/>
              <a:gd name="connsiteY55" fmla="*/ 5237814 h 6473704"/>
              <a:gd name="connsiteX56" fmla="*/ 4188409 w 7057521"/>
              <a:gd name="connsiteY56" fmla="*/ 5419276 h 6473704"/>
              <a:gd name="connsiteX57" fmla="*/ 4006945 w 7057521"/>
              <a:gd name="connsiteY57" fmla="*/ 5600738 h 6473704"/>
              <a:gd name="connsiteX58" fmla="*/ 3825485 w 7057521"/>
              <a:gd name="connsiteY58" fmla="*/ 5419276 h 6473704"/>
              <a:gd name="connsiteX59" fmla="*/ 4006945 w 7057521"/>
              <a:gd name="connsiteY59" fmla="*/ 5237814 h 6473704"/>
              <a:gd name="connsiteX60" fmla="*/ 3050577 w 7057521"/>
              <a:gd name="connsiteY60" fmla="*/ 5237814 h 6473704"/>
              <a:gd name="connsiteX61" fmla="*/ 3232037 w 7057521"/>
              <a:gd name="connsiteY61" fmla="*/ 5419276 h 6473704"/>
              <a:gd name="connsiteX62" fmla="*/ 3050577 w 7057521"/>
              <a:gd name="connsiteY62" fmla="*/ 5600738 h 6473704"/>
              <a:gd name="connsiteX63" fmla="*/ 2869113 w 7057521"/>
              <a:gd name="connsiteY63" fmla="*/ 5419276 h 6473704"/>
              <a:gd name="connsiteX64" fmla="*/ 3050577 w 7057521"/>
              <a:gd name="connsiteY64" fmla="*/ 5237814 h 6473704"/>
              <a:gd name="connsiteX65" fmla="*/ 2094205 w 7057521"/>
              <a:gd name="connsiteY65" fmla="*/ 5237814 h 6473704"/>
              <a:gd name="connsiteX66" fmla="*/ 2275665 w 7057521"/>
              <a:gd name="connsiteY66" fmla="*/ 5419276 h 6473704"/>
              <a:gd name="connsiteX67" fmla="*/ 2094205 w 7057521"/>
              <a:gd name="connsiteY67" fmla="*/ 5600738 h 6473704"/>
              <a:gd name="connsiteX68" fmla="*/ 1912741 w 7057521"/>
              <a:gd name="connsiteY68" fmla="*/ 5419276 h 6473704"/>
              <a:gd name="connsiteX69" fmla="*/ 2094205 w 7057521"/>
              <a:gd name="connsiteY69" fmla="*/ 5237814 h 6473704"/>
              <a:gd name="connsiteX70" fmla="*/ 1137833 w 7057521"/>
              <a:gd name="connsiteY70" fmla="*/ 5237814 h 6473704"/>
              <a:gd name="connsiteX71" fmla="*/ 1319295 w 7057521"/>
              <a:gd name="connsiteY71" fmla="*/ 5419276 h 6473704"/>
              <a:gd name="connsiteX72" fmla="*/ 1137833 w 7057521"/>
              <a:gd name="connsiteY72" fmla="*/ 5600738 h 6473704"/>
              <a:gd name="connsiteX73" fmla="*/ 956371 w 7057521"/>
              <a:gd name="connsiteY73" fmla="*/ 5419276 h 6473704"/>
              <a:gd name="connsiteX74" fmla="*/ 1137833 w 7057521"/>
              <a:gd name="connsiteY74" fmla="*/ 5237814 h 6473704"/>
              <a:gd name="connsiteX75" fmla="*/ 181462 w 7057521"/>
              <a:gd name="connsiteY75" fmla="*/ 5237814 h 6473704"/>
              <a:gd name="connsiteX76" fmla="*/ 362924 w 7057521"/>
              <a:gd name="connsiteY76" fmla="*/ 5419276 h 6473704"/>
              <a:gd name="connsiteX77" fmla="*/ 181462 w 7057521"/>
              <a:gd name="connsiteY77" fmla="*/ 5600738 h 6473704"/>
              <a:gd name="connsiteX78" fmla="*/ 0 w 7057521"/>
              <a:gd name="connsiteY78" fmla="*/ 5419276 h 6473704"/>
              <a:gd name="connsiteX79" fmla="*/ 181462 w 7057521"/>
              <a:gd name="connsiteY79" fmla="*/ 5237814 h 6473704"/>
              <a:gd name="connsiteX80" fmla="*/ 6876061 w 7057521"/>
              <a:gd name="connsiteY80" fmla="*/ 4364845 h 6473704"/>
              <a:gd name="connsiteX81" fmla="*/ 7057521 w 7057521"/>
              <a:gd name="connsiteY81" fmla="*/ 4546307 h 6473704"/>
              <a:gd name="connsiteX82" fmla="*/ 6876061 w 7057521"/>
              <a:gd name="connsiteY82" fmla="*/ 4727769 h 6473704"/>
              <a:gd name="connsiteX83" fmla="*/ 6694597 w 7057521"/>
              <a:gd name="connsiteY83" fmla="*/ 4546307 h 6473704"/>
              <a:gd name="connsiteX84" fmla="*/ 6876061 w 7057521"/>
              <a:gd name="connsiteY84" fmla="*/ 4364845 h 6473704"/>
              <a:gd name="connsiteX85" fmla="*/ 5919689 w 7057521"/>
              <a:gd name="connsiteY85" fmla="*/ 4364845 h 6473704"/>
              <a:gd name="connsiteX86" fmla="*/ 6101149 w 7057521"/>
              <a:gd name="connsiteY86" fmla="*/ 4546307 h 6473704"/>
              <a:gd name="connsiteX87" fmla="*/ 5919689 w 7057521"/>
              <a:gd name="connsiteY87" fmla="*/ 4727769 h 6473704"/>
              <a:gd name="connsiteX88" fmla="*/ 5738225 w 7057521"/>
              <a:gd name="connsiteY88" fmla="*/ 4546307 h 6473704"/>
              <a:gd name="connsiteX89" fmla="*/ 5919689 w 7057521"/>
              <a:gd name="connsiteY89" fmla="*/ 4364845 h 6473704"/>
              <a:gd name="connsiteX90" fmla="*/ 4963317 w 7057521"/>
              <a:gd name="connsiteY90" fmla="*/ 4364845 h 6473704"/>
              <a:gd name="connsiteX91" fmla="*/ 5144781 w 7057521"/>
              <a:gd name="connsiteY91" fmla="*/ 4546307 h 6473704"/>
              <a:gd name="connsiteX92" fmla="*/ 4963317 w 7057521"/>
              <a:gd name="connsiteY92" fmla="*/ 4727769 h 6473704"/>
              <a:gd name="connsiteX93" fmla="*/ 4781857 w 7057521"/>
              <a:gd name="connsiteY93" fmla="*/ 4546307 h 6473704"/>
              <a:gd name="connsiteX94" fmla="*/ 4963317 w 7057521"/>
              <a:gd name="connsiteY94" fmla="*/ 4364845 h 6473704"/>
              <a:gd name="connsiteX95" fmla="*/ 4006945 w 7057521"/>
              <a:gd name="connsiteY95" fmla="*/ 4364845 h 6473704"/>
              <a:gd name="connsiteX96" fmla="*/ 4188409 w 7057521"/>
              <a:gd name="connsiteY96" fmla="*/ 4546307 h 6473704"/>
              <a:gd name="connsiteX97" fmla="*/ 4006945 w 7057521"/>
              <a:gd name="connsiteY97" fmla="*/ 4727769 h 6473704"/>
              <a:gd name="connsiteX98" fmla="*/ 3825485 w 7057521"/>
              <a:gd name="connsiteY98" fmla="*/ 4546307 h 6473704"/>
              <a:gd name="connsiteX99" fmla="*/ 4006945 w 7057521"/>
              <a:gd name="connsiteY99" fmla="*/ 4364845 h 6473704"/>
              <a:gd name="connsiteX100" fmla="*/ 3050577 w 7057521"/>
              <a:gd name="connsiteY100" fmla="*/ 4364845 h 6473704"/>
              <a:gd name="connsiteX101" fmla="*/ 3232037 w 7057521"/>
              <a:gd name="connsiteY101" fmla="*/ 4546307 h 6473704"/>
              <a:gd name="connsiteX102" fmla="*/ 3050577 w 7057521"/>
              <a:gd name="connsiteY102" fmla="*/ 4727769 h 6473704"/>
              <a:gd name="connsiteX103" fmla="*/ 2869113 w 7057521"/>
              <a:gd name="connsiteY103" fmla="*/ 4546307 h 6473704"/>
              <a:gd name="connsiteX104" fmla="*/ 3050577 w 7057521"/>
              <a:gd name="connsiteY104" fmla="*/ 4364845 h 6473704"/>
              <a:gd name="connsiteX105" fmla="*/ 2094205 w 7057521"/>
              <a:gd name="connsiteY105" fmla="*/ 4364845 h 6473704"/>
              <a:gd name="connsiteX106" fmla="*/ 2275665 w 7057521"/>
              <a:gd name="connsiteY106" fmla="*/ 4546307 h 6473704"/>
              <a:gd name="connsiteX107" fmla="*/ 2094205 w 7057521"/>
              <a:gd name="connsiteY107" fmla="*/ 4727769 h 6473704"/>
              <a:gd name="connsiteX108" fmla="*/ 1912741 w 7057521"/>
              <a:gd name="connsiteY108" fmla="*/ 4546307 h 6473704"/>
              <a:gd name="connsiteX109" fmla="*/ 2094205 w 7057521"/>
              <a:gd name="connsiteY109" fmla="*/ 4364845 h 6473704"/>
              <a:gd name="connsiteX110" fmla="*/ 1137833 w 7057521"/>
              <a:gd name="connsiteY110" fmla="*/ 4364845 h 6473704"/>
              <a:gd name="connsiteX111" fmla="*/ 1319295 w 7057521"/>
              <a:gd name="connsiteY111" fmla="*/ 4546307 h 6473704"/>
              <a:gd name="connsiteX112" fmla="*/ 1137833 w 7057521"/>
              <a:gd name="connsiteY112" fmla="*/ 4727769 h 6473704"/>
              <a:gd name="connsiteX113" fmla="*/ 956371 w 7057521"/>
              <a:gd name="connsiteY113" fmla="*/ 4546307 h 6473704"/>
              <a:gd name="connsiteX114" fmla="*/ 1137833 w 7057521"/>
              <a:gd name="connsiteY114" fmla="*/ 4364845 h 6473704"/>
              <a:gd name="connsiteX115" fmla="*/ 181462 w 7057521"/>
              <a:gd name="connsiteY115" fmla="*/ 4364845 h 6473704"/>
              <a:gd name="connsiteX116" fmla="*/ 362924 w 7057521"/>
              <a:gd name="connsiteY116" fmla="*/ 4546307 h 6473704"/>
              <a:gd name="connsiteX117" fmla="*/ 181462 w 7057521"/>
              <a:gd name="connsiteY117" fmla="*/ 4727769 h 6473704"/>
              <a:gd name="connsiteX118" fmla="*/ 0 w 7057521"/>
              <a:gd name="connsiteY118" fmla="*/ 4546307 h 6473704"/>
              <a:gd name="connsiteX119" fmla="*/ 181462 w 7057521"/>
              <a:gd name="connsiteY119" fmla="*/ 4364845 h 6473704"/>
              <a:gd name="connsiteX120" fmla="*/ 6876061 w 7057521"/>
              <a:gd name="connsiteY120" fmla="*/ 3491876 h 6473704"/>
              <a:gd name="connsiteX121" fmla="*/ 7057521 w 7057521"/>
              <a:gd name="connsiteY121" fmla="*/ 3673338 h 6473704"/>
              <a:gd name="connsiteX122" fmla="*/ 6876061 w 7057521"/>
              <a:gd name="connsiteY122" fmla="*/ 3854800 h 6473704"/>
              <a:gd name="connsiteX123" fmla="*/ 6694597 w 7057521"/>
              <a:gd name="connsiteY123" fmla="*/ 3673338 h 6473704"/>
              <a:gd name="connsiteX124" fmla="*/ 6876061 w 7057521"/>
              <a:gd name="connsiteY124" fmla="*/ 3491876 h 6473704"/>
              <a:gd name="connsiteX125" fmla="*/ 5919689 w 7057521"/>
              <a:gd name="connsiteY125" fmla="*/ 3491876 h 6473704"/>
              <a:gd name="connsiteX126" fmla="*/ 6101149 w 7057521"/>
              <a:gd name="connsiteY126" fmla="*/ 3673338 h 6473704"/>
              <a:gd name="connsiteX127" fmla="*/ 5919689 w 7057521"/>
              <a:gd name="connsiteY127" fmla="*/ 3854800 h 6473704"/>
              <a:gd name="connsiteX128" fmla="*/ 5738225 w 7057521"/>
              <a:gd name="connsiteY128" fmla="*/ 3673338 h 6473704"/>
              <a:gd name="connsiteX129" fmla="*/ 5919689 w 7057521"/>
              <a:gd name="connsiteY129" fmla="*/ 3491876 h 6473704"/>
              <a:gd name="connsiteX130" fmla="*/ 4963317 w 7057521"/>
              <a:gd name="connsiteY130" fmla="*/ 3491876 h 6473704"/>
              <a:gd name="connsiteX131" fmla="*/ 5144781 w 7057521"/>
              <a:gd name="connsiteY131" fmla="*/ 3673338 h 6473704"/>
              <a:gd name="connsiteX132" fmla="*/ 4963317 w 7057521"/>
              <a:gd name="connsiteY132" fmla="*/ 3854800 h 6473704"/>
              <a:gd name="connsiteX133" fmla="*/ 4781857 w 7057521"/>
              <a:gd name="connsiteY133" fmla="*/ 3673338 h 6473704"/>
              <a:gd name="connsiteX134" fmla="*/ 4963317 w 7057521"/>
              <a:gd name="connsiteY134" fmla="*/ 3491876 h 6473704"/>
              <a:gd name="connsiteX135" fmla="*/ 4006945 w 7057521"/>
              <a:gd name="connsiteY135" fmla="*/ 3491876 h 6473704"/>
              <a:gd name="connsiteX136" fmla="*/ 4188409 w 7057521"/>
              <a:gd name="connsiteY136" fmla="*/ 3673338 h 6473704"/>
              <a:gd name="connsiteX137" fmla="*/ 4006945 w 7057521"/>
              <a:gd name="connsiteY137" fmla="*/ 3854800 h 6473704"/>
              <a:gd name="connsiteX138" fmla="*/ 3825485 w 7057521"/>
              <a:gd name="connsiteY138" fmla="*/ 3673338 h 6473704"/>
              <a:gd name="connsiteX139" fmla="*/ 4006945 w 7057521"/>
              <a:gd name="connsiteY139" fmla="*/ 3491876 h 6473704"/>
              <a:gd name="connsiteX140" fmla="*/ 3050577 w 7057521"/>
              <a:gd name="connsiteY140" fmla="*/ 3491876 h 6473704"/>
              <a:gd name="connsiteX141" fmla="*/ 3232037 w 7057521"/>
              <a:gd name="connsiteY141" fmla="*/ 3673338 h 6473704"/>
              <a:gd name="connsiteX142" fmla="*/ 3050577 w 7057521"/>
              <a:gd name="connsiteY142" fmla="*/ 3854800 h 6473704"/>
              <a:gd name="connsiteX143" fmla="*/ 2869113 w 7057521"/>
              <a:gd name="connsiteY143" fmla="*/ 3673338 h 6473704"/>
              <a:gd name="connsiteX144" fmla="*/ 3050577 w 7057521"/>
              <a:gd name="connsiteY144" fmla="*/ 3491876 h 6473704"/>
              <a:gd name="connsiteX145" fmla="*/ 2094205 w 7057521"/>
              <a:gd name="connsiteY145" fmla="*/ 3491876 h 6473704"/>
              <a:gd name="connsiteX146" fmla="*/ 2275665 w 7057521"/>
              <a:gd name="connsiteY146" fmla="*/ 3673338 h 6473704"/>
              <a:gd name="connsiteX147" fmla="*/ 2094205 w 7057521"/>
              <a:gd name="connsiteY147" fmla="*/ 3854800 h 6473704"/>
              <a:gd name="connsiteX148" fmla="*/ 1912741 w 7057521"/>
              <a:gd name="connsiteY148" fmla="*/ 3673338 h 6473704"/>
              <a:gd name="connsiteX149" fmla="*/ 2094205 w 7057521"/>
              <a:gd name="connsiteY149" fmla="*/ 3491876 h 6473704"/>
              <a:gd name="connsiteX150" fmla="*/ 1137833 w 7057521"/>
              <a:gd name="connsiteY150" fmla="*/ 3491876 h 6473704"/>
              <a:gd name="connsiteX151" fmla="*/ 1319295 w 7057521"/>
              <a:gd name="connsiteY151" fmla="*/ 3673338 h 6473704"/>
              <a:gd name="connsiteX152" fmla="*/ 1137833 w 7057521"/>
              <a:gd name="connsiteY152" fmla="*/ 3854800 h 6473704"/>
              <a:gd name="connsiteX153" fmla="*/ 956371 w 7057521"/>
              <a:gd name="connsiteY153" fmla="*/ 3673338 h 6473704"/>
              <a:gd name="connsiteX154" fmla="*/ 1137833 w 7057521"/>
              <a:gd name="connsiteY154" fmla="*/ 3491876 h 6473704"/>
              <a:gd name="connsiteX155" fmla="*/ 181462 w 7057521"/>
              <a:gd name="connsiteY155" fmla="*/ 3491876 h 6473704"/>
              <a:gd name="connsiteX156" fmla="*/ 362924 w 7057521"/>
              <a:gd name="connsiteY156" fmla="*/ 3673338 h 6473704"/>
              <a:gd name="connsiteX157" fmla="*/ 181462 w 7057521"/>
              <a:gd name="connsiteY157" fmla="*/ 3854800 h 6473704"/>
              <a:gd name="connsiteX158" fmla="*/ 0 w 7057521"/>
              <a:gd name="connsiteY158" fmla="*/ 3673338 h 6473704"/>
              <a:gd name="connsiteX159" fmla="*/ 181462 w 7057521"/>
              <a:gd name="connsiteY159" fmla="*/ 3491876 h 6473704"/>
              <a:gd name="connsiteX160" fmla="*/ 6876061 w 7057521"/>
              <a:gd name="connsiteY160" fmla="*/ 2618907 h 6473704"/>
              <a:gd name="connsiteX161" fmla="*/ 7057521 w 7057521"/>
              <a:gd name="connsiteY161" fmla="*/ 2800369 h 6473704"/>
              <a:gd name="connsiteX162" fmla="*/ 6876061 w 7057521"/>
              <a:gd name="connsiteY162" fmla="*/ 2981831 h 6473704"/>
              <a:gd name="connsiteX163" fmla="*/ 6694597 w 7057521"/>
              <a:gd name="connsiteY163" fmla="*/ 2800369 h 6473704"/>
              <a:gd name="connsiteX164" fmla="*/ 6876061 w 7057521"/>
              <a:gd name="connsiteY164" fmla="*/ 2618907 h 6473704"/>
              <a:gd name="connsiteX165" fmla="*/ 5919689 w 7057521"/>
              <a:gd name="connsiteY165" fmla="*/ 2618907 h 6473704"/>
              <a:gd name="connsiteX166" fmla="*/ 6101149 w 7057521"/>
              <a:gd name="connsiteY166" fmla="*/ 2800369 h 6473704"/>
              <a:gd name="connsiteX167" fmla="*/ 5919689 w 7057521"/>
              <a:gd name="connsiteY167" fmla="*/ 2981831 h 6473704"/>
              <a:gd name="connsiteX168" fmla="*/ 5738225 w 7057521"/>
              <a:gd name="connsiteY168" fmla="*/ 2800369 h 6473704"/>
              <a:gd name="connsiteX169" fmla="*/ 5919689 w 7057521"/>
              <a:gd name="connsiteY169" fmla="*/ 2618907 h 6473704"/>
              <a:gd name="connsiteX170" fmla="*/ 4963317 w 7057521"/>
              <a:gd name="connsiteY170" fmla="*/ 2618907 h 6473704"/>
              <a:gd name="connsiteX171" fmla="*/ 5144781 w 7057521"/>
              <a:gd name="connsiteY171" fmla="*/ 2800369 h 6473704"/>
              <a:gd name="connsiteX172" fmla="*/ 4963317 w 7057521"/>
              <a:gd name="connsiteY172" fmla="*/ 2981831 h 6473704"/>
              <a:gd name="connsiteX173" fmla="*/ 4781857 w 7057521"/>
              <a:gd name="connsiteY173" fmla="*/ 2800369 h 6473704"/>
              <a:gd name="connsiteX174" fmla="*/ 4963317 w 7057521"/>
              <a:gd name="connsiteY174" fmla="*/ 2618907 h 6473704"/>
              <a:gd name="connsiteX175" fmla="*/ 4006945 w 7057521"/>
              <a:gd name="connsiteY175" fmla="*/ 2618907 h 6473704"/>
              <a:gd name="connsiteX176" fmla="*/ 4188409 w 7057521"/>
              <a:gd name="connsiteY176" fmla="*/ 2800369 h 6473704"/>
              <a:gd name="connsiteX177" fmla="*/ 4006945 w 7057521"/>
              <a:gd name="connsiteY177" fmla="*/ 2981831 h 6473704"/>
              <a:gd name="connsiteX178" fmla="*/ 3825485 w 7057521"/>
              <a:gd name="connsiteY178" fmla="*/ 2800369 h 6473704"/>
              <a:gd name="connsiteX179" fmla="*/ 4006945 w 7057521"/>
              <a:gd name="connsiteY179" fmla="*/ 2618907 h 6473704"/>
              <a:gd name="connsiteX180" fmla="*/ 3050577 w 7057521"/>
              <a:gd name="connsiteY180" fmla="*/ 2618907 h 6473704"/>
              <a:gd name="connsiteX181" fmla="*/ 3232037 w 7057521"/>
              <a:gd name="connsiteY181" fmla="*/ 2800369 h 6473704"/>
              <a:gd name="connsiteX182" fmla="*/ 3050577 w 7057521"/>
              <a:gd name="connsiteY182" fmla="*/ 2981831 h 6473704"/>
              <a:gd name="connsiteX183" fmla="*/ 2869113 w 7057521"/>
              <a:gd name="connsiteY183" fmla="*/ 2800369 h 6473704"/>
              <a:gd name="connsiteX184" fmla="*/ 3050577 w 7057521"/>
              <a:gd name="connsiteY184" fmla="*/ 2618907 h 6473704"/>
              <a:gd name="connsiteX185" fmla="*/ 2094205 w 7057521"/>
              <a:gd name="connsiteY185" fmla="*/ 2618907 h 6473704"/>
              <a:gd name="connsiteX186" fmla="*/ 2275665 w 7057521"/>
              <a:gd name="connsiteY186" fmla="*/ 2800369 h 6473704"/>
              <a:gd name="connsiteX187" fmla="*/ 2094205 w 7057521"/>
              <a:gd name="connsiteY187" fmla="*/ 2981831 h 6473704"/>
              <a:gd name="connsiteX188" fmla="*/ 1912741 w 7057521"/>
              <a:gd name="connsiteY188" fmla="*/ 2800369 h 6473704"/>
              <a:gd name="connsiteX189" fmla="*/ 2094205 w 7057521"/>
              <a:gd name="connsiteY189" fmla="*/ 2618907 h 6473704"/>
              <a:gd name="connsiteX190" fmla="*/ 1137833 w 7057521"/>
              <a:gd name="connsiteY190" fmla="*/ 2618907 h 6473704"/>
              <a:gd name="connsiteX191" fmla="*/ 1319295 w 7057521"/>
              <a:gd name="connsiteY191" fmla="*/ 2800369 h 6473704"/>
              <a:gd name="connsiteX192" fmla="*/ 1137833 w 7057521"/>
              <a:gd name="connsiteY192" fmla="*/ 2981831 h 6473704"/>
              <a:gd name="connsiteX193" fmla="*/ 956371 w 7057521"/>
              <a:gd name="connsiteY193" fmla="*/ 2800369 h 6473704"/>
              <a:gd name="connsiteX194" fmla="*/ 1137833 w 7057521"/>
              <a:gd name="connsiteY194" fmla="*/ 2618907 h 6473704"/>
              <a:gd name="connsiteX195" fmla="*/ 181462 w 7057521"/>
              <a:gd name="connsiteY195" fmla="*/ 2618907 h 6473704"/>
              <a:gd name="connsiteX196" fmla="*/ 362924 w 7057521"/>
              <a:gd name="connsiteY196" fmla="*/ 2800369 h 6473704"/>
              <a:gd name="connsiteX197" fmla="*/ 181462 w 7057521"/>
              <a:gd name="connsiteY197" fmla="*/ 2981831 h 6473704"/>
              <a:gd name="connsiteX198" fmla="*/ 0 w 7057521"/>
              <a:gd name="connsiteY198" fmla="*/ 2800369 h 6473704"/>
              <a:gd name="connsiteX199" fmla="*/ 181462 w 7057521"/>
              <a:gd name="connsiteY199" fmla="*/ 2618907 h 6473704"/>
              <a:gd name="connsiteX200" fmla="*/ 6876061 w 7057521"/>
              <a:gd name="connsiteY200" fmla="*/ 1745938 h 6473704"/>
              <a:gd name="connsiteX201" fmla="*/ 7057521 w 7057521"/>
              <a:gd name="connsiteY201" fmla="*/ 1927400 h 6473704"/>
              <a:gd name="connsiteX202" fmla="*/ 6876061 w 7057521"/>
              <a:gd name="connsiteY202" fmla="*/ 2108862 h 6473704"/>
              <a:gd name="connsiteX203" fmla="*/ 6694597 w 7057521"/>
              <a:gd name="connsiteY203" fmla="*/ 1927400 h 6473704"/>
              <a:gd name="connsiteX204" fmla="*/ 6876061 w 7057521"/>
              <a:gd name="connsiteY204" fmla="*/ 1745938 h 6473704"/>
              <a:gd name="connsiteX205" fmla="*/ 5919689 w 7057521"/>
              <a:gd name="connsiteY205" fmla="*/ 1745938 h 6473704"/>
              <a:gd name="connsiteX206" fmla="*/ 6101149 w 7057521"/>
              <a:gd name="connsiteY206" fmla="*/ 1927400 h 6473704"/>
              <a:gd name="connsiteX207" fmla="*/ 5919689 w 7057521"/>
              <a:gd name="connsiteY207" fmla="*/ 2108862 h 6473704"/>
              <a:gd name="connsiteX208" fmla="*/ 5738225 w 7057521"/>
              <a:gd name="connsiteY208" fmla="*/ 1927400 h 6473704"/>
              <a:gd name="connsiteX209" fmla="*/ 5919689 w 7057521"/>
              <a:gd name="connsiteY209" fmla="*/ 1745938 h 6473704"/>
              <a:gd name="connsiteX210" fmla="*/ 4963317 w 7057521"/>
              <a:gd name="connsiteY210" fmla="*/ 1745938 h 6473704"/>
              <a:gd name="connsiteX211" fmla="*/ 5144781 w 7057521"/>
              <a:gd name="connsiteY211" fmla="*/ 1927400 h 6473704"/>
              <a:gd name="connsiteX212" fmla="*/ 4963317 w 7057521"/>
              <a:gd name="connsiteY212" fmla="*/ 2108862 h 6473704"/>
              <a:gd name="connsiteX213" fmla="*/ 4781857 w 7057521"/>
              <a:gd name="connsiteY213" fmla="*/ 1927400 h 6473704"/>
              <a:gd name="connsiteX214" fmla="*/ 4963317 w 7057521"/>
              <a:gd name="connsiteY214" fmla="*/ 1745938 h 6473704"/>
              <a:gd name="connsiteX215" fmla="*/ 4006945 w 7057521"/>
              <a:gd name="connsiteY215" fmla="*/ 1745938 h 6473704"/>
              <a:gd name="connsiteX216" fmla="*/ 4188409 w 7057521"/>
              <a:gd name="connsiteY216" fmla="*/ 1927400 h 6473704"/>
              <a:gd name="connsiteX217" fmla="*/ 4006945 w 7057521"/>
              <a:gd name="connsiteY217" fmla="*/ 2108862 h 6473704"/>
              <a:gd name="connsiteX218" fmla="*/ 3825485 w 7057521"/>
              <a:gd name="connsiteY218" fmla="*/ 1927400 h 6473704"/>
              <a:gd name="connsiteX219" fmla="*/ 4006945 w 7057521"/>
              <a:gd name="connsiteY219" fmla="*/ 1745938 h 6473704"/>
              <a:gd name="connsiteX220" fmla="*/ 3050577 w 7057521"/>
              <a:gd name="connsiteY220" fmla="*/ 1745938 h 6473704"/>
              <a:gd name="connsiteX221" fmla="*/ 3232037 w 7057521"/>
              <a:gd name="connsiteY221" fmla="*/ 1927400 h 6473704"/>
              <a:gd name="connsiteX222" fmla="*/ 3050577 w 7057521"/>
              <a:gd name="connsiteY222" fmla="*/ 2108862 h 6473704"/>
              <a:gd name="connsiteX223" fmla="*/ 2869113 w 7057521"/>
              <a:gd name="connsiteY223" fmla="*/ 1927400 h 6473704"/>
              <a:gd name="connsiteX224" fmla="*/ 3050577 w 7057521"/>
              <a:gd name="connsiteY224" fmla="*/ 1745938 h 6473704"/>
              <a:gd name="connsiteX225" fmla="*/ 2094205 w 7057521"/>
              <a:gd name="connsiteY225" fmla="*/ 1745938 h 6473704"/>
              <a:gd name="connsiteX226" fmla="*/ 2275665 w 7057521"/>
              <a:gd name="connsiteY226" fmla="*/ 1927400 h 6473704"/>
              <a:gd name="connsiteX227" fmla="*/ 2094205 w 7057521"/>
              <a:gd name="connsiteY227" fmla="*/ 2108862 h 6473704"/>
              <a:gd name="connsiteX228" fmla="*/ 1912741 w 7057521"/>
              <a:gd name="connsiteY228" fmla="*/ 1927400 h 6473704"/>
              <a:gd name="connsiteX229" fmla="*/ 2094205 w 7057521"/>
              <a:gd name="connsiteY229" fmla="*/ 1745938 h 6473704"/>
              <a:gd name="connsiteX230" fmla="*/ 1137833 w 7057521"/>
              <a:gd name="connsiteY230" fmla="*/ 1745938 h 6473704"/>
              <a:gd name="connsiteX231" fmla="*/ 1319295 w 7057521"/>
              <a:gd name="connsiteY231" fmla="*/ 1927400 h 6473704"/>
              <a:gd name="connsiteX232" fmla="*/ 1137833 w 7057521"/>
              <a:gd name="connsiteY232" fmla="*/ 2108862 h 6473704"/>
              <a:gd name="connsiteX233" fmla="*/ 956371 w 7057521"/>
              <a:gd name="connsiteY233" fmla="*/ 1927400 h 6473704"/>
              <a:gd name="connsiteX234" fmla="*/ 1137833 w 7057521"/>
              <a:gd name="connsiteY234" fmla="*/ 1745938 h 6473704"/>
              <a:gd name="connsiteX235" fmla="*/ 181462 w 7057521"/>
              <a:gd name="connsiteY235" fmla="*/ 1745938 h 6473704"/>
              <a:gd name="connsiteX236" fmla="*/ 362924 w 7057521"/>
              <a:gd name="connsiteY236" fmla="*/ 1927400 h 6473704"/>
              <a:gd name="connsiteX237" fmla="*/ 181462 w 7057521"/>
              <a:gd name="connsiteY237" fmla="*/ 2108862 h 6473704"/>
              <a:gd name="connsiteX238" fmla="*/ 0 w 7057521"/>
              <a:gd name="connsiteY238" fmla="*/ 1927400 h 6473704"/>
              <a:gd name="connsiteX239" fmla="*/ 181462 w 7057521"/>
              <a:gd name="connsiteY239" fmla="*/ 1745938 h 6473704"/>
              <a:gd name="connsiteX240" fmla="*/ 6876061 w 7057521"/>
              <a:gd name="connsiteY240" fmla="*/ 872969 h 6473704"/>
              <a:gd name="connsiteX241" fmla="*/ 7057521 w 7057521"/>
              <a:gd name="connsiteY241" fmla="*/ 1054431 h 6473704"/>
              <a:gd name="connsiteX242" fmla="*/ 6876061 w 7057521"/>
              <a:gd name="connsiteY242" fmla="*/ 1235893 h 6473704"/>
              <a:gd name="connsiteX243" fmla="*/ 6694597 w 7057521"/>
              <a:gd name="connsiteY243" fmla="*/ 1054431 h 6473704"/>
              <a:gd name="connsiteX244" fmla="*/ 6876061 w 7057521"/>
              <a:gd name="connsiteY244" fmla="*/ 872969 h 6473704"/>
              <a:gd name="connsiteX245" fmla="*/ 5919689 w 7057521"/>
              <a:gd name="connsiteY245" fmla="*/ 872969 h 6473704"/>
              <a:gd name="connsiteX246" fmla="*/ 6101149 w 7057521"/>
              <a:gd name="connsiteY246" fmla="*/ 1054431 h 6473704"/>
              <a:gd name="connsiteX247" fmla="*/ 5919689 w 7057521"/>
              <a:gd name="connsiteY247" fmla="*/ 1235893 h 6473704"/>
              <a:gd name="connsiteX248" fmla="*/ 5738225 w 7057521"/>
              <a:gd name="connsiteY248" fmla="*/ 1054431 h 6473704"/>
              <a:gd name="connsiteX249" fmla="*/ 5919689 w 7057521"/>
              <a:gd name="connsiteY249" fmla="*/ 872969 h 6473704"/>
              <a:gd name="connsiteX250" fmla="*/ 4963317 w 7057521"/>
              <a:gd name="connsiteY250" fmla="*/ 872969 h 6473704"/>
              <a:gd name="connsiteX251" fmla="*/ 5144781 w 7057521"/>
              <a:gd name="connsiteY251" fmla="*/ 1054431 h 6473704"/>
              <a:gd name="connsiteX252" fmla="*/ 4963317 w 7057521"/>
              <a:gd name="connsiteY252" fmla="*/ 1235893 h 6473704"/>
              <a:gd name="connsiteX253" fmla="*/ 4781857 w 7057521"/>
              <a:gd name="connsiteY253" fmla="*/ 1054431 h 6473704"/>
              <a:gd name="connsiteX254" fmla="*/ 4963317 w 7057521"/>
              <a:gd name="connsiteY254" fmla="*/ 872969 h 6473704"/>
              <a:gd name="connsiteX255" fmla="*/ 4006945 w 7057521"/>
              <a:gd name="connsiteY255" fmla="*/ 872969 h 6473704"/>
              <a:gd name="connsiteX256" fmla="*/ 4188409 w 7057521"/>
              <a:gd name="connsiteY256" fmla="*/ 1054431 h 6473704"/>
              <a:gd name="connsiteX257" fmla="*/ 4006945 w 7057521"/>
              <a:gd name="connsiteY257" fmla="*/ 1235893 h 6473704"/>
              <a:gd name="connsiteX258" fmla="*/ 3825485 w 7057521"/>
              <a:gd name="connsiteY258" fmla="*/ 1054431 h 6473704"/>
              <a:gd name="connsiteX259" fmla="*/ 4006945 w 7057521"/>
              <a:gd name="connsiteY259" fmla="*/ 872969 h 6473704"/>
              <a:gd name="connsiteX260" fmla="*/ 3050577 w 7057521"/>
              <a:gd name="connsiteY260" fmla="*/ 872969 h 6473704"/>
              <a:gd name="connsiteX261" fmla="*/ 3232037 w 7057521"/>
              <a:gd name="connsiteY261" fmla="*/ 1054431 h 6473704"/>
              <a:gd name="connsiteX262" fmla="*/ 3050577 w 7057521"/>
              <a:gd name="connsiteY262" fmla="*/ 1235893 h 6473704"/>
              <a:gd name="connsiteX263" fmla="*/ 2869113 w 7057521"/>
              <a:gd name="connsiteY263" fmla="*/ 1054431 h 6473704"/>
              <a:gd name="connsiteX264" fmla="*/ 3050577 w 7057521"/>
              <a:gd name="connsiteY264" fmla="*/ 872969 h 6473704"/>
              <a:gd name="connsiteX265" fmla="*/ 2094205 w 7057521"/>
              <a:gd name="connsiteY265" fmla="*/ 872969 h 6473704"/>
              <a:gd name="connsiteX266" fmla="*/ 2275665 w 7057521"/>
              <a:gd name="connsiteY266" fmla="*/ 1054431 h 6473704"/>
              <a:gd name="connsiteX267" fmla="*/ 2094205 w 7057521"/>
              <a:gd name="connsiteY267" fmla="*/ 1235893 h 6473704"/>
              <a:gd name="connsiteX268" fmla="*/ 1912741 w 7057521"/>
              <a:gd name="connsiteY268" fmla="*/ 1054431 h 6473704"/>
              <a:gd name="connsiteX269" fmla="*/ 2094205 w 7057521"/>
              <a:gd name="connsiteY269" fmla="*/ 872969 h 6473704"/>
              <a:gd name="connsiteX270" fmla="*/ 1137833 w 7057521"/>
              <a:gd name="connsiteY270" fmla="*/ 872969 h 6473704"/>
              <a:gd name="connsiteX271" fmla="*/ 1319295 w 7057521"/>
              <a:gd name="connsiteY271" fmla="*/ 1054431 h 6473704"/>
              <a:gd name="connsiteX272" fmla="*/ 1137833 w 7057521"/>
              <a:gd name="connsiteY272" fmla="*/ 1235893 h 6473704"/>
              <a:gd name="connsiteX273" fmla="*/ 956371 w 7057521"/>
              <a:gd name="connsiteY273" fmla="*/ 1054431 h 6473704"/>
              <a:gd name="connsiteX274" fmla="*/ 1137833 w 7057521"/>
              <a:gd name="connsiteY274" fmla="*/ 872969 h 6473704"/>
              <a:gd name="connsiteX275" fmla="*/ 181462 w 7057521"/>
              <a:gd name="connsiteY275" fmla="*/ 872969 h 6473704"/>
              <a:gd name="connsiteX276" fmla="*/ 362924 w 7057521"/>
              <a:gd name="connsiteY276" fmla="*/ 1054431 h 6473704"/>
              <a:gd name="connsiteX277" fmla="*/ 181462 w 7057521"/>
              <a:gd name="connsiteY277" fmla="*/ 1235893 h 6473704"/>
              <a:gd name="connsiteX278" fmla="*/ 0 w 7057521"/>
              <a:gd name="connsiteY278" fmla="*/ 1054431 h 6473704"/>
              <a:gd name="connsiteX279" fmla="*/ 181462 w 7057521"/>
              <a:gd name="connsiteY279" fmla="*/ 872969 h 6473704"/>
              <a:gd name="connsiteX280" fmla="*/ 6876061 w 7057521"/>
              <a:gd name="connsiteY280" fmla="*/ 0 h 6473704"/>
              <a:gd name="connsiteX281" fmla="*/ 7057521 w 7057521"/>
              <a:gd name="connsiteY281" fmla="*/ 181462 h 6473704"/>
              <a:gd name="connsiteX282" fmla="*/ 6876061 w 7057521"/>
              <a:gd name="connsiteY282" fmla="*/ 362924 h 6473704"/>
              <a:gd name="connsiteX283" fmla="*/ 6694597 w 7057521"/>
              <a:gd name="connsiteY283" fmla="*/ 181462 h 6473704"/>
              <a:gd name="connsiteX284" fmla="*/ 6876061 w 7057521"/>
              <a:gd name="connsiteY284" fmla="*/ 0 h 6473704"/>
              <a:gd name="connsiteX285" fmla="*/ 5919689 w 7057521"/>
              <a:gd name="connsiteY285" fmla="*/ 0 h 6473704"/>
              <a:gd name="connsiteX286" fmla="*/ 6101149 w 7057521"/>
              <a:gd name="connsiteY286" fmla="*/ 181462 h 6473704"/>
              <a:gd name="connsiteX287" fmla="*/ 5919689 w 7057521"/>
              <a:gd name="connsiteY287" fmla="*/ 362924 h 6473704"/>
              <a:gd name="connsiteX288" fmla="*/ 5738225 w 7057521"/>
              <a:gd name="connsiteY288" fmla="*/ 181462 h 6473704"/>
              <a:gd name="connsiteX289" fmla="*/ 5919689 w 7057521"/>
              <a:gd name="connsiteY289" fmla="*/ 0 h 6473704"/>
              <a:gd name="connsiteX290" fmla="*/ 4963317 w 7057521"/>
              <a:gd name="connsiteY290" fmla="*/ 0 h 6473704"/>
              <a:gd name="connsiteX291" fmla="*/ 5144781 w 7057521"/>
              <a:gd name="connsiteY291" fmla="*/ 181462 h 6473704"/>
              <a:gd name="connsiteX292" fmla="*/ 4963317 w 7057521"/>
              <a:gd name="connsiteY292" fmla="*/ 362924 h 6473704"/>
              <a:gd name="connsiteX293" fmla="*/ 4781857 w 7057521"/>
              <a:gd name="connsiteY293" fmla="*/ 181462 h 6473704"/>
              <a:gd name="connsiteX294" fmla="*/ 4963317 w 7057521"/>
              <a:gd name="connsiteY294" fmla="*/ 0 h 6473704"/>
              <a:gd name="connsiteX295" fmla="*/ 4006945 w 7057521"/>
              <a:gd name="connsiteY295" fmla="*/ 0 h 6473704"/>
              <a:gd name="connsiteX296" fmla="*/ 4188409 w 7057521"/>
              <a:gd name="connsiteY296" fmla="*/ 181462 h 6473704"/>
              <a:gd name="connsiteX297" fmla="*/ 4006945 w 7057521"/>
              <a:gd name="connsiteY297" fmla="*/ 362924 h 6473704"/>
              <a:gd name="connsiteX298" fmla="*/ 3825485 w 7057521"/>
              <a:gd name="connsiteY298" fmla="*/ 181462 h 6473704"/>
              <a:gd name="connsiteX299" fmla="*/ 4006945 w 7057521"/>
              <a:gd name="connsiteY299" fmla="*/ 0 h 6473704"/>
              <a:gd name="connsiteX300" fmla="*/ 3050577 w 7057521"/>
              <a:gd name="connsiteY300" fmla="*/ 0 h 6473704"/>
              <a:gd name="connsiteX301" fmla="*/ 3232037 w 7057521"/>
              <a:gd name="connsiteY301" fmla="*/ 181462 h 6473704"/>
              <a:gd name="connsiteX302" fmla="*/ 3050577 w 7057521"/>
              <a:gd name="connsiteY302" fmla="*/ 362924 h 6473704"/>
              <a:gd name="connsiteX303" fmla="*/ 2869113 w 7057521"/>
              <a:gd name="connsiteY303" fmla="*/ 181462 h 6473704"/>
              <a:gd name="connsiteX304" fmla="*/ 3050577 w 7057521"/>
              <a:gd name="connsiteY304" fmla="*/ 0 h 6473704"/>
              <a:gd name="connsiteX305" fmla="*/ 2094205 w 7057521"/>
              <a:gd name="connsiteY305" fmla="*/ 0 h 6473704"/>
              <a:gd name="connsiteX306" fmla="*/ 2275665 w 7057521"/>
              <a:gd name="connsiteY306" fmla="*/ 181462 h 6473704"/>
              <a:gd name="connsiteX307" fmla="*/ 2094205 w 7057521"/>
              <a:gd name="connsiteY307" fmla="*/ 362924 h 6473704"/>
              <a:gd name="connsiteX308" fmla="*/ 1912741 w 7057521"/>
              <a:gd name="connsiteY308" fmla="*/ 181462 h 6473704"/>
              <a:gd name="connsiteX309" fmla="*/ 2094205 w 7057521"/>
              <a:gd name="connsiteY309" fmla="*/ 0 h 6473704"/>
              <a:gd name="connsiteX310" fmla="*/ 1137833 w 7057521"/>
              <a:gd name="connsiteY310" fmla="*/ 0 h 6473704"/>
              <a:gd name="connsiteX311" fmla="*/ 1319295 w 7057521"/>
              <a:gd name="connsiteY311" fmla="*/ 181462 h 6473704"/>
              <a:gd name="connsiteX312" fmla="*/ 1137833 w 7057521"/>
              <a:gd name="connsiteY312" fmla="*/ 362924 h 6473704"/>
              <a:gd name="connsiteX313" fmla="*/ 956371 w 7057521"/>
              <a:gd name="connsiteY313" fmla="*/ 181462 h 6473704"/>
              <a:gd name="connsiteX314" fmla="*/ 1137833 w 7057521"/>
              <a:gd name="connsiteY314" fmla="*/ 0 h 6473704"/>
              <a:gd name="connsiteX315" fmla="*/ 181462 w 7057521"/>
              <a:gd name="connsiteY315" fmla="*/ 0 h 6473704"/>
              <a:gd name="connsiteX316" fmla="*/ 362924 w 7057521"/>
              <a:gd name="connsiteY316" fmla="*/ 181462 h 6473704"/>
              <a:gd name="connsiteX317" fmla="*/ 181462 w 7057521"/>
              <a:gd name="connsiteY317" fmla="*/ 362924 h 6473704"/>
              <a:gd name="connsiteX318" fmla="*/ 0 w 7057521"/>
              <a:gd name="connsiteY318" fmla="*/ 181462 h 6473704"/>
              <a:gd name="connsiteX319" fmla="*/ 181462 w 7057521"/>
              <a:gd name="connsiteY319" fmla="*/ 0 h 647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7057521" h="6473704">
                <a:moveTo>
                  <a:pt x="6876061" y="6110780"/>
                </a:moveTo>
                <a:cubicBezTo>
                  <a:pt x="6976277" y="6110780"/>
                  <a:pt x="7057521" y="6192023"/>
                  <a:pt x="7057521" y="6292242"/>
                </a:cubicBezTo>
                <a:cubicBezTo>
                  <a:pt x="7057521" y="6392461"/>
                  <a:pt x="6976277" y="6473704"/>
                  <a:pt x="6876061" y="6473704"/>
                </a:cubicBezTo>
                <a:cubicBezTo>
                  <a:pt x="6775841" y="6473704"/>
                  <a:pt x="6694597" y="6392461"/>
                  <a:pt x="6694597" y="6292242"/>
                </a:cubicBezTo>
                <a:cubicBezTo>
                  <a:pt x="6694597" y="6192023"/>
                  <a:pt x="6775841" y="6110780"/>
                  <a:pt x="6876061" y="6110780"/>
                </a:cubicBezTo>
                <a:close/>
                <a:moveTo>
                  <a:pt x="5919689" y="6110780"/>
                </a:moveTo>
                <a:cubicBezTo>
                  <a:pt x="6019909" y="6110780"/>
                  <a:pt x="6101149" y="6192023"/>
                  <a:pt x="6101149" y="6292242"/>
                </a:cubicBezTo>
                <a:cubicBezTo>
                  <a:pt x="6101149" y="6392461"/>
                  <a:pt x="6019909" y="6473704"/>
                  <a:pt x="5919689" y="6473704"/>
                </a:cubicBezTo>
                <a:cubicBezTo>
                  <a:pt x="5819469" y="6473704"/>
                  <a:pt x="5738225" y="6392461"/>
                  <a:pt x="5738225" y="6292242"/>
                </a:cubicBezTo>
                <a:cubicBezTo>
                  <a:pt x="5738225" y="6192023"/>
                  <a:pt x="5819469" y="6110780"/>
                  <a:pt x="5919689" y="6110780"/>
                </a:cubicBezTo>
                <a:close/>
                <a:moveTo>
                  <a:pt x="4963317" y="6110780"/>
                </a:moveTo>
                <a:cubicBezTo>
                  <a:pt x="5063537" y="6110780"/>
                  <a:pt x="5144781" y="6192023"/>
                  <a:pt x="5144781" y="6292242"/>
                </a:cubicBezTo>
                <a:cubicBezTo>
                  <a:pt x="5144781" y="6392461"/>
                  <a:pt x="5063537" y="6473704"/>
                  <a:pt x="4963317" y="6473704"/>
                </a:cubicBezTo>
                <a:cubicBezTo>
                  <a:pt x="4863097" y="6473704"/>
                  <a:pt x="4781857" y="6392461"/>
                  <a:pt x="4781857" y="6292242"/>
                </a:cubicBezTo>
                <a:cubicBezTo>
                  <a:pt x="4781857" y="6192023"/>
                  <a:pt x="4863097" y="6110780"/>
                  <a:pt x="4963317" y="6110780"/>
                </a:cubicBezTo>
                <a:close/>
                <a:moveTo>
                  <a:pt x="4006945" y="6110780"/>
                </a:moveTo>
                <a:cubicBezTo>
                  <a:pt x="4107165" y="6110780"/>
                  <a:pt x="4188409" y="6192023"/>
                  <a:pt x="4188409" y="6292242"/>
                </a:cubicBezTo>
                <a:cubicBezTo>
                  <a:pt x="4188409" y="6392461"/>
                  <a:pt x="4107165" y="6473704"/>
                  <a:pt x="4006945" y="6473704"/>
                </a:cubicBezTo>
                <a:cubicBezTo>
                  <a:pt x="3906729" y="6473704"/>
                  <a:pt x="3825485" y="6392461"/>
                  <a:pt x="3825485" y="6292242"/>
                </a:cubicBezTo>
                <a:cubicBezTo>
                  <a:pt x="3825485" y="6192023"/>
                  <a:pt x="3906729" y="6110780"/>
                  <a:pt x="4006945" y="6110780"/>
                </a:cubicBezTo>
                <a:close/>
                <a:moveTo>
                  <a:pt x="3050577" y="6110780"/>
                </a:moveTo>
                <a:cubicBezTo>
                  <a:pt x="3150793" y="6110780"/>
                  <a:pt x="3232037" y="6192023"/>
                  <a:pt x="3232037" y="6292242"/>
                </a:cubicBezTo>
                <a:cubicBezTo>
                  <a:pt x="3232037" y="6392461"/>
                  <a:pt x="3150793" y="6473704"/>
                  <a:pt x="3050577" y="6473704"/>
                </a:cubicBezTo>
                <a:cubicBezTo>
                  <a:pt x="2950357" y="6473704"/>
                  <a:pt x="2869113" y="6392461"/>
                  <a:pt x="2869113" y="6292242"/>
                </a:cubicBezTo>
                <a:cubicBezTo>
                  <a:pt x="2869113" y="6192023"/>
                  <a:pt x="2950357" y="6110780"/>
                  <a:pt x="3050577" y="6110780"/>
                </a:cubicBezTo>
                <a:close/>
                <a:moveTo>
                  <a:pt x="2094205" y="6110780"/>
                </a:moveTo>
                <a:cubicBezTo>
                  <a:pt x="2194425" y="6110780"/>
                  <a:pt x="2275665" y="6192023"/>
                  <a:pt x="2275665" y="6292242"/>
                </a:cubicBezTo>
                <a:cubicBezTo>
                  <a:pt x="2275665" y="6392461"/>
                  <a:pt x="2194425" y="6473704"/>
                  <a:pt x="2094205" y="6473704"/>
                </a:cubicBezTo>
                <a:cubicBezTo>
                  <a:pt x="1993985" y="6473704"/>
                  <a:pt x="1912741" y="6392461"/>
                  <a:pt x="1912741" y="6292242"/>
                </a:cubicBezTo>
                <a:cubicBezTo>
                  <a:pt x="1912741" y="6192023"/>
                  <a:pt x="1993985" y="6110780"/>
                  <a:pt x="2094205" y="6110780"/>
                </a:cubicBezTo>
                <a:close/>
                <a:moveTo>
                  <a:pt x="1137833" y="6110780"/>
                </a:moveTo>
                <a:cubicBezTo>
                  <a:pt x="1238052" y="6110780"/>
                  <a:pt x="1319295" y="6192023"/>
                  <a:pt x="1319295" y="6292242"/>
                </a:cubicBezTo>
                <a:cubicBezTo>
                  <a:pt x="1319295" y="6392461"/>
                  <a:pt x="1238052" y="6473704"/>
                  <a:pt x="1137833" y="6473704"/>
                </a:cubicBezTo>
                <a:cubicBezTo>
                  <a:pt x="1037614" y="6473704"/>
                  <a:pt x="956371" y="6392461"/>
                  <a:pt x="956371" y="6292242"/>
                </a:cubicBezTo>
                <a:cubicBezTo>
                  <a:pt x="956371" y="6192023"/>
                  <a:pt x="1037614" y="6110780"/>
                  <a:pt x="1137833" y="6110780"/>
                </a:cubicBezTo>
                <a:close/>
                <a:moveTo>
                  <a:pt x="181462" y="6110780"/>
                </a:moveTo>
                <a:cubicBezTo>
                  <a:pt x="281681" y="6110780"/>
                  <a:pt x="362924" y="6192023"/>
                  <a:pt x="362924" y="6292242"/>
                </a:cubicBezTo>
                <a:cubicBezTo>
                  <a:pt x="362924" y="6392461"/>
                  <a:pt x="281681" y="6473704"/>
                  <a:pt x="181462" y="6473704"/>
                </a:cubicBezTo>
                <a:cubicBezTo>
                  <a:pt x="81243" y="6473704"/>
                  <a:pt x="0" y="6392461"/>
                  <a:pt x="0" y="6292242"/>
                </a:cubicBezTo>
                <a:cubicBezTo>
                  <a:pt x="0" y="6192023"/>
                  <a:pt x="81243" y="6110780"/>
                  <a:pt x="181462" y="6110780"/>
                </a:cubicBezTo>
                <a:close/>
                <a:moveTo>
                  <a:pt x="6876061" y="5237814"/>
                </a:moveTo>
                <a:cubicBezTo>
                  <a:pt x="6976277" y="5237814"/>
                  <a:pt x="7057521" y="5319057"/>
                  <a:pt x="7057521" y="5419276"/>
                </a:cubicBezTo>
                <a:cubicBezTo>
                  <a:pt x="7057521" y="5519495"/>
                  <a:pt x="6976277" y="5600738"/>
                  <a:pt x="6876061" y="5600738"/>
                </a:cubicBezTo>
                <a:cubicBezTo>
                  <a:pt x="6775841" y="5600738"/>
                  <a:pt x="6694597" y="5519495"/>
                  <a:pt x="6694597" y="5419276"/>
                </a:cubicBezTo>
                <a:cubicBezTo>
                  <a:pt x="6694597" y="5319057"/>
                  <a:pt x="6775841" y="5237814"/>
                  <a:pt x="6876061" y="5237814"/>
                </a:cubicBezTo>
                <a:close/>
                <a:moveTo>
                  <a:pt x="5919689" y="5237814"/>
                </a:moveTo>
                <a:cubicBezTo>
                  <a:pt x="6019909" y="5237814"/>
                  <a:pt x="6101149" y="5319057"/>
                  <a:pt x="6101149" y="5419276"/>
                </a:cubicBezTo>
                <a:cubicBezTo>
                  <a:pt x="6101149" y="5519495"/>
                  <a:pt x="6019909" y="5600738"/>
                  <a:pt x="5919689" y="5600738"/>
                </a:cubicBezTo>
                <a:cubicBezTo>
                  <a:pt x="5819469" y="5600738"/>
                  <a:pt x="5738225" y="5519495"/>
                  <a:pt x="5738225" y="5419276"/>
                </a:cubicBezTo>
                <a:cubicBezTo>
                  <a:pt x="5738225" y="5319057"/>
                  <a:pt x="5819469" y="5237814"/>
                  <a:pt x="5919689" y="5237814"/>
                </a:cubicBezTo>
                <a:close/>
                <a:moveTo>
                  <a:pt x="4963317" y="5237814"/>
                </a:moveTo>
                <a:cubicBezTo>
                  <a:pt x="5063537" y="5237814"/>
                  <a:pt x="5144781" y="5319057"/>
                  <a:pt x="5144781" y="5419276"/>
                </a:cubicBezTo>
                <a:cubicBezTo>
                  <a:pt x="5144781" y="5519495"/>
                  <a:pt x="5063537" y="5600738"/>
                  <a:pt x="4963317" y="5600738"/>
                </a:cubicBezTo>
                <a:cubicBezTo>
                  <a:pt x="4863097" y="5600738"/>
                  <a:pt x="4781857" y="5519495"/>
                  <a:pt x="4781857" y="5419276"/>
                </a:cubicBezTo>
                <a:cubicBezTo>
                  <a:pt x="4781857" y="5319057"/>
                  <a:pt x="4863097" y="5237814"/>
                  <a:pt x="4963317" y="5237814"/>
                </a:cubicBezTo>
                <a:close/>
                <a:moveTo>
                  <a:pt x="4006945" y="5237814"/>
                </a:moveTo>
                <a:cubicBezTo>
                  <a:pt x="4107165" y="5237814"/>
                  <a:pt x="4188409" y="5319057"/>
                  <a:pt x="4188409" y="5419276"/>
                </a:cubicBezTo>
                <a:cubicBezTo>
                  <a:pt x="4188409" y="5519495"/>
                  <a:pt x="4107165" y="5600738"/>
                  <a:pt x="4006945" y="5600738"/>
                </a:cubicBezTo>
                <a:cubicBezTo>
                  <a:pt x="3906729" y="5600738"/>
                  <a:pt x="3825485" y="5519495"/>
                  <a:pt x="3825485" y="5419276"/>
                </a:cubicBezTo>
                <a:cubicBezTo>
                  <a:pt x="3825485" y="5319057"/>
                  <a:pt x="3906729" y="5237814"/>
                  <a:pt x="4006945" y="5237814"/>
                </a:cubicBezTo>
                <a:close/>
                <a:moveTo>
                  <a:pt x="3050577" y="5237814"/>
                </a:moveTo>
                <a:cubicBezTo>
                  <a:pt x="3150793" y="5237814"/>
                  <a:pt x="3232037" y="5319057"/>
                  <a:pt x="3232037" y="5419276"/>
                </a:cubicBezTo>
                <a:cubicBezTo>
                  <a:pt x="3232037" y="5519495"/>
                  <a:pt x="3150793" y="5600738"/>
                  <a:pt x="3050577" y="5600738"/>
                </a:cubicBezTo>
                <a:cubicBezTo>
                  <a:pt x="2950357" y="5600738"/>
                  <a:pt x="2869113" y="5519495"/>
                  <a:pt x="2869113" y="5419276"/>
                </a:cubicBezTo>
                <a:cubicBezTo>
                  <a:pt x="2869113" y="5319057"/>
                  <a:pt x="2950357" y="5237814"/>
                  <a:pt x="3050577" y="5237814"/>
                </a:cubicBezTo>
                <a:close/>
                <a:moveTo>
                  <a:pt x="2094205" y="5237814"/>
                </a:moveTo>
                <a:cubicBezTo>
                  <a:pt x="2194425" y="5237814"/>
                  <a:pt x="2275665" y="5319057"/>
                  <a:pt x="2275665" y="5419276"/>
                </a:cubicBezTo>
                <a:cubicBezTo>
                  <a:pt x="2275665" y="5519495"/>
                  <a:pt x="2194425" y="5600738"/>
                  <a:pt x="2094205" y="5600738"/>
                </a:cubicBezTo>
                <a:cubicBezTo>
                  <a:pt x="1993985" y="5600738"/>
                  <a:pt x="1912741" y="5519495"/>
                  <a:pt x="1912741" y="5419276"/>
                </a:cubicBezTo>
                <a:cubicBezTo>
                  <a:pt x="1912741" y="5319057"/>
                  <a:pt x="1993985" y="5237814"/>
                  <a:pt x="2094205" y="5237814"/>
                </a:cubicBezTo>
                <a:close/>
                <a:moveTo>
                  <a:pt x="1137833" y="5237814"/>
                </a:moveTo>
                <a:cubicBezTo>
                  <a:pt x="1238052" y="5237814"/>
                  <a:pt x="1319295" y="5319057"/>
                  <a:pt x="1319295" y="5419276"/>
                </a:cubicBezTo>
                <a:cubicBezTo>
                  <a:pt x="1319295" y="5519495"/>
                  <a:pt x="1238052" y="5600738"/>
                  <a:pt x="1137833" y="5600738"/>
                </a:cubicBezTo>
                <a:cubicBezTo>
                  <a:pt x="1037614" y="5600738"/>
                  <a:pt x="956371" y="5519495"/>
                  <a:pt x="956371" y="5419276"/>
                </a:cubicBezTo>
                <a:cubicBezTo>
                  <a:pt x="956371" y="5319057"/>
                  <a:pt x="1037614" y="5237814"/>
                  <a:pt x="1137833" y="5237814"/>
                </a:cubicBezTo>
                <a:close/>
                <a:moveTo>
                  <a:pt x="181462" y="5237814"/>
                </a:moveTo>
                <a:cubicBezTo>
                  <a:pt x="281681" y="5237814"/>
                  <a:pt x="362924" y="5319057"/>
                  <a:pt x="362924" y="5419276"/>
                </a:cubicBezTo>
                <a:cubicBezTo>
                  <a:pt x="362924" y="5519495"/>
                  <a:pt x="281681" y="5600738"/>
                  <a:pt x="181462" y="5600738"/>
                </a:cubicBezTo>
                <a:cubicBezTo>
                  <a:pt x="81243" y="5600738"/>
                  <a:pt x="0" y="5519495"/>
                  <a:pt x="0" y="5419276"/>
                </a:cubicBezTo>
                <a:cubicBezTo>
                  <a:pt x="0" y="5319057"/>
                  <a:pt x="81243" y="5237814"/>
                  <a:pt x="181462" y="5237814"/>
                </a:cubicBezTo>
                <a:close/>
                <a:moveTo>
                  <a:pt x="6876061" y="4364845"/>
                </a:moveTo>
                <a:cubicBezTo>
                  <a:pt x="6976277" y="4364845"/>
                  <a:pt x="7057521" y="4446088"/>
                  <a:pt x="7057521" y="4546307"/>
                </a:cubicBezTo>
                <a:cubicBezTo>
                  <a:pt x="7057521" y="4646526"/>
                  <a:pt x="6976277" y="4727769"/>
                  <a:pt x="6876061" y="4727769"/>
                </a:cubicBezTo>
                <a:cubicBezTo>
                  <a:pt x="6775841" y="4727769"/>
                  <a:pt x="6694597" y="4646526"/>
                  <a:pt x="6694597" y="4546307"/>
                </a:cubicBezTo>
                <a:cubicBezTo>
                  <a:pt x="6694597" y="4446088"/>
                  <a:pt x="6775841" y="4364845"/>
                  <a:pt x="6876061" y="4364845"/>
                </a:cubicBezTo>
                <a:close/>
                <a:moveTo>
                  <a:pt x="5919689" y="4364845"/>
                </a:moveTo>
                <a:cubicBezTo>
                  <a:pt x="6019909" y="4364845"/>
                  <a:pt x="6101149" y="4446088"/>
                  <a:pt x="6101149" y="4546307"/>
                </a:cubicBezTo>
                <a:cubicBezTo>
                  <a:pt x="6101149" y="4646526"/>
                  <a:pt x="6019909" y="4727769"/>
                  <a:pt x="5919689" y="4727769"/>
                </a:cubicBezTo>
                <a:cubicBezTo>
                  <a:pt x="5819469" y="4727769"/>
                  <a:pt x="5738225" y="4646526"/>
                  <a:pt x="5738225" y="4546307"/>
                </a:cubicBezTo>
                <a:cubicBezTo>
                  <a:pt x="5738225" y="4446088"/>
                  <a:pt x="5819469" y="4364845"/>
                  <a:pt x="5919689" y="4364845"/>
                </a:cubicBezTo>
                <a:close/>
                <a:moveTo>
                  <a:pt x="4963317" y="4364845"/>
                </a:moveTo>
                <a:cubicBezTo>
                  <a:pt x="5063537" y="4364845"/>
                  <a:pt x="5144781" y="4446088"/>
                  <a:pt x="5144781" y="4546307"/>
                </a:cubicBezTo>
                <a:cubicBezTo>
                  <a:pt x="5144781" y="4646526"/>
                  <a:pt x="5063537" y="4727769"/>
                  <a:pt x="4963317" y="4727769"/>
                </a:cubicBezTo>
                <a:cubicBezTo>
                  <a:pt x="4863097" y="4727769"/>
                  <a:pt x="4781857" y="4646526"/>
                  <a:pt x="4781857" y="4546307"/>
                </a:cubicBezTo>
                <a:cubicBezTo>
                  <a:pt x="4781857" y="4446088"/>
                  <a:pt x="4863097" y="4364845"/>
                  <a:pt x="4963317" y="4364845"/>
                </a:cubicBezTo>
                <a:close/>
                <a:moveTo>
                  <a:pt x="4006945" y="4364845"/>
                </a:moveTo>
                <a:cubicBezTo>
                  <a:pt x="4107165" y="4364845"/>
                  <a:pt x="4188409" y="4446088"/>
                  <a:pt x="4188409" y="4546307"/>
                </a:cubicBezTo>
                <a:cubicBezTo>
                  <a:pt x="4188409" y="4646526"/>
                  <a:pt x="4107165" y="4727769"/>
                  <a:pt x="4006945" y="4727769"/>
                </a:cubicBezTo>
                <a:cubicBezTo>
                  <a:pt x="3906729" y="4727769"/>
                  <a:pt x="3825485" y="4646526"/>
                  <a:pt x="3825485" y="4546307"/>
                </a:cubicBezTo>
                <a:cubicBezTo>
                  <a:pt x="3825485" y="4446088"/>
                  <a:pt x="3906729" y="4364845"/>
                  <a:pt x="4006945" y="4364845"/>
                </a:cubicBezTo>
                <a:close/>
                <a:moveTo>
                  <a:pt x="3050577" y="4364845"/>
                </a:moveTo>
                <a:cubicBezTo>
                  <a:pt x="3150793" y="4364845"/>
                  <a:pt x="3232037" y="4446088"/>
                  <a:pt x="3232037" y="4546307"/>
                </a:cubicBezTo>
                <a:cubicBezTo>
                  <a:pt x="3232037" y="4646526"/>
                  <a:pt x="3150793" y="4727769"/>
                  <a:pt x="3050577" y="4727769"/>
                </a:cubicBezTo>
                <a:cubicBezTo>
                  <a:pt x="2950357" y="4727769"/>
                  <a:pt x="2869113" y="4646526"/>
                  <a:pt x="2869113" y="4546307"/>
                </a:cubicBezTo>
                <a:cubicBezTo>
                  <a:pt x="2869113" y="4446088"/>
                  <a:pt x="2950357" y="4364845"/>
                  <a:pt x="3050577" y="4364845"/>
                </a:cubicBezTo>
                <a:close/>
                <a:moveTo>
                  <a:pt x="2094205" y="4364845"/>
                </a:moveTo>
                <a:cubicBezTo>
                  <a:pt x="2194425" y="4364845"/>
                  <a:pt x="2275665" y="4446088"/>
                  <a:pt x="2275665" y="4546307"/>
                </a:cubicBezTo>
                <a:cubicBezTo>
                  <a:pt x="2275665" y="4646526"/>
                  <a:pt x="2194425" y="4727769"/>
                  <a:pt x="2094205" y="4727769"/>
                </a:cubicBezTo>
                <a:cubicBezTo>
                  <a:pt x="1993985" y="4727769"/>
                  <a:pt x="1912741" y="4646526"/>
                  <a:pt x="1912741" y="4546307"/>
                </a:cubicBezTo>
                <a:cubicBezTo>
                  <a:pt x="1912741" y="4446088"/>
                  <a:pt x="1993985" y="4364845"/>
                  <a:pt x="2094205" y="4364845"/>
                </a:cubicBezTo>
                <a:close/>
                <a:moveTo>
                  <a:pt x="1137833" y="4364845"/>
                </a:moveTo>
                <a:cubicBezTo>
                  <a:pt x="1238052" y="4364845"/>
                  <a:pt x="1319295" y="4446088"/>
                  <a:pt x="1319295" y="4546307"/>
                </a:cubicBezTo>
                <a:cubicBezTo>
                  <a:pt x="1319295" y="4646526"/>
                  <a:pt x="1238052" y="4727769"/>
                  <a:pt x="1137833" y="4727769"/>
                </a:cubicBezTo>
                <a:cubicBezTo>
                  <a:pt x="1037614" y="4727769"/>
                  <a:pt x="956371" y="4646526"/>
                  <a:pt x="956371" y="4546307"/>
                </a:cubicBezTo>
                <a:cubicBezTo>
                  <a:pt x="956371" y="4446088"/>
                  <a:pt x="1037614" y="4364845"/>
                  <a:pt x="1137833" y="4364845"/>
                </a:cubicBezTo>
                <a:close/>
                <a:moveTo>
                  <a:pt x="181462" y="4364845"/>
                </a:moveTo>
                <a:cubicBezTo>
                  <a:pt x="281681" y="4364845"/>
                  <a:pt x="362924" y="4446088"/>
                  <a:pt x="362924" y="4546307"/>
                </a:cubicBezTo>
                <a:cubicBezTo>
                  <a:pt x="362924" y="4646526"/>
                  <a:pt x="281681" y="4727769"/>
                  <a:pt x="181462" y="4727769"/>
                </a:cubicBezTo>
                <a:cubicBezTo>
                  <a:pt x="81243" y="4727769"/>
                  <a:pt x="0" y="4646526"/>
                  <a:pt x="0" y="4546307"/>
                </a:cubicBezTo>
                <a:cubicBezTo>
                  <a:pt x="0" y="4446088"/>
                  <a:pt x="81243" y="4364845"/>
                  <a:pt x="181462" y="4364845"/>
                </a:cubicBezTo>
                <a:close/>
                <a:moveTo>
                  <a:pt x="6876061" y="3491876"/>
                </a:moveTo>
                <a:cubicBezTo>
                  <a:pt x="6976277" y="3491876"/>
                  <a:pt x="7057521" y="3573119"/>
                  <a:pt x="7057521" y="3673338"/>
                </a:cubicBezTo>
                <a:cubicBezTo>
                  <a:pt x="7057521" y="3773557"/>
                  <a:pt x="6976277" y="3854800"/>
                  <a:pt x="6876061" y="3854800"/>
                </a:cubicBezTo>
                <a:cubicBezTo>
                  <a:pt x="6775841" y="3854800"/>
                  <a:pt x="6694597" y="3773557"/>
                  <a:pt x="6694597" y="3673338"/>
                </a:cubicBezTo>
                <a:cubicBezTo>
                  <a:pt x="6694597" y="3573119"/>
                  <a:pt x="6775841" y="3491876"/>
                  <a:pt x="6876061" y="3491876"/>
                </a:cubicBezTo>
                <a:close/>
                <a:moveTo>
                  <a:pt x="5919689" y="3491876"/>
                </a:moveTo>
                <a:cubicBezTo>
                  <a:pt x="6019909" y="3491876"/>
                  <a:pt x="6101149" y="3573119"/>
                  <a:pt x="6101149" y="3673338"/>
                </a:cubicBezTo>
                <a:cubicBezTo>
                  <a:pt x="6101149" y="3773557"/>
                  <a:pt x="6019909" y="3854800"/>
                  <a:pt x="5919689" y="3854800"/>
                </a:cubicBezTo>
                <a:cubicBezTo>
                  <a:pt x="5819469" y="3854800"/>
                  <a:pt x="5738225" y="3773557"/>
                  <a:pt x="5738225" y="3673338"/>
                </a:cubicBezTo>
                <a:cubicBezTo>
                  <a:pt x="5738225" y="3573119"/>
                  <a:pt x="5819469" y="3491876"/>
                  <a:pt x="5919689" y="3491876"/>
                </a:cubicBezTo>
                <a:close/>
                <a:moveTo>
                  <a:pt x="4963317" y="3491876"/>
                </a:moveTo>
                <a:cubicBezTo>
                  <a:pt x="5063537" y="3491876"/>
                  <a:pt x="5144781" y="3573119"/>
                  <a:pt x="5144781" y="3673338"/>
                </a:cubicBezTo>
                <a:cubicBezTo>
                  <a:pt x="5144781" y="3773557"/>
                  <a:pt x="5063537" y="3854800"/>
                  <a:pt x="4963317" y="3854800"/>
                </a:cubicBezTo>
                <a:cubicBezTo>
                  <a:pt x="4863097" y="3854800"/>
                  <a:pt x="4781857" y="3773557"/>
                  <a:pt x="4781857" y="3673338"/>
                </a:cubicBezTo>
                <a:cubicBezTo>
                  <a:pt x="4781857" y="3573119"/>
                  <a:pt x="4863097" y="3491876"/>
                  <a:pt x="4963317" y="3491876"/>
                </a:cubicBezTo>
                <a:close/>
                <a:moveTo>
                  <a:pt x="4006945" y="3491876"/>
                </a:moveTo>
                <a:cubicBezTo>
                  <a:pt x="4107165" y="3491876"/>
                  <a:pt x="4188409" y="3573119"/>
                  <a:pt x="4188409" y="3673338"/>
                </a:cubicBezTo>
                <a:cubicBezTo>
                  <a:pt x="4188409" y="3773557"/>
                  <a:pt x="4107165" y="3854800"/>
                  <a:pt x="4006945" y="3854800"/>
                </a:cubicBezTo>
                <a:cubicBezTo>
                  <a:pt x="3906729" y="3854800"/>
                  <a:pt x="3825485" y="3773557"/>
                  <a:pt x="3825485" y="3673338"/>
                </a:cubicBezTo>
                <a:cubicBezTo>
                  <a:pt x="3825485" y="3573119"/>
                  <a:pt x="3906729" y="3491876"/>
                  <a:pt x="4006945" y="3491876"/>
                </a:cubicBezTo>
                <a:close/>
                <a:moveTo>
                  <a:pt x="3050577" y="3491876"/>
                </a:moveTo>
                <a:cubicBezTo>
                  <a:pt x="3150793" y="3491876"/>
                  <a:pt x="3232037" y="3573119"/>
                  <a:pt x="3232037" y="3673338"/>
                </a:cubicBezTo>
                <a:cubicBezTo>
                  <a:pt x="3232037" y="3773557"/>
                  <a:pt x="3150793" y="3854800"/>
                  <a:pt x="3050577" y="3854800"/>
                </a:cubicBezTo>
                <a:cubicBezTo>
                  <a:pt x="2950357" y="3854800"/>
                  <a:pt x="2869113" y="3773557"/>
                  <a:pt x="2869113" y="3673338"/>
                </a:cubicBezTo>
                <a:cubicBezTo>
                  <a:pt x="2869113" y="3573119"/>
                  <a:pt x="2950357" y="3491876"/>
                  <a:pt x="3050577" y="3491876"/>
                </a:cubicBezTo>
                <a:close/>
                <a:moveTo>
                  <a:pt x="2094205" y="3491876"/>
                </a:moveTo>
                <a:cubicBezTo>
                  <a:pt x="2194425" y="3491876"/>
                  <a:pt x="2275665" y="3573119"/>
                  <a:pt x="2275665" y="3673338"/>
                </a:cubicBezTo>
                <a:cubicBezTo>
                  <a:pt x="2275665" y="3773557"/>
                  <a:pt x="2194425" y="3854800"/>
                  <a:pt x="2094205" y="3854800"/>
                </a:cubicBezTo>
                <a:cubicBezTo>
                  <a:pt x="1993985" y="3854800"/>
                  <a:pt x="1912741" y="3773557"/>
                  <a:pt x="1912741" y="3673338"/>
                </a:cubicBezTo>
                <a:cubicBezTo>
                  <a:pt x="1912741" y="3573119"/>
                  <a:pt x="1993985" y="3491876"/>
                  <a:pt x="2094205" y="3491876"/>
                </a:cubicBezTo>
                <a:close/>
                <a:moveTo>
                  <a:pt x="1137833" y="3491876"/>
                </a:moveTo>
                <a:cubicBezTo>
                  <a:pt x="1238052" y="3491876"/>
                  <a:pt x="1319295" y="3573119"/>
                  <a:pt x="1319295" y="3673338"/>
                </a:cubicBezTo>
                <a:cubicBezTo>
                  <a:pt x="1319295" y="3773557"/>
                  <a:pt x="1238052" y="3854800"/>
                  <a:pt x="1137833" y="3854800"/>
                </a:cubicBezTo>
                <a:cubicBezTo>
                  <a:pt x="1037614" y="3854800"/>
                  <a:pt x="956371" y="3773557"/>
                  <a:pt x="956371" y="3673338"/>
                </a:cubicBezTo>
                <a:cubicBezTo>
                  <a:pt x="956371" y="3573119"/>
                  <a:pt x="1037614" y="3491876"/>
                  <a:pt x="1137833" y="3491876"/>
                </a:cubicBezTo>
                <a:close/>
                <a:moveTo>
                  <a:pt x="181462" y="3491876"/>
                </a:moveTo>
                <a:cubicBezTo>
                  <a:pt x="281681" y="3491876"/>
                  <a:pt x="362924" y="3573119"/>
                  <a:pt x="362924" y="3673338"/>
                </a:cubicBezTo>
                <a:cubicBezTo>
                  <a:pt x="362924" y="3773557"/>
                  <a:pt x="281681" y="3854800"/>
                  <a:pt x="181462" y="3854800"/>
                </a:cubicBezTo>
                <a:cubicBezTo>
                  <a:pt x="81243" y="3854800"/>
                  <a:pt x="0" y="3773557"/>
                  <a:pt x="0" y="3673338"/>
                </a:cubicBezTo>
                <a:cubicBezTo>
                  <a:pt x="0" y="3573119"/>
                  <a:pt x="81243" y="3491876"/>
                  <a:pt x="181462" y="3491876"/>
                </a:cubicBezTo>
                <a:close/>
                <a:moveTo>
                  <a:pt x="6876061" y="2618907"/>
                </a:moveTo>
                <a:cubicBezTo>
                  <a:pt x="6976277" y="2618907"/>
                  <a:pt x="7057521" y="2700150"/>
                  <a:pt x="7057521" y="2800369"/>
                </a:cubicBezTo>
                <a:cubicBezTo>
                  <a:pt x="7057521" y="2900588"/>
                  <a:pt x="6976277" y="2981831"/>
                  <a:pt x="6876061" y="2981831"/>
                </a:cubicBezTo>
                <a:cubicBezTo>
                  <a:pt x="6775841" y="2981831"/>
                  <a:pt x="6694597" y="2900588"/>
                  <a:pt x="6694597" y="2800369"/>
                </a:cubicBezTo>
                <a:cubicBezTo>
                  <a:pt x="6694597" y="2700150"/>
                  <a:pt x="6775841" y="2618907"/>
                  <a:pt x="6876061" y="2618907"/>
                </a:cubicBezTo>
                <a:close/>
                <a:moveTo>
                  <a:pt x="5919689" y="2618907"/>
                </a:moveTo>
                <a:cubicBezTo>
                  <a:pt x="6019909" y="2618907"/>
                  <a:pt x="6101149" y="2700150"/>
                  <a:pt x="6101149" y="2800369"/>
                </a:cubicBezTo>
                <a:cubicBezTo>
                  <a:pt x="6101149" y="2900588"/>
                  <a:pt x="6019909" y="2981831"/>
                  <a:pt x="5919689" y="2981831"/>
                </a:cubicBezTo>
                <a:cubicBezTo>
                  <a:pt x="5819469" y="2981831"/>
                  <a:pt x="5738225" y="2900588"/>
                  <a:pt x="5738225" y="2800369"/>
                </a:cubicBezTo>
                <a:cubicBezTo>
                  <a:pt x="5738225" y="2700150"/>
                  <a:pt x="5819469" y="2618907"/>
                  <a:pt x="5919689" y="2618907"/>
                </a:cubicBezTo>
                <a:close/>
                <a:moveTo>
                  <a:pt x="4963317" y="2618907"/>
                </a:moveTo>
                <a:cubicBezTo>
                  <a:pt x="5063537" y="2618907"/>
                  <a:pt x="5144781" y="2700150"/>
                  <a:pt x="5144781" y="2800369"/>
                </a:cubicBezTo>
                <a:cubicBezTo>
                  <a:pt x="5144781" y="2900588"/>
                  <a:pt x="5063537" y="2981831"/>
                  <a:pt x="4963317" y="2981831"/>
                </a:cubicBezTo>
                <a:cubicBezTo>
                  <a:pt x="4863097" y="2981831"/>
                  <a:pt x="4781857" y="2900588"/>
                  <a:pt x="4781857" y="2800369"/>
                </a:cubicBezTo>
                <a:cubicBezTo>
                  <a:pt x="4781857" y="2700150"/>
                  <a:pt x="4863097" y="2618907"/>
                  <a:pt x="4963317" y="2618907"/>
                </a:cubicBezTo>
                <a:close/>
                <a:moveTo>
                  <a:pt x="4006945" y="2618907"/>
                </a:moveTo>
                <a:cubicBezTo>
                  <a:pt x="4107165" y="2618907"/>
                  <a:pt x="4188409" y="2700150"/>
                  <a:pt x="4188409" y="2800369"/>
                </a:cubicBezTo>
                <a:cubicBezTo>
                  <a:pt x="4188409" y="2900588"/>
                  <a:pt x="4107165" y="2981831"/>
                  <a:pt x="4006945" y="2981831"/>
                </a:cubicBezTo>
                <a:cubicBezTo>
                  <a:pt x="3906729" y="2981831"/>
                  <a:pt x="3825485" y="2900588"/>
                  <a:pt x="3825485" y="2800369"/>
                </a:cubicBezTo>
                <a:cubicBezTo>
                  <a:pt x="3825485" y="2700150"/>
                  <a:pt x="3906729" y="2618907"/>
                  <a:pt x="4006945" y="2618907"/>
                </a:cubicBezTo>
                <a:close/>
                <a:moveTo>
                  <a:pt x="3050577" y="2618907"/>
                </a:moveTo>
                <a:cubicBezTo>
                  <a:pt x="3150793" y="2618907"/>
                  <a:pt x="3232037" y="2700150"/>
                  <a:pt x="3232037" y="2800369"/>
                </a:cubicBezTo>
                <a:cubicBezTo>
                  <a:pt x="3232037" y="2900588"/>
                  <a:pt x="3150793" y="2981831"/>
                  <a:pt x="3050577" y="2981831"/>
                </a:cubicBezTo>
                <a:cubicBezTo>
                  <a:pt x="2950357" y="2981831"/>
                  <a:pt x="2869113" y="2900588"/>
                  <a:pt x="2869113" y="2800369"/>
                </a:cubicBezTo>
                <a:cubicBezTo>
                  <a:pt x="2869113" y="2700150"/>
                  <a:pt x="2950357" y="2618907"/>
                  <a:pt x="3050577" y="2618907"/>
                </a:cubicBezTo>
                <a:close/>
                <a:moveTo>
                  <a:pt x="2094205" y="2618907"/>
                </a:moveTo>
                <a:cubicBezTo>
                  <a:pt x="2194425" y="2618907"/>
                  <a:pt x="2275665" y="2700150"/>
                  <a:pt x="2275665" y="2800369"/>
                </a:cubicBezTo>
                <a:cubicBezTo>
                  <a:pt x="2275665" y="2900588"/>
                  <a:pt x="2194425" y="2981831"/>
                  <a:pt x="2094205" y="2981831"/>
                </a:cubicBezTo>
                <a:cubicBezTo>
                  <a:pt x="1993985" y="2981831"/>
                  <a:pt x="1912741" y="2900588"/>
                  <a:pt x="1912741" y="2800369"/>
                </a:cubicBezTo>
                <a:cubicBezTo>
                  <a:pt x="1912741" y="2700150"/>
                  <a:pt x="1993985" y="2618907"/>
                  <a:pt x="2094205" y="2618907"/>
                </a:cubicBezTo>
                <a:close/>
                <a:moveTo>
                  <a:pt x="1137833" y="2618907"/>
                </a:moveTo>
                <a:cubicBezTo>
                  <a:pt x="1238052" y="2618907"/>
                  <a:pt x="1319295" y="2700150"/>
                  <a:pt x="1319295" y="2800369"/>
                </a:cubicBezTo>
                <a:cubicBezTo>
                  <a:pt x="1319295" y="2900588"/>
                  <a:pt x="1238052" y="2981831"/>
                  <a:pt x="1137833" y="2981831"/>
                </a:cubicBezTo>
                <a:cubicBezTo>
                  <a:pt x="1037614" y="2981831"/>
                  <a:pt x="956371" y="2900588"/>
                  <a:pt x="956371" y="2800369"/>
                </a:cubicBezTo>
                <a:cubicBezTo>
                  <a:pt x="956371" y="2700150"/>
                  <a:pt x="1037614" y="2618907"/>
                  <a:pt x="1137833" y="2618907"/>
                </a:cubicBezTo>
                <a:close/>
                <a:moveTo>
                  <a:pt x="181462" y="2618907"/>
                </a:moveTo>
                <a:cubicBezTo>
                  <a:pt x="281681" y="2618907"/>
                  <a:pt x="362924" y="2700150"/>
                  <a:pt x="362924" y="2800369"/>
                </a:cubicBezTo>
                <a:cubicBezTo>
                  <a:pt x="362924" y="2900588"/>
                  <a:pt x="281681" y="2981831"/>
                  <a:pt x="181462" y="2981831"/>
                </a:cubicBezTo>
                <a:cubicBezTo>
                  <a:pt x="81243" y="2981831"/>
                  <a:pt x="0" y="2900588"/>
                  <a:pt x="0" y="2800369"/>
                </a:cubicBezTo>
                <a:cubicBezTo>
                  <a:pt x="0" y="2700150"/>
                  <a:pt x="81243" y="2618907"/>
                  <a:pt x="181462" y="2618907"/>
                </a:cubicBezTo>
                <a:close/>
                <a:moveTo>
                  <a:pt x="6876061" y="1745938"/>
                </a:moveTo>
                <a:cubicBezTo>
                  <a:pt x="6976277" y="1745938"/>
                  <a:pt x="7057521" y="1827181"/>
                  <a:pt x="7057521" y="1927400"/>
                </a:cubicBezTo>
                <a:cubicBezTo>
                  <a:pt x="7057521" y="2027619"/>
                  <a:pt x="6976277" y="2108862"/>
                  <a:pt x="6876061" y="2108862"/>
                </a:cubicBezTo>
                <a:cubicBezTo>
                  <a:pt x="6775841" y="2108862"/>
                  <a:pt x="6694597" y="2027619"/>
                  <a:pt x="6694597" y="1927400"/>
                </a:cubicBezTo>
                <a:cubicBezTo>
                  <a:pt x="6694597" y="1827181"/>
                  <a:pt x="6775841" y="1745938"/>
                  <a:pt x="6876061" y="1745938"/>
                </a:cubicBezTo>
                <a:close/>
                <a:moveTo>
                  <a:pt x="5919689" y="1745938"/>
                </a:moveTo>
                <a:cubicBezTo>
                  <a:pt x="6019909" y="1745938"/>
                  <a:pt x="6101149" y="1827181"/>
                  <a:pt x="6101149" y="1927400"/>
                </a:cubicBezTo>
                <a:cubicBezTo>
                  <a:pt x="6101149" y="2027619"/>
                  <a:pt x="6019909" y="2108862"/>
                  <a:pt x="5919689" y="2108862"/>
                </a:cubicBezTo>
                <a:cubicBezTo>
                  <a:pt x="5819469" y="2108862"/>
                  <a:pt x="5738225" y="2027619"/>
                  <a:pt x="5738225" y="1927400"/>
                </a:cubicBezTo>
                <a:cubicBezTo>
                  <a:pt x="5738225" y="1827181"/>
                  <a:pt x="5819469" y="1745938"/>
                  <a:pt x="5919689" y="1745938"/>
                </a:cubicBezTo>
                <a:close/>
                <a:moveTo>
                  <a:pt x="4963317" y="1745938"/>
                </a:moveTo>
                <a:cubicBezTo>
                  <a:pt x="5063537" y="1745938"/>
                  <a:pt x="5144781" y="1827181"/>
                  <a:pt x="5144781" y="1927400"/>
                </a:cubicBezTo>
                <a:cubicBezTo>
                  <a:pt x="5144781" y="2027619"/>
                  <a:pt x="5063537" y="2108862"/>
                  <a:pt x="4963317" y="2108862"/>
                </a:cubicBezTo>
                <a:cubicBezTo>
                  <a:pt x="4863097" y="2108862"/>
                  <a:pt x="4781857" y="2027619"/>
                  <a:pt x="4781857" y="1927400"/>
                </a:cubicBezTo>
                <a:cubicBezTo>
                  <a:pt x="4781857" y="1827181"/>
                  <a:pt x="4863097" y="1745938"/>
                  <a:pt x="4963317" y="1745938"/>
                </a:cubicBezTo>
                <a:close/>
                <a:moveTo>
                  <a:pt x="4006945" y="1745938"/>
                </a:moveTo>
                <a:cubicBezTo>
                  <a:pt x="4107165" y="1745938"/>
                  <a:pt x="4188409" y="1827181"/>
                  <a:pt x="4188409" y="1927400"/>
                </a:cubicBezTo>
                <a:cubicBezTo>
                  <a:pt x="4188409" y="2027619"/>
                  <a:pt x="4107165" y="2108862"/>
                  <a:pt x="4006945" y="2108862"/>
                </a:cubicBezTo>
                <a:cubicBezTo>
                  <a:pt x="3906729" y="2108862"/>
                  <a:pt x="3825485" y="2027619"/>
                  <a:pt x="3825485" y="1927400"/>
                </a:cubicBezTo>
                <a:cubicBezTo>
                  <a:pt x="3825485" y="1827181"/>
                  <a:pt x="3906729" y="1745938"/>
                  <a:pt x="4006945" y="1745938"/>
                </a:cubicBezTo>
                <a:close/>
                <a:moveTo>
                  <a:pt x="3050577" y="1745938"/>
                </a:moveTo>
                <a:cubicBezTo>
                  <a:pt x="3150793" y="1745938"/>
                  <a:pt x="3232037" y="1827181"/>
                  <a:pt x="3232037" y="1927400"/>
                </a:cubicBezTo>
                <a:cubicBezTo>
                  <a:pt x="3232037" y="2027619"/>
                  <a:pt x="3150793" y="2108862"/>
                  <a:pt x="3050577" y="2108862"/>
                </a:cubicBezTo>
                <a:cubicBezTo>
                  <a:pt x="2950357" y="2108862"/>
                  <a:pt x="2869113" y="2027619"/>
                  <a:pt x="2869113" y="1927400"/>
                </a:cubicBezTo>
                <a:cubicBezTo>
                  <a:pt x="2869113" y="1827181"/>
                  <a:pt x="2950357" y="1745938"/>
                  <a:pt x="3050577" y="1745938"/>
                </a:cubicBezTo>
                <a:close/>
                <a:moveTo>
                  <a:pt x="2094205" y="1745938"/>
                </a:moveTo>
                <a:cubicBezTo>
                  <a:pt x="2194425" y="1745938"/>
                  <a:pt x="2275665" y="1827181"/>
                  <a:pt x="2275665" y="1927400"/>
                </a:cubicBezTo>
                <a:cubicBezTo>
                  <a:pt x="2275665" y="2027619"/>
                  <a:pt x="2194425" y="2108862"/>
                  <a:pt x="2094205" y="2108862"/>
                </a:cubicBezTo>
                <a:cubicBezTo>
                  <a:pt x="1993985" y="2108862"/>
                  <a:pt x="1912741" y="2027619"/>
                  <a:pt x="1912741" y="1927400"/>
                </a:cubicBezTo>
                <a:cubicBezTo>
                  <a:pt x="1912741" y="1827181"/>
                  <a:pt x="1993985" y="1745938"/>
                  <a:pt x="2094205" y="1745938"/>
                </a:cubicBezTo>
                <a:close/>
                <a:moveTo>
                  <a:pt x="1137833" y="1745938"/>
                </a:moveTo>
                <a:cubicBezTo>
                  <a:pt x="1238052" y="1745938"/>
                  <a:pt x="1319295" y="1827181"/>
                  <a:pt x="1319295" y="1927400"/>
                </a:cubicBezTo>
                <a:cubicBezTo>
                  <a:pt x="1319295" y="2027619"/>
                  <a:pt x="1238052" y="2108862"/>
                  <a:pt x="1137833" y="2108862"/>
                </a:cubicBezTo>
                <a:cubicBezTo>
                  <a:pt x="1037614" y="2108862"/>
                  <a:pt x="956371" y="2027619"/>
                  <a:pt x="956371" y="1927400"/>
                </a:cubicBezTo>
                <a:cubicBezTo>
                  <a:pt x="956371" y="1827181"/>
                  <a:pt x="1037614" y="1745938"/>
                  <a:pt x="1137833" y="1745938"/>
                </a:cubicBezTo>
                <a:close/>
                <a:moveTo>
                  <a:pt x="181462" y="1745938"/>
                </a:moveTo>
                <a:cubicBezTo>
                  <a:pt x="281681" y="1745938"/>
                  <a:pt x="362924" y="1827181"/>
                  <a:pt x="362924" y="1927400"/>
                </a:cubicBezTo>
                <a:cubicBezTo>
                  <a:pt x="362924" y="2027619"/>
                  <a:pt x="281681" y="2108862"/>
                  <a:pt x="181462" y="2108862"/>
                </a:cubicBezTo>
                <a:cubicBezTo>
                  <a:pt x="81243" y="2108862"/>
                  <a:pt x="0" y="2027619"/>
                  <a:pt x="0" y="1927400"/>
                </a:cubicBezTo>
                <a:cubicBezTo>
                  <a:pt x="0" y="1827181"/>
                  <a:pt x="81243" y="1745938"/>
                  <a:pt x="181462" y="1745938"/>
                </a:cubicBezTo>
                <a:close/>
                <a:moveTo>
                  <a:pt x="6876061" y="872969"/>
                </a:moveTo>
                <a:cubicBezTo>
                  <a:pt x="6976277" y="872969"/>
                  <a:pt x="7057521" y="954212"/>
                  <a:pt x="7057521" y="1054431"/>
                </a:cubicBezTo>
                <a:cubicBezTo>
                  <a:pt x="7057521" y="1154650"/>
                  <a:pt x="6976277" y="1235893"/>
                  <a:pt x="6876061" y="1235893"/>
                </a:cubicBezTo>
                <a:cubicBezTo>
                  <a:pt x="6775841" y="1235893"/>
                  <a:pt x="6694597" y="1154650"/>
                  <a:pt x="6694597" y="1054431"/>
                </a:cubicBezTo>
                <a:cubicBezTo>
                  <a:pt x="6694597" y="954212"/>
                  <a:pt x="6775841" y="872969"/>
                  <a:pt x="6876061" y="872969"/>
                </a:cubicBezTo>
                <a:close/>
                <a:moveTo>
                  <a:pt x="5919689" y="872969"/>
                </a:moveTo>
                <a:cubicBezTo>
                  <a:pt x="6019909" y="872969"/>
                  <a:pt x="6101149" y="954212"/>
                  <a:pt x="6101149" y="1054431"/>
                </a:cubicBezTo>
                <a:cubicBezTo>
                  <a:pt x="6101149" y="1154650"/>
                  <a:pt x="6019909" y="1235893"/>
                  <a:pt x="5919689" y="1235893"/>
                </a:cubicBezTo>
                <a:cubicBezTo>
                  <a:pt x="5819469" y="1235893"/>
                  <a:pt x="5738225" y="1154650"/>
                  <a:pt x="5738225" y="1054431"/>
                </a:cubicBezTo>
                <a:cubicBezTo>
                  <a:pt x="5738225" y="954212"/>
                  <a:pt x="5819469" y="872969"/>
                  <a:pt x="5919689" y="872969"/>
                </a:cubicBezTo>
                <a:close/>
                <a:moveTo>
                  <a:pt x="4963317" y="872969"/>
                </a:moveTo>
                <a:cubicBezTo>
                  <a:pt x="5063537" y="872969"/>
                  <a:pt x="5144781" y="954212"/>
                  <a:pt x="5144781" y="1054431"/>
                </a:cubicBezTo>
                <a:cubicBezTo>
                  <a:pt x="5144781" y="1154650"/>
                  <a:pt x="5063537" y="1235893"/>
                  <a:pt x="4963317" y="1235893"/>
                </a:cubicBezTo>
                <a:cubicBezTo>
                  <a:pt x="4863097" y="1235893"/>
                  <a:pt x="4781857" y="1154650"/>
                  <a:pt x="4781857" y="1054431"/>
                </a:cubicBezTo>
                <a:cubicBezTo>
                  <a:pt x="4781857" y="954212"/>
                  <a:pt x="4863097" y="872969"/>
                  <a:pt x="4963317" y="872969"/>
                </a:cubicBezTo>
                <a:close/>
                <a:moveTo>
                  <a:pt x="4006945" y="872969"/>
                </a:moveTo>
                <a:cubicBezTo>
                  <a:pt x="4107165" y="872969"/>
                  <a:pt x="4188409" y="954212"/>
                  <a:pt x="4188409" y="1054431"/>
                </a:cubicBezTo>
                <a:cubicBezTo>
                  <a:pt x="4188409" y="1154650"/>
                  <a:pt x="4107165" y="1235893"/>
                  <a:pt x="4006945" y="1235893"/>
                </a:cubicBezTo>
                <a:cubicBezTo>
                  <a:pt x="3906729" y="1235893"/>
                  <a:pt x="3825485" y="1154650"/>
                  <a:pt x="3825485" y="1054431"/>
                </a:cubicBezTo>
                <a:cubicBezTo>
                  <a:pt x="3825485" y="954212"/>
                  <a:pt x="3906729" y="872969"/>
                  <a:pt x="4006945" y="872969"/>
                </a:cubicBezTo>
                <a:close/>
                <a:moveTo>
                  <a:pt x="3050577" y="872969"/>
                </a:moveTo>
                <a:cubicBezTo>
                  <a:pt x="3150793" y="872969"/>
                  <a:pt x="3232037" y="954212"/>
                  <a:pt x="3232037" y="1054431"/>
                </a:cubicBezTo>
                <a:cubicBezTo>
                  <a:pt x="3232037" y="1154650"/>
                  <a:pt x="3150793" y="1235893"/>
                  <a:pt x="3050577" y="1235893"/>
                </a:cubicBezTo>
                <a:cubicBezTo>
                  <a:pt x="2950357" y="1235893"/>
                  <a:pt x="2869113" y="1154650"/>
                  <a:pt x="2869113" y="1054431"/>
                </a:cubicBezTo>
                <a:cubicBezTo>
                  <a:pt x="2869113" y="954212"/>
                  <a:pt x="2950357" y="872969"/>
                  <a:pt x="3050577" y="872969"/>
                </a:cubicBezTo>
                <a:close/>
                <a:moveTo>
                  <a:pt x="2094205" y="872969"/>
                </a:moveTo>
                <a:cubicBezTo>
                  <a:pt x="2194425" y="872969"/>
                  <a:pt x="2275665" y="954212"/>
                  <a:pt x="2275665" y="1054431"/>
                </a:cubicBezTo>
                <a:cubicBezTo>
                  <a:pt x="2275665" y="1154650"/>
                  <a:pt x="2194425" y="1235893"/>
                  <a:pt x="2094205" y="1235893"/>
                </a:cubicBezTo>
                <a:cubicBezTo>
                  <a:pt x="1993985" y="1235893"/>
                  <a:pt x="1912741" y="1154650"/>
                  <a:pt x="1912741" y="1054431"/>
                </a:cubicBezTo>
                <a:cubicBezTo>
                  <a:pt x="1912741" y="954212"/>
                  <a:pt x="1993985" y="872969"/>
                  <a:pt x="2094205" y="872969"/>
                </a:cubicBezTo>
                <a:close/>
                <a:moveTo>
                  <a:pt x="1137833" y="872969"/>
                </a:moveTo>
                <a:cubicBezTo>
                  <a:pt x="1238052" y="872969"/>
                  <a:pt x="1319295" y="954212"/>
                  <a:pt x="1319295" y="1054431"/>
                </a:cubicBezTo>
                <a:cubicBezTo>
                  <a:pt x="1319295" y="1154650"/>
                  <a:pt x="1238052" y="1235893"/>
                  <a:pt x="1137833" y="1235893"/>
                </a:cubicBezTo>
                <a:cubicBezTo>
                  <a:pt x="1037614" y="1235893"/>
                  <a:pt x="956371" y="1154650"/>
                  <a:pt x="956371" y="1054431"/>
                </a:cubicBezTo>
                <a:cubicBezTo>
                  <a:pt x="956371" y="954212"/>
                  <a:pt x="1037614" y="872969"/>
                  <a:pt x="1137833" y="872969"/>
                </a:cubicBezTo>
                <a:close/>
                <a:moveTo>
                  <a:pt x="181462" y="872969"/>
                </a:moveTo>
                <a:cubicBezTo>
                  <a:pt x="281681" y="872969"/>
                  <a:pt x="362924" y="954212"/>
                  <a:pt x="362924" y="1054431"/>
                </a:cubicBezTo>
                <a:cubicBezTo>
                  <a:pt x="362924" y="1154650"/>
                  <a:pt x="281681" y="1235893"/>
                  <a:pt x="181462" y="1235893"/>
                </a:cubicBezTo>
                <a:cubicBezTo>
                  <a:pt x="81243" y="1235893"/>
                  <a:pt x="0" y="1154650"/>
                  <a:pt x="0" y="1054431"/>
                </a:cubicBezTo>
                <a:cubicBezTo>
                  <a:pt x="0" y="954212"/>
                  <a:pt x="81243" y="872969"/>
                  <a:pt x="181462" y="872969"/>
                </a:cubicBezTo>
                <a:close/>
                <a:moveTo>
                  <a:pt x="6876061" y="0"/>
                </a:moveTo>
                <a:cubicBezTo>
                  <a:pt x="6976277" y="0"/>
                  <a:pt x="7057521" y="81243"/>
                  <a:pt x="7057521" y="181462"/>
                </a:cubicBezTo>
                <a:cubicBezTo>
                  <a:pt x="7057521" y="281681"/>
                  <a:pt x="6976277" y="362924"/>
                  <a:pt x="6876061" y="362924"/>
                </a:cubicBezTo>
                <a:cubicBezTo>
                  <a:pt x="6775841" y="362924"/>
                  <a:pt x="6694597" y="281681"/>
                  <a:pt x="6694597" y="181462"/>
                </a:cubicBezTo>
                <a:cubicBezTo>
                  <a:pt x="6694597" y="81243"/>
                  <a:pt x="6775841" y="0"/>
                  <a:pt x="6876061" y="0"/>
                </a:cubicBezTo>
                <a:close/>
                <a:moveTo>
                  <a:pt x="5919689" y="0"/>
                </a:moveTo>
                <a:cubicBezTo>
                  <a:pt x="6019909" y="0"/>
                  <a:pt x="6101149" y="81243"/>
                  <a:pt x="6101149" y="181462"/>
                </a:cubicBezTo>
                <a:cubicBezTo>
                  <a:pt x="6101149" y="281681"/>
                  <a:pt x="6019909" y="362924"/>
                  <a:pt x="5919689" y="362924"/>
                </a:cubicBezTo>
                <a:cubicBezTo>
                  <a:pt x="5819469" y="362924"/>
                  <a:pt x="5738225" y="281681"/>
                  <a:pt x="5738225" y="181462"/>
                </a:cubicBezTo>
                <a:cubicBezTo>
                  <a:pt x="5738225" y="81243"/>
                  <a:pt x="5819469" y="0"/>
                  <a:pt x="5919689" y="0"/>
                </a:cubicBezTo>
                <a:close/>
                <a:moveTo>
                  <a:pt x="4963317" y="0"/>
                </a:moveTo>
                <a:cubicBezTo>
                  <a:pt x="5063537" y="0"/>
                  <a:pt x="5144781" y="81243"/>
                  <a:pt x="5144781" y="181462"/>
                </a:cubicBezTo>
                <a:cubicBezTo>
                  <a:pt x="5144781" y="281681"/>
                  <a:pt x="5063537" y="362924"/>
                  <a:pt x="4963317" y="362924"/>
                </a:cubicBezTo>
                <a:cubicBezTo>
                  <a:pt x="4863097" y="362924"/>
                  <a:pt x="4781857" y="281681"/>
                  <a:pt x="4781857" y="181462"/>
                </a:cubicBezTo>
                <a:cubicBezTo>
                  <a:pt x="4781857" y="81243"/>
                  <a:pt x="4863097" y="0"/>
                  <a:pt x="4963317" y="0"/>
                </a:cubicBezTo>
                <a:close/>
                <a:moveTo>
                  <a:pt x="4006945" y="0"/>
                </a:moveTo>
                <a:cubicBezTo>
                  <a:pt x="4107165" y="0"/>
                  <a:pt x="4188409" y="81243"/>
                  <a:pt x="4188409" y="181462"/>
                </a:cubicBezTo>
                <a:cubicBezTo>
                  <a:pt x="4188409" y="281681"/>
                  <a:pt x="4107165" y="362924"/>
                  <a:pt x="4006945" y="362924"/>
                </a:cubicBezTo>
                <a:cubicBezTo>
                  <a:pt x="3906729" y="362924"/>
                  <a:pt x="3825485" y="281681"/>
                  <a:pt x="3825485" y="181462"/>
                </a:cubicBezTo>
                <a:cubicBezTo>
                  <a:pt x="3825485" y="81243"/>
                  <a:pt x="3906729" y="0"/>
                  <a:pt x="4006945" y="0"/>
                </a:cubicBezTo>
                <a:close/>
                <a:moveTo>
                  <a:pt x="3050577" y="0"/>
                </a:moveTo>
                <a:cubicBezTo>
                  <a:pt x="3150793" y="0"/>
                  <a:pt x="3232037" y="81243"/>
                  <a:pt x="3232037" y="181462"/>
                </a:cubicBezTo>
                <a:cubicBezTo>
                  <a:pt x="3232037" y="281681"/>
                  <a:pt x="3150793" y="362924"/>
                  <a:pt x="3050577" y="362924"/>
                </a:cubicBezTo>
                <a:cubicBezTo>
                  <a:pt x="2950357" y="362924"/>
                  <a:pt x="2869113" y="281681"/>
                  <a:pt x="2869113" y="181462"/>
                </a:cubicBezTo>
                <a:cubicBezTo>
                  <a:pt x="2869113" y="81243"/>
                  <a:pt x="2950357" y="0"/>
                  <a:pt x="3050577" y="0"/>
                </a:cubicBezTo>
                <a:close/>
                <a:moveTo>
                  <a:pt x="2094205" y="0"/>
                </a:moveTo>
                <a:cubicBezTo>
                  <a:pt x="2194425" y="0"/>
                  <a:pt x="2275665" y="81243"/>
                  <a:pt x="2275665" y="181462"/>
                </a:cubicBezTo>
                <a:cubicBezTo>
                  <a:pt x="2275665" y="281681"/>
                  <a:pt x="2194425" y="362924"/>
                  <a:pt x="2094205" y="362924"/>
                </a:cubicBezTo>
                <a:cubicBezTo>
                  <a:pt x="1993985" y="362924"/>
                  <a:pt x="1912741" y="281681"/>
                  <a:pt x="1912741" y="181462"/>
                </a:cubicBezTo>
                <a:cubicBezTo>
                  <a:pt x="1912741" y="81243"/>
                  <a:pt x="1993985" y="0"/>
                  <a:pt x="2094205" y="0"/>
                </a:cubicBezTo>
                <a:close/>
                <a:moveTo>
                  <a:pt x="1137833" y="0"/>
                </a:moveTo>
                <a:cubicBezTo>
                  <a:pt x="1238052" y="0"/>
                  <a:pt x="1319295" y="81243"/>
                  <a:pt x="1319295" y="181462"/>
                </a:cubicBezTo>
                <a:cubicBezTo>
                  <a:pt x="1319295" y="281681"/>
                  <a:pt x="1238052" y="362924"/>
                  <a:pt x="1137833" y="362924"/>
                </a:cubicBezTo>
                <a:cubicBezTo>
                  <a:pt x="1037614" y="362924"/>
                  <a:pt x="956371" y="281681"/>
                  <a:pt x="956371" y="181462"/>
                </a:cubicBezTo>
                <a:cubicBezTo>
                  <a:pt x="956371" y="81243"/>
                  <a:pt x="1037614" y="0"/>
                  <a:pt x="1137833" y="0"/>
                </a:cubicBezTo>
                <a:close/>
                <a:moveTo>
                  <a:pt x="181462" y="0"/>
                </a:moveTo>
                <a:cubicBezTo>
                  <a:pt x="281681" y="0"/>
                  <a:pt x="362924" y="81243"/>
                  <a:pt x="362924" y="181462"/>
                </a:cubicBezTo>
                <a:cubicBezTo>
                  <a:pt x="362924" y="281681"/>
                  <a:pt x="281681" y="362924"/>
                  <a:pt x="181462" y="362924"/>
                </a:cubicBezTo>
                <a:cubicBezTo>
                  <a:pt x="81243" y="362924"/>
                  <a:pt x="0" y="281681"/>
                  <a:pt x="0" y="181462"/>
                </a:cubicBezTo>
                <a:cubicBezTo>
                  <a:pt x="0" y="81243"/>
                  <a:pt x="81243" y="0"/>
                  <a:pt x="181462" y="0"/>
                </a:cubicBezTo>
                <a:close/>
              </a:path>
            </a:pathLst>
          </a:custGeom>
          <a:solidFill>
            <a:schemeClr val="tx1">
              <a:alpha val="21000"/>
            </a:schemeClr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9Slide.vn 9">
            <a:extLst>
              <a:ext uri="{FF2B5EF4-FFF2-40B4-BE49-F238E27FC236}">
                <a16:creationId xmlns:a16="http://schemas.microsoft.com/office/drawing/2014/main" id="{EA49F660-F0BD-1744-B66F-0A84CA30372E}"/>
              </a:ext>
            </a:extLst>
          </p:cNvPr>
          <p:cNvSpPr/>
          <p:nvPr/>
        </p:nvSpPr>
        <p:spPr>
          <a:xfrm>
            <a:off x="7605272" y="11322496"/>
            <a:ext cx="3880384" cy="3880384"/>
          </a:xfrm>
          <a:prstGeom prst="donut">
            <a:avLst/>
          </a:prstGeom>
          <a:solidFill>
            <a:schemeClr val="accent5">
              <a:alpha val="52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9Slide.vn 10">
            <a:extLst>
              <a:ext uri="{FF2B5EF4-FFF2-40B4-BE49-F238E27FC236}">
                <a16:creationId xmlns:a16="http://schemas.microsoft.com/office/drawing/2014/main" id="{27240E87-D15C-7C46-88C2-779208A83883}"/>
              </a:ext>
            </a:extLst>
          </p:cNvPr>
          <p:cNvSpPr/>
          <p:nvPr/>
        </p:nvSpPr>
        <p:spPr>
          <a:xfrm>
            <a:off x="23193533" y="4751771"/>
            <a:ext cx="2585374" cy="2585374"/>
          </a:xfrm>
          <a:prstGeom prst="donut">
            <a:avLst/>
          </a:prstGeom>
          <a:solidFill>
            <a:schemeClr val="accent4">
              <a:alpha val="39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9Slide.vn 12">
            <a:extLst>
              <a:ext uri="{FF2B5EF4-FFF2-40B4-BE49-F238E27FC236}">
                <a16:creationId xmlns:a16="http://schemas.microsoft.com/office/drawing/2014/main" id="{B0C70237-F70C-D642-95D3-1F5DC03851C2}"/>
              </a:ext>
            </a:extLst>
          </p:cNvPr>
          <p:cNvSpPr/>
          <p:nvPr/>
        </p:nvSpPr>
        <p:spPr>
          <a:xfrm>
            <a:off x="13035827" y="9982147"/>
            <a:ext cx="743046" cy="743046"/>
          </a:xfrm>
          <a:prstGeom prst="ellipse">
            <a:avLst/>
          </a:prstGeom>
          <a:solidFill>
            <a:schemeClr val="accent3"/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2" name="9Slide.vn 13">
            <a:extLst>
              <a:ext uri="{FF2B5EF4-FFF2-40B4-BE49-F238E27FC236}">
                <a16:creationId xmlns:a16="http://schemas.microsoft.com/office/drawing/2014/main" id="{63FEF3C4-2197-D24A-9C28-AD4C9947115A}"/>
              </a:ext>
            </a:extLst>
          </p:cNvPr>
          <p:cNvSpPr/>
          <p:nvPr/>
        </p:nvSpPr>
        <p:spPr>
          <a:xfrm>
            <a:off x="8845914" y="-2507253"/>
            <a:ext cx="1836665" cy="1465008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30" name="9Slide.vn 14">
            <a:extLst>
              <a:ext uri="{FF2B5EF4-FFF2-40B4-BE49-F238E27FC236}">
                <a16:creationId xmlns:a16="http://schemas.microsoft.com/office/drawing/2014/main" id="{68A16684-E7FC-45C6-8210-221A2CEC17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50829" t="36937" r="2264" b="31806"/>
          <a:stretch/>
        </p:blipFill>
        <p:spPr>
          <a:xfrm>
            <a:off x="9709740" y="9768753"/>
            <a:ext cx="3551832" cy="3550730"/>
          </a:xfrm>
        </p:spPr>
      </p:pic>
      <p:pic>
        <p:nvPicPr>
          <p:cNvPr id="1032" name="9Slide.vn 15">
            <a:extLst>
              <a:ext uri="{FF2B5EF4-FFF2-40B4-BE49-F238E27FC236}">
                <a16:creationId xmlns:a16="http://schemas.microsoft.com/office/drawing/2014/main" id="{B7B40DA9-E047-43FA-9DE7-72BF53B43D4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3452" t="36231" r="45326" b="29622"/>
          <a:stretch/>
        </p:blipFill>
        <p:spPr>
          <a:xfrm>
            <a:off x="19442440" y="40105"/>
            <a:ext cx="4804062" cy="4802572"/>
          </a:xfrm>
        </p:spPr>
      </p:pic>
      <p:pic>
        <p:nvPicPr>
          <p:cNvPr id="5124" name="Picture 4" descr="Cổng Thông tin đào tạo - Trường Đại học Công nghệ Thông tin &amp;amp; Truyền thông  Việt - Hàn, Đại học Đà Nẵng">
            <a:extLst>
              <a:ext uri="{FF2B5EF4-FFF2-40B4-BE49-F238E27FC236}">
                <a16:creationId xmlns:a16="http://schemas.microsoft.com/office/drawing/2014/main" id="{13E8B5C5-A5B6-4716-BABD-891E5761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8" y="396517"/>
            <a:ext cx="12054502" cy="21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3C2598-1086-4B42-8CB5-96D192EA492F}"/>
              </a:ext>
            </a:extLst>
          </p:cNvPr>
          <p:cNvSpPr/>
          <p:nvPr/>
        </p:nvSpPr>
        <p:spPr>
          <a:xfrm>
            <a:off x="2572346" y="4200240"/>
            <a:ext cx="16995967" cy="387798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AU" sz="12300" b="0" i="0" dirty="0">
                <a:effectLst/>
                <a:latin typeface="Roboto" panose="020B0604020202020204" pitchFamily="2" charset="0"/>
              </a:rPr>
              <a:t>Gradient descent Logistic regression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1">
            <a:extLst>
              <a:ext uri="{FF2B5EF4-FFF2-40B4-BE49-F238E27FC236}">
                <a16:creationId xmlns:a16="http://schemas.microsoft.com/office/drawing/2014/main" id="{D805C39C-C992-504C-8BD7-DA748112238E}"/>
              </a:ext>
            </a:extLst>
          </p:cNvPr>
          <p:cNvSpPr/>
          <p:nvPr/>
        </p:nvSpPr>
        <p:spPr>
          <a:xfrm>
            <a:off x="2326904" y="-4232192"/>
            <a:ext cx="7561800" cy="7561800"/>
          </a:xfrm>
          <a:prstGeom prst="donut">
            <a:avLst/>
          </a:prstGeom>
          <a:solidFill>
            <a:schemeClr val="accent5">
              <a:alpha val="36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9Slide.vn 3">
            <a:extLst>
              <a:ext uri="{FF2B5EF4-FFF2-40B4-BE49-F238E27FC236}">
                <a16:creationId xmlns:a16="http://schemas.microsoft.com/office/drawing/2014/main" id="{6522548A-4612-1E48-8E7A-A13EBD4E5667}"/>
              </a:ext>
            </a:extLst>
          </p:cNvPr>
          <p:cNvSpPr txBox="1">
            <a:spLocks/>
          </p:cNvSpPr>
          <p:nvPr/>
        </p:nvSpPr>
        <p:spPr bwMode="auto">
          <a:xfrm>
            <a:off x="3999376" y="4988769"/>
            <a:ext cx="9432925" cy="373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8800" b="1" dirty="0">
                <a:solidFill>
                  <a:srgbClr val="2D3344"/>
                </a:solidFill>
                <a:latin typeface="Futura PT Demi" panose="020B0502020204020303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Thanks for watching</a:t>
            </a:r>
            <a:endParaRPr lang="x-none" altLang="x-none" sz="8800" b="1" dirty="0">
              <a:solidFill>
                <a:srgbClr val="2D3344"/>
              </a:solidFill>
              <a:latin typeface="Futura PT Demi" panose="020B0502020204020303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sp>
        <p:nvSpPr>
          <p:cNvPr id="7" name="9Slide.vn 5">
            <a:extLst>
              <a:ext uri="{FF2B5EF4-FFF2-40B4-BE49-F238E27FC236}">
                <a16:creationId xmlns:a16="http://schemas.microsoft.com/office/drawing/2014/main" id="{110EE211-F01E-ED48-8FD9-8BD4779B8865}"/>
              </a:ext>
            </a:extLst>
          </p:cNvPr>
          <p:cNvSpPr/>
          <p:nvPr/>
        </p:nvSpPr>
        <p:spPr>
          <a:xfrm>
            <a:off x="20416508" y="5577868"/>
            <a:ext cx="4323892" cy="4323892"/>
          </a:xfrm>
          <a:prstGeom prst="donut">
            <a:avLst/>
          </a:prstGeom>
          <a:solidFill>
            <a:schemeClr val="accent4">
              <a:alpha val="25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9Slide.vn 6">
            <a:extLst>
              <a:ext uri="{FF2B5EF4-FFF2-40B4-BE49-F238E27FC236}">
                <a16:creationId xmlns:a16="http://schemas.microsoft.com/office/drawing/2014/main" id="{777617BB-BD3F-BC47-BD40-F9A7D94BEDEA}"/>
              </a:ext>
            </a:extLst>
          </p:cNvPr>
          <p:cNvSpPr/>
          <p:nvPr/>
        </p:nvSpPr>
        <p:spPr>
          <a:xfrm>
            <a:off x="13537189" y="11865933"/>
            <a:ext cx="743046" cy="743046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9Slide.vn 7">
            <a:extLst>
              <a:ext uri="{FF2B5EF4-FFF2-40B4-BE49-F238E27FC236}">
                <a16:creationId xmlns:a16="http://schemas.microsoft.com/office/drawing/2014/main" id="{1357C112-A67A-8348-9F1D-EAD6BA2259BF}"/>
              </a:ext>
            </a:extLst>
          </p:cNvPr>
          <p:cNvSpPr/>
          <p:nvPr/>
        </p:nvSpPr>
        <p:spPr>
          <a:xfrm>
            <a:off x="14280233" y="-371523"/>
            <a:ext cx="743046" cy="743046"/>
          </a:xfrm>
          <a:prstGeom prst="ellipse">
            <a:avLst/>
          </a:prstGeom>
          <a:solidFill>
            <a:schemeClr val="accent3">
              <a:alpha val="41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9Slide.vn 8">
            <a:extLst>
              <a:ext uri="{FF2B5EF4-FFF2-40B4-BE49-F238E27FC236}">
                <a16:creationId xmlns:a16="http://schemas.microsoft.com/office/drawing/2014/main" id="{E8528A4C-0616-AD45-92A8-D0A0AAD66254}"/>
              </a:ext>
            </a:extLst>
          </p:cNvPr>
          <p:cNvSpPr/>
          <p:nvPr/>
        </p:nvSpPr>
        <p:spPr>
          <a:xfrm>
            <a:off x="633507" y="9298951"/>
            <a:ext cx="743046" cy="743046"/>
          </a:xfrm>
          <a:prstGeom prst="ellipse">
            <a:avLst/>
          </a:prstGeom>
          <a:solidFill>
            <a:schemeClr val="accent4">
              <a:alpha val="41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3" name="9Slide.vn 9">
            <a:extLst>
              <a:ext uri="{FF2B5EF4-FFF2-40B4-BE49-F238E27FC236}">
                <a16:creationId xmlns:a16="http://schemas.microsoft.com/office/drawing/2014/main" id="{4AC8EAA8-4C80-4F0F-A6C5-5D2FB8C2C9E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6659" b="6659"/>
          <a:stretch>
            <a:fillRect/>
          </a:stretch>
        </p:blipFill>
        <p:spPr/>
      </p:pic>
      <p:pic>
        <p:nvPicPr>
          <p:cNvPr id="37" name="9Slide.vn 10">
            <a:extLst>
              <a:ext uri="{FF2B5EF4-FFF2-40B4-BE49-F238E27FC236}">
                <a16:creationId xmlns:a16="http://schemas.microsoft.com/office/drawing/2014/main" id="{E26A05D8-8375-4FC3-98FD-EEC9161E88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2980" r="12980"/>
          <a:stretch>
            <a:fillRect/>
          </a:stretch>
        </p:blipFill>
        <p:spPr/>
      </p:pic>
      <p:pic>
        <p:nvPicPr>
          <p:cNvPr id="41" name="9Slide.vn 11">
            <a:extLst>
              <a:ext uri="{FF2B5EF4-FFF2-40B4-BE49-F238E27FC236}">
                <a16:creationId xmlns:a16="http://schemas.microsoft.com/office/drawing/2014/main" id="{88A2C3E0-FF37-4661-9573-287B86DA1DE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t="10012" b="10012"/>
          <a:stretch>
            <a:fillRect/>
          </a:stretch>
        </p:blipFill>
        <p:spPr/>
      </p:pic>
      <p:pic>
        <p:nvPicPr>
          <p:cNvPr id="49" name="9Slide.vn 12">
            <a:extLst>
              <a:ext uri="{FF2B5EF4-FFF2-40B4-BE49-F238E27FC236}">
                <a16:creationId xmlns:a16="http://schemas.microsoft.com/office/drawing/2014/main" id="{10BE0A2C-F2B0-4066-9673-C834E96D8F0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5221" b="5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3439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9Slide.vn 2">
            <a:extLst>
              <a:ext uri="{FF2B5EF4-FFF2-40B4-BE49-F238E27FC236}">
                <a16:creationId xmlns:a16="http://schemas.microsoft.com/office/drawing/2014/main" id="{A4C35588-3D19-7046-8D7F-47EDBD00CB1F}"/>
              </a:ext>
            </a:extLst>
          </p:cNvPr>
          <p:cNvSpPr/>
          <p:nvPr/>
        </p:nvSpPr>
        <p:spPr>
          <a:xfrm>
            <a:off x="11255896" y="-2575048"/>
            <a:ext cx="5586892" cy="5586892"/>
          </a:xfrm>
          <a:prstGeom prst="donut">
            <a:avLst/>
          </a:prstGeom>
          <a:solidFill>
            <a:schemeClr val="accent1">
              <a:alpha val="14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9Slide.vn 6">
            <a:extLst>
              <a:ext uri="{FF2B5EF4-FFF2-40B4-BE49-F238E27FC236}">
                <a16:creationId xmlns:a16="http://schemas.microsoft.com/office/drawing/2014/main" id="{CFCF6BB1-BEDA-FB45-99AB-4D917A61627B}"/>
              </a:ext>
            </a:extLst>
          </p:cNvPr>
          <p:cNvSpPr/>
          <p:nvPr/>
        </p:nvSpPr>
        <p:spPr>
          <a:xfrm>
            <a:off x="7239326" y="11804314"/>
            <a:ext cx="3099756" cy="3099756"/>
          </a:xfrm>
          <a:prstGeom prst="donut">
            <a:avLst/>
          </a:prstGeom>
          <a:solidFill>
            <a:schemeClr val="accent4">
              <a:alpha val="25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9Slide.vn 7">
            <a:extLst>
              <a:ext uri="{FF2B5EF4-FFF2-40B4-BE49-F238E27FC236}">
                <a16:creationId xmlns:a16="http://schemas.microsoft.com/office/drawing/2014/main" id="{16CEB837-F9E3-E74E-B899-F21405CA0954}"/>
              </a:ext>
            </a:extLst>
          </p:cNvPr>
          <p:cNvSpPr/>
          <p:nvPr/>
        </p:nvSpPr>
        <p:spPr>
          <a:xfrm>
            <a:off x="24137169" y="6216315"/>
            <a:ext cx="743046" cy="743046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9Slide.vn 8">
            <a:extLst>
              <a:ext uri="{FF2B5EF4-FFF2-40B4-BE49-F238E27FC236}">
                <a16:creationId xmlns:a16="http://schemas.microsoft.com/office/drawing/2014/main" id="{5A3E73A0-0B8D-7D47-8B77-FB7161872EA4}"/>
              </a:ext>
            </a:extLst>
          </p:cNvPr>
          <p:cNvSpPr/>
          <p:nvPr/>
        </p:nvSpPr>
        <p:spPr>
          <a:xfrm>
            <a:off x="1246785" y="-371523"/>
            <a:ext cx="743046" cy="743046"/>
          </a:xfrm>
          <a:prstGeom prst="ellipse">
            <a:avLst/>
          </a:prstGeom>
          <a:solidFill>
            <a:schemeClr val="accent3">
              <a:alpha val="41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9Slide.vn 9">
            <a:extLst>
              <a:ext uri="{FF2B5EF4-FFF2-40B4-BE49-F238E27FC236}">
                <a16:creationId xmlns:a16="http://schemas.microsoft.com/office/drawing/2014/main" id="{30AFEC5A-3301-7047-8CD4-479433C8FF58}"/>
              </a:ext>
            </a:extLst>
          </p:cNvPr>
          <p:cNvSpPr/>
          <p:nvPr/>
        </p:nvSpPr>
        <p:spPr>
          <a:xfrm>
            <a:off x="-371523" y="8658201"/>
            <a:ext cx="743046" cy="743046"/>
          </a:xfrm>
          <a:prstGeom prst="ellipse">
            <a:avLst/>
          </a:prstGeom>
          <a:solidFill>
            <a:schemeClr val="accent2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8E112-717E-437E-9062-B30FCDA2A452}"/>
              </a:ext>
            </a:extLst>
          </p:cNvPr>
          <p:cNvSpPr txBox="1"/>
          <p:nvPr/>
        </p:nvSpPr>
        <p:spPr>
          <a:xfrm>
            <a:off x="1267355" y="1377605"/>
            <a:ext cx="14113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logistic</a:t>
            </a:r>
            <a:endParaRPr lang="en-US" sz="4400" b="1" kern="0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5725D2-952C-4397-94F3-9C92D0C7C796}"/>
              </a:ext>
            </a:extLst>
          </p:cNvPr>
          <p:cNvCxnSpPr>
            <a:cxnSpLocks/>
          </p:cNvCxnSpPr>
          <p:nvPr/>
        </p:nvCxnSpPr>
        <p:spPr bwMode="auto">
          <a:xfrm>
            <a:off x="371523" y="2321496"/>
            <a:ext cx="2376564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345748-AD5E-4B28-81F1-2D78D09D85EE}"/>
              </a:ext>
            </a:extLst>
          </p:cNvPr>
          <p:cNvSpPr txBox="1"/>
          <p:nvPr/>
        </p:nvSpPr>
        <p:spPr>
          <a:xfrm>
            <a:off x="1246785" y="3265389"/>
            <a:ext cx="20882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AU" sz="5000" dirty="0">
              <a:solidFill>
                <a:srgbClr val="2C33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346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9Slide.vn 2">
            <a:extLst>
              <a:ext uri="{FF2B5EF4-FFF2-40B4-BE49-F238E27FC236}">
                <a16:creationId xmlns:a16="http://schemas.microsoft.com/office/drawing/2014/main" id="{A4C35588-3D19-7046-8D7F-47EDBD00CB1F}"/>
              </a:ext>
            </a:extLst>
          </p:cNvPr>
          <p:cNvSpPr/>
          <p:nvPr/>
        </p:nvSpPr>
        <p:spPr>
          <a:xfrm>
            <a:off x="20832960" y="9954344"/>
            <a:ext cx="5586892" cy="5586892"/>
          </a:xfrm>
          <a:prstGeom prst="donut">
            <a:avLst/>
          </a:prstGeom>
          <a:solidFill>
            <a:schemeClr val="accent1">
              <a:alpha val="14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9Slide.vn 6">
            <a:extLst>
              <a:ext uri="{FF2B5EF4-FFF2-40B4-BE49-F238E27FC236}">
                <a16:creationId xmlns:a16="http://schemas.microsoft.com/office/drawing/2014/main" id="{CFCF6BB1-BEDA-FB45-99AB-4D917A61627B}"/>
              </a:ext>
            </a:extLst>
          </p:cNvPr>
          <p:cNvSpPr/>
          <p:nvPr/>
        </p:nvSpPr>
        <p:spPr>
          <a:xfrm>
            <a:off x="7239326" y="11804314"/>
            <a:ext cx="3099756" cy="3099756"/>
          </a:xfrm>
          <a:prstGeom prst="donut">
            <a:avLst/>
          </a:prstGeom>
          <a:solidFill>
            <a:schemeClr val="accent4">
              <a:alpha val="25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9Slide.vn 7">
            <a:extLst>
              <a:ext uri="{FF2B5EF4-FFF2-40B4-BE49-F238E27FC236}">
                <a16:creationId xmlns:a16="http://schemas.microsoft.com/office/drawing/2014/main" id="{16CEB837-F9E3-E74E-B899-F21405CA0954}"/>
              </a:ext>
            </a:extLst>
          </p:cNvPr>
          <p:cNvSpPr/>
          <p:nvPr/>
        </p:nvSpPr>
        <p:spPr>
          <a:xfrm>
            <a:off x="24137169" y="6216315"/>
            <a:ext cx="743046" cy="743046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9Slide.vn 8">
            <a:extLst>
              <a:ext uri="{FF2B5EF4-FFF2-40B4-BE49-F238E27FC236}">
                <a16:creationId xmlns:a16="http://schemas.microsoft.com/office/drawing/2014/main" id="{5A3E73A0-0B8D-7D47-8B77-FB7161872EA4}"/>
              </a:ext>
            </a:extLst>
          </p:cNvPr>
          <p:cNvSpPr/>
          <p:nvPr/>
        </p:nvSpPr>
        <p:spPr>
          <a:xfrm>
            <a:off x="1246785" y="-371523"/>
            <a:ext cx="743046" cy="743046"/>
          </a:xfrm>
          <a:prstGeom prst="ellipse">
            <a:avLst/>
          </a:prstGeom>
          <a:solidFill>
            <a:schemeClr val="accent3">
              <a:alpha val="41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9Slide.vn 9">
            <a:extLst>
              <a:ext uri="{FF2B5EF4-FFF2-40B4-BE49-F238E27FC236}">
                <a16:creationId xmlns:a16="http://schemas.microsoft.com/office/drawing/2014/main" id="{30AFEC5A-3301-7047-8CD4-479433C8FF58}"/>
              </a:ext>
            </a:extLst>
          </p:cNvPr>
          <p:cNvSpPr/>
          <p:nvPr/>
        </p:nvSpPr>
        <p:spPr>
          <a:xfrm>
            <a:off x="-371523" y="8658201"/>
            <a:ext cx="743046" cy="743046"/>
          </a:xfrm>
          <a:prstGeom prst="ellipse">
            <a:avLst/>
          </a:prstGeom>
          <a:solidFill>
            <a:schemeClr val="accent2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8E112-717E-437E-9062-B30FCDA2A452}"/>
              </a:ext>
            </a:extLst>
          </p:cNvPr>
          <p:cNvSpPr txBox="1"/>
          <p:nvPr/>
        </p:nvSpPr>
        <p:spPr>
          <a:xfrm>
            <a:off x="1267355" y="1377605"/>
            <a:ext cx="14113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logistic</a:t>
            </a:r>
            <a:endParaRPr lang="en-US" sz="4400" b="1" kern="0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5725D2-952C-4397-94F3-9C92D0C7C796}"/>
              </a:ext>
            </a:extLst>
          </p:cNvPr>
          <p:cNvCxnSpPr>
            <a:cxnSpLocks/>
          </p:cNvCxnSpPr>
          <p:nvPr/>
        </p:nvCxnSpPr>
        <p:spPr bwMode="auto">
          <a:xfrm>
            <a:off x="371523" y="2321496"/>
            <a:ext cx="2376564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4" name="AutoShape 4">
            <a:extLst>
              <a:ext uri="{FF2B5EF4-FFF2-40B4-BE49-F238E27FC236}">
                <a16:creationId xmlns:a16="http://schemas.microsoft.com/office/drawing/2014/main" id="{D2863735-A585-4EBD-BF82-18C943438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326" y="1905326"/>
            <a:ext cx="5105074" cy="51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1D5A1FA-1E2C-4872-AFFB-53F0E744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831" y="4271470"/>
            <a:ext cx="17929992" cy="89575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BA7E51-BFA6-4545-8321-68C614C99EBC}"/>
              </a:ext>
            </a:extLst>
          </p:cNvPr>
          <p:cNvSpPr txBox="1"/>
          <p:nvPr/>
        </p:nvSpPr>
        <p:spPr>
          <a:xfrm>
            <a:off x="1246785" y="2570511"/>
            <a:ext cx="208823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4800" b="0" i="0" dirty="0">
                <a:solidFill>
                  <a:srgbClr val="5F5F5F"/>
                </a:solidFill>
                <a:effectLst/>
                <a:latin typeface="RobotoLight"/>
              </a:rPr>
              <a:t>Ngân hàng cho vay ưu đãi cho các đối tượng mua chung cư</a:t>
            </a:r>
            <a:r>
              <a:rPr lang="en-AU" sz="4800" b="0" i="0" dirty="0">
                <a:solidFill>
                  <a:srgbClr val="5F5F5F"/>
                </a:solidFill>
                <a:effectLst/>
                <a:latin typeface="RobotoLight"/>
              </a:rPr>
              <a:t> </a:t>
            </a:r>
            <a:r>
              <a:rPr lang="en-AU" sz="4800" b="0" i="0" dirty="0" err="1">
                <a:solidFill>
                  <a:srgbClr val="5F5F5F"/>
                </a:solidFill>
                <a:effectLst/>
                <a:latin typeface="RobotoLight"/>
              </a:rPr>
              <a:t>dựa</a:t>
            </a:r>
            <a:r>
              <a:rPr lang="en-AU" sz="4800" b="0" i="0" dirty="0">
                <a:solidFill>
                  <a:srgbClr val="5F5F5F"/>
                </a:solidFill>
                <a:effectLst/>
                <a:latin typeface="RobotoLight"/>
              </a:rPr>
              <a:t> </a:t>
            </a:r>
            <a:r>
              <a:rPr lang="en-AU" sz="4800" b="0" i="0" dirty="0" err="1">
                <a:solidFill>
                  <a:srgbClr val="5F5F5F"/>
                </a:solidFill>
                <a:effectLst/>
                <a:latin typeface="RobotoLight"/>
              </a:rPr>
              <a:t>vào</a:t>
            </a:r>
            <a:r>
              <a:rPr lang="en-AU" sz="4800" b="0" i="0" dirty="0">
                <a:solidFill>
                  <a:srgbClr val="5F5F5F"/>
                </a:solidFill>
                <a:effectLst/>
                <a:latin typeface="RobotoLight"/>
              </a:rPr>
              <a:t> </a:t>
            </a:r>
            <a:r>
              <a:rPr lang="en-AU" sz="4800" b="0" i="0" dirty="0" err="1">
                <a:solidFill>
                  <a:srgbClr val="5F5F5F"/>
                </a:solidFill>
                <a:effectLst/>
                <a:latin typeface="RobotoLight"/>
              </a:rPr>
              <a:t>mức</a:t>
            </a:r>
            <a:r>
              <a:rPr lang="en-AU" sz="4800" b="0" i="0" dirty="0">
                <a:solidFill>
                  <a:srgbClr val="5F5F5F"/>
                </a:solidFill>
                <a:effectLst/>
                <a:latin typeface="RobotoLight"/>
              </a:rPr>
              <a:t> </a:t>
            </a:r>
            <a:r>
              <a:rPr lang="en-AU" sz="4800" b="0" i="0" dirty="0" err="1">
                <a:solidFill>
                  <a:srgbClr val="5F5F5F"/>
                </a:solidFill>
                <a:effectLst/>
                <a:latin typeface="RobotoLight"/>
              </a:rPr>
              <a:t>lương</a:t>
            </a:r>
            <a:r>
              <a:rPr lang="en-AU" sz="4800" b="0" i="0" dirty="0">
                <a:solidFill>
                  <a:srgbClr val="5F5F5F"/>
                </a:solidFill>
                <a:effectLst/>
                <a:latin typeface="RobotoLight"/>
              </a:rPr>
              <a:t> </a:t>
            </a:r>
            <a:r>
              <a:rPr lang="en-AU" sz="4800" b="0" i="0" dirty="0" err="1">
                <a:solidFill>
                  <a:srgbClr val="5F5F5F"/>
                </a:solidFill>
                <a:effectLst/>
                <a:latin typeface="RobotoLight"/>
              </a:rPr>
              <a:t>và</a:t>
            </a:r>
            <a:r>
              <a:rPr lang="en-AU" sz="4800" b="0" i="0" dirty="0">
                <a:solidFill>
                  <a:srgbClr val="5F5F5F"/>
                </a:solidFill>
                <a:effectLst/>
                <a:latin typeface="RobotoLight"/>
              </a:rPr>
              <a:t> </a:t>
            </a:r>
            <a:r>
              <a:rPr lang="en-AU" sz="4800" b="0" i="0" dirty="0" err="1">
                <a:solidFill>
                  <a:srgbClr val="5F5F5F"/>
                </a:solidFill>
                <a:effectLst/>
                <a:latin typeface="RobotoLight"/>
              </a:rPr>
              <a:t>kinh</a:t>
            </a:r>
            <a:r>
              <a:rPr lang="en-AU" sz="4800" b="0" i="0" dirty="0">
                <a:solidFill>
                  <a:srgbClr val="5F5F5F"/>
                </a:solidFill>
                <a:effectLst/>
                <a:latin typeface="RobotoLight"/>
              </a:rPr>
              <a:t> </a:t>
            </a:r>
            <a:r>
              <a:rPr lang="en-AU" sz="4800" b="0" i="0" dirty="0" err="1">
                <a:solidFill>
                  <a:srgbClr val="5F5F5F"/>
                </a:solidFill>
                <a:effectLst/>
                <a:latin typeface="RobotoLight"/>
              </a:rPr>
              <a:t>nghiệm</a:t>
            </a:r>
            <a:r>
              <a:rPr lang="en-AU" sz="4800" b="0" i="0" dirty="0">
                <a:solidFill>
                  <a:srgbClr val="5F5F5F"/>
                </a:solidFill>
                <a:effectLst/>
                <a:latin typeface="RobotoLight"/>
              </a:rPr>
              <a:t> </a:t>
            </a:r>
            <a:r>
              <a:rPr lang="en-AU" sz="4800" b="0" i="0" dirty="0" err="1">
                <a:solidFill>
                  <a:srgbClr val="5F5F5F"/>
                </a:solidFill>
                <a:effectLst/>
                <a:latin typeface="RobotoLight"/>
              </a:rPr>
              <a:t>làm</a:t>
            </a:r>
            <a:r>
              <a:rPr lang="en-AU" sz="4800" b="0" i="0" dirty="0">
                <a:solidFill>
                  <a:srgbClr val="5F5F5F"/>
                </a:solidFill>
                <a:effectLst/>
                <a:latin typeface="RobotoLight"/>
              </a:rPr>
              <a:t> </a:t>
            </a:r>
            <a:r>
              <a:rPr lang="en-AU" sz="4800" b="0" i="0" dirty="0" err="1">
                <a:solidFill>
                  <a:srgbClr val="5F5F5F"/>
                </a:solidFill>
                <a:effectLst/>
                <a:latin typeface="RobotoLight"/>
              </a:rPr>
              <a:t>việc</a:t>
            </a:r>
            <a:r>
              <a:rPr lang="en-AU" sz="4800" b="0" i="0" dirty="0">
                <a:solidFill>
                  <a:srgbClr val="5F5F5F"/>
                </a:solidFill>
                <a:effectLst/>
                <a:latin typeface="RobotoLight"/>
              </a:rPr>
              <a:t>.</a:t>
            </a:r>
            <a:endParaRPr lang="en-AU" sz="5000" dirty="0">
              <a:solidFill>
                <a:srgbClr val="2C33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72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6">
            <a:extLst>
              <a:ext uri="{FF2B5EF4-FFF2-40B4-BE49-F238E27FC236}">
                <a16:creationId xmlns:a16="http://schemas.microsoft.com/office/drawing/2014/main" id="{CFCF6BB1-BEDA-FB45-99AB-4D917A61627B}"/>
              </a:ext>
            </a:extLst>
          </p:cNvPr>
          <p:cNvSpPr/>
          <p:nvPr/>
        </p:nvSpPr>
        <p:spPr>
          <a:xfrm>
            <a:off x="7239326" y="11804314"/>
            <a:ext cx="3099756" cy="3099756"/>
          </a:xfrm>
          <a:prstGeom prst="donut">
            <a:avLst/>
          </a:prstGeom>
          <a:solidFill>
            <a:schemeClr val="accent4">
              <a:alpha val="25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9Slide.vn 7">
            <a:extLst>
              <a:ext uri="{FF2B5EF4-FFF2-40B4-BE49-F238E27FC236}">
                <a16:creationId xmlns:a16="http://schemas.microsoft.com/office/drawing/2014/main" id="{16CEB837-F9E3-E74E-B899-F21405CA0954}"/>
              </a:ext>
            </a:extLst>
          </p:cNvPr>
          <p:cNvSpPr/>
          <p:nvPr/>
        </p:nvSpPr>
        <p:spPr>
          <a:xfrm>
            <a:off x="24137169" y="6216315"/>
            <a:ext cx="743046" cy="743046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9Slide.vn 8">
            <a:extLst>
              <a:ext uri="{FF2B5EF4-FFF2-40B4-BE49-F238E27FC236}">
                <a16:creationId xmlns:a16="http://schemas.microsoft.com/office/drawing/2014/main" id="{5A3E73A0-0B8D-7D47-8B77-FB7161872EA4}"/>
              </a:ext>
            </a:extLst>
          </p:cNvPr>
          <p:cNvSpPr/>
          <p:nvPr/>
        </p:nvSpPr>
        <p:spPr>
          <a:xfrm>
            <a:off x="1246785" y="-371523"/>
            <a:ext cx="743046" cy="743046"/>
          </a:xfrm>
          <a:prstGeom prst="ellipse">
            <a:avLst/>
          </a:prstGeom>
          <a:solidFill>
            <a:schemeClr val="accent3">
              <a:alpha val="41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9Slide.vn 9">
            <a:extLst>
              <a:ext uri="{FF2B5EF4-FFF2-40B4-BE49-F238E27FC236}">
                <a16:creationId xmlns:a16="http://schemas.microsoft.com/office/drawing/2014/main" id="{30AFEC5A-3301-7047-8CD4-479433C8FF58}"/>
              </a:ext>
            </a:extLst>
          </p:cNvPr>
          <p:cNvSpPr/>
          <p:nvPr/>
        </p:nvSpPr>
        <p:spPr>
          <a:xfrm>
            <a:off x="-371523" y="8658201"/>
            <a:ext cx="743046" cy="743046"/>
          </a:xfrm>
          <a:prstGeom prst="ellipse">
            <a:avLst/>
          </a:prstGeom>
          <a:solidFill>
            <a:schemeClr val="accent2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8E112-717E-437E-9062-B30FCDA2A452}"/>
              </a:ext>
            </a:extLst>
          </p:cNvPr>
          <p:cNvSpPr txBox="1"/>
          <p:nvPr/>
        </p:nvSpPr>
        <p:spPr>
          <a:xfrm>
            <a:off x="1267355" y="1377605"/>
            <a:ext cx="14113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logistic</a:t>
            </a:r>
            <a:endParaRPr lang="en-US" sz="4400" b="1" kern="0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5725D2-952C-4397-94F3-9C92D0C7C796}"/>
              </a:ext>
            </a:extLst>
          </p:cNvPr>
          <p:cNvCxnSpPr>
            <a:cxnSpLocks/>
          </p:cNvCxnSpPr>
          <p:nvPr/>
        </p:nvCxnSpPr>
        <p:spPr bwMode="auto">
          <a:xfrm>
            <a:off x="371523" y="2321496"/>
            <a:ext cx="2376564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B251EBB-E248-42D3-8BF4-BB566FD66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0" y="2999935"/>
            <a:ext cx="13553653" cy="199504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3FDC7F1-918E-4F79-90DF-3E4B4E4D8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896" y="6571669"/>
            <a:ext cx="19701604" cy="6765350"/>
          </a:xfrm>
          <a:prstGeom prst="rect">
            <a:avLst/>
          </a:prstGeom>
        </p:spPr>
      </p:pic>
      <p:sp>
        <p:nvSpPr>
          <p:cNvPr id="14" name="9Slide.vn 2">
            <a:extLst>
              <a:ext uri="{FF2B5EF4-FFF2-40B4-BE49-F238E27FC236}">
                <a16:creationId xmlns:a16="http://schemas.microsoft.com/office/drawing/2014/main" id="{A4C35588-3D19-7046-8D7F-47EDBD00CB1F}"/>
              </a:ext>
            </a:extLst>
          </p:cNvPr>
          <p:cNvSpPr/>
          <p:nvPr/>
        </p:nvSpPr>
        <p:spPr>
          <a:xfrm>
            <a:off x="20832960" y="9954344"/>
            <a:ext cx="5586892" cy="5586892"/>
          </a:xfrm>
          <a:prstGeom prst="donut">
            <a:avLst/>
          </a:prstGeom>
          <a:solidFill>
            <a:schemeClr val="accent1">
              <a:alpha val="14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9323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6">
            <a:extLst>
              <a:ext uri="{FF2B5EF4-FFF2-40B4-BE49-F238E27FC236}">
                <a16:creationId xmlns:a16="http://schemas.microsoft.com/office/drawing/2014/main" id="{CFCF6BB1-BEDA-FB45-99AB-4D917A61627B}"/>
              </a:ext>
            </a:extLst>
          </p:cNvPr>
          <p:cNvSpPr/>
          <p:nvPr/>
        </p:nvSpPr>
        <p:spPr>
          <a:xfrm>
            <a:off x="7239326" y="11804314"/>
            <a:ext cx="3099756" cy="3099756"/>
          </a:xfrm>
          <a:prstGeom prst="donut">
            <a:avLst/>
          </a:prstGeom>
          <a:solidFill>
            <a:schemeClr val="accent4">
              <a:alpha val="25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9Slide.vn 7">
            <a:extLst>
              <a:ext uri="{FF2B5EF4-FFF2-40B4-BE49-F238E27FC236}">
                <a16:creationId xmlns:a16="http://schemas.microsoft.com/office/drawing/2014/main" id="{16CEB837-F9E3-E74E-B899-F21405CA0954}"/>
              </a:ext>
            </a:extLst>
          </p:cNvPr>
          <p:cNvSpPr/>
          <p:nvPr/>
        </p:nvSpPr>
        <p:spPr>
          <a:xfrm>
            <a:off x="24137169" y="6216315"/>
            <a:ext cx="743046" cy="743046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9Slide.vn 8">
            <a:extLst>
              <a:ext uri="{FF2B5EF4-FFF2-40B4-BE49-F238E27FC236}">
                <a16:creationId xmlns:a16="http://schemas.microsoft.com/office/drawing/2014/main" id="{5A3E73A0-0B8D-7D47-8B77-FB7161872EA4}"/>
              </a:ext>
            </a:extLst>
          </p:cNvPr>
          <p:cNvSpPr/>
          <p:nvPr/>
        </p:nvSpPr>
        <p:spPr>
          <a:xfrm>
            <a:off x="1246785" y="-371523"/>
            <a:ext cx="743046" cy="743046"/>
          </a:xfrm>
          <a:prstGeom prst="ellipse">
            <a:avLst/>
          </a:prstGeom>
          <a:solidFill>
            <a:schemeClr val="accent3">
              <a:alpha val="41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9Slide.vn 9">
            <a:extLst>
              <a:ext uri="{FF2B5EF4-FFF2-40B4-BE49-F238E27FC236}">
                <a16:creationId xmlns:a16="http://schemas.microsoft.com/office/drawing/2014/main" id="{30AFEC5A-3301-7047-8CD4-479433C8FF58}"/>
              </a:ext>
            </a:extLst>
          </p:cNvPr>
          <p:cNvSpPr/>
          <p:nvPr/>
        </p:nvSpPr>
        <p:spPr>
          <a:xfrm>
            <a:off x="-371523" y="8658201"/>
            <a:ext cx="743046" cy="743046"/>
          </a:xfrm>
          <a:prstGeom prst="ellipse">
            <a:avLst/>
          </a:prstGeom>
          <a:solidFill>
            <a:schemeClr val="accent2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8E112-717E-437E-9062-B30FCDA2A452}"/>
              </a:ext>
            </a:extLst>
          </p:cNvPr>
          <p:cNvSpPr txBox="1"/>
          <p:nvPr/>
        </p:nvSpPr>
        <p:spPr>
          <a:xfrm>
            <a:off x="1267355" y="1377605"/>
            <a:ext cx="14113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logistic</a:t>
            </a:r>
            <a:endParaRPr lang="en-US" sz="4400" b="1" kern="0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5725D2-952C-4397-94F3-9C92D0C7C796}"/>
              </a:ext>
            </a:extLst>
          </p:cNvPr>
          <p:cNvCxnSpPr>
            <a:cxnSpLocks/>
          </p:cNvCxnSpPr>
          <p:nvPr/>
        </p:nvCxnSpPr>
        <p:spPr bwMode="auto">
          <a:xfrm>
            <a:off x="371523" y="2321496"/>
            <a:ext cx="2376564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4" name="9Slide.vn 2">
            <a:extLst>
              <a:ext uri="{FF2B5EF4-FFF2-40B4-BE49-F238E27FC236}">
                <a16:creationId xmlns:a16="http://schemas.microsoft.com/office/drawing/2014/main" id="{A4C35588-3D19-7046-8D7F-47EDBD00CB1F}"/>
              </a:ext>
            </a:extLst>
          </p:cNvPr>
          <p:cNvSpPr/>
          <p:nvPr/>
        </p:nvSpPr>
        <p:spPr>
          <a:xfrm>
            <a:off x="20832960" y="9954344"/>
            <a:ext cx="5586892" cy="5586892"/>
          </a:xfrm>
          <a:prstGeom prst="donut">
            <a:avLst/>
          </a:prstGeom>
          <a:solidFill>
            <a:schemeClr val="accent1">
              <a:alpha val="14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1AFBA-E9CF-4A29-AB45-A2DC0A7E1EC3}"/>
              </a:ext>
            </a:extLst>
          </p:cNvPr>
          <p:cNvSpPr txBox="1"/>
          <p:nvPr/>
        </p:nvSpPr>
        <p:spPr>
          <a:xfrm>
            <a:off x="1246785" y="3265389"/>
            <a:ext cx="20882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ABD5CE1-D8FC-4DC7-AE36-E3FE733C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736" y="2660544"/>
            <a:ext cx="13553653" cy="1995048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01B7977-292E-42ED-942B-97F8FF247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815" y="5316481"/>
            <a:ext cx="20631288" cy="27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4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6">
            <a:extLst>
              <a:ext uri="{FF2B5EF4-FFF2-40B4-BE49-F238E27FC236}">
                <a16:creationId xmlns:a16="http://schemas.microsoft.com/office/drawing/2014/main" id="{CFCF6BB1-BEDA-FB45-99AB-4D917A61627B}"/>
              </a:ext>
            </a:extLst>
          </p:cNvPr>
          <p:cNvSpPr/>
          <p:nvPr/>
        </p:nvSpPr>
        <p:spPr>
          <a:xfrm>
            <a:off x="7239326" y="11804314"/>
            <a:ext cx="3099756" cy="3099756"/>
          </a:xfrm>
          <a:prstGeom prst="donut">
            <a:avLst/>
          </a:prstGeom>
          <a:solidFill>
            <a:schemeClr val="accent4">
              <a:alpha val="25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9Slide.vn 7">
            <a:extLst>
              <a:ext uri="{FF2B5EF4-FFF2-40B4-BE49-F238E27FC236}">
                <a16:creationId xmlns:a16="http://schemas.microsoft.com/office/drawing/2014/main" id="{16CEB837-F9E3-E74E-B899-F21405CA0954}"/>
              </a:ext>
            </a:extLst>
          </p:cNvPr>
          <p:cNvSpPr/>
          <p:nvPr/>
        </p:nvSpPr>
        <p:spPr>
          <a:xfrm>
            <a:off x="24137169" y="6216315"/>
            <a:ext cx="743046" cy="743046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9Slide.vn 8">
            <a:extLst>
              <a:ext uri="{FF2B5EF4-FFF2-40B4-BE49-F238E27FC236}">
                <a16:creationId xmlns:a16="http://schemas.microsoft.com/office/drawing/2014/main" id="{5A3E73A0-0B8D-7D47-8B77-FB7161872EA4}"/>
              </a:ext>
            </a:extLst>
          </p:cNvPr>
          <p:cNvSpPr/>
          <p:nvPr/>
        </p:nvSpPr>
        <p:spPr>
          <a:xfrm>
            <a:off x="1246785" y="-371523"/>
            <a:ext cx="743046" cy="743046"/>
          </a:xfrm>
          <a:prstGeom prst="ellipse">
            <a:avLst/>
          </a:prstGeom>
          <a:solidFill>
            <a:schemeClr val="accent3">
              <a:alpha val="41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9Slide.vn 9">
            <a:extLst>
              <a:ext uri="{FF2B5EF4-FFF2-40B4-BE49-F238E27FC236}">
                <a16:creationId xmlns:a16="http://schemas.microsoft.com/office/drawing/2014/main" id="{30AFEC5A-3301-7047-8CD4-479433C8FF58}"/>
              </a:ext>
            </a:extLst>
          </p:cNvPr>
          <p:cNvSpPr/>
          <p:nvPr/>
        </p:nvSpPr>
        <p:spPr>
          <a:xfrm>
            <a:off x="-371523" y="8658201"/>
            <a:ext cx="743046" cy="743046"/>
          </a:xfrm>
          <a:prstGeom prst="ellipse">
            <a:avLst/>
          </a:prstGeom>
          <a:solidFill>
            <a:schemeClr val="accent2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8E112-717E-437E-9062-B30FCDA2A452}"/>
              </a:ext>
            </a:extLst>
          </p:cNvPr>
          <p:cNvSpPr txBox="1"/>
          <p:nvPr/>
        </p:nvSpPr>
        <p:spPr>
          <a:xfrm>
            <a:off x="1267355" y="1377605"/>
            <a:ext cx="14113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gradient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logistic</a:t>
            </a:r>
            <a:endParaRPr lang="en-US" sz="4400" b="1" kern="0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5725D2-952C-4397-94F3-9C92D0C7C796}"/>
              </a:ext>
            </a:extLst>
          </p:cNvPr>
          <p:cNvCxnSpPr>
            <a:cxnSpLocks/>
          </p:cNvCxnSpPr>
          <p:nvPr/>
        </p:nvCxnSpPr>
        <p:spPr bwMode="auto">
          <a:xfrm>
            <a:off x="371523" y="2321496"/>
            <a:ext cx="2376564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4" name="9Slide.vn 2">
            <a:extLst>
              <a:ext uri="{FF2B5EF4-FFF2-40B4-BE49-F238E27FC236}">
                <a16:creationId xmlns:a16="http://schemas.microsoft.com/office/drawing/2014/main" id="{A4C35588-3D19-7046-8D7F-47EDBD00CB1F}"/>
              </a:ext>
            </a:extLst>
          </p:cNvPr>
          <p:cNvSpPr/>
          <p:nvPr/>
        </p:nvSpPr>
        <p:spPr>
          <a:xfrm>
            <a:off x="20832960" y="9954344"/>
            <a:ext cx="5586892" cy="5586892"/>
          </a:xfrm>
          <a:prstGeom prst="donut">
            <a:avLst/>
          </a:prstGeom>
          <a:solidFill>
            <a:schemeClr val="accent1">
              <a:alpha val="14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AD15F-38AE-4ABD-AB6D-E9B01423E70E}"/>
              </a:ext>
            </a:extLst>
          </p:cNvPr>
          <p:cNvSpPr txBox="1"/>
          <p:nvPr/>
        </p:nvSpPr>
        <p:spPr>
          <a:xfrm>
            <a:off x="1246785" y="3265389"/>
            <a:ext cx="208823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là một thuật toán tối ưu hóa lặp đi lặp lại, thuật toán này tìm ra mức tối thiểu của một hàm có thể phân biệt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54D83-CAED-4D94-836C-9A01FD032C1C}"/>
              </a:ext>
            </a:extLst>
          </p:cNvPr>
          <p:cNvSpPr txBox="1"/>
          <p:nvPr/>
        </p:nvSpPr>
        <p:spPr>
          <a:xfrm>
            <a:off x="1246785" y="5748020"/>
            <a:ext cx="208823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có thể áp dụng phương pháp này cho hàm chi phí của hồi quy logistic. Bằng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chúng ta có thể tìm ra giải pháp tối ưu để giảm thiểu chi phí so với các thông số mô hình:</a:t>
            </a:r>
            <a:endParaRPr lang="en-AU" sz="5000" dirty="0">
              <a:solidFill>
                <a:srgbClr val="2C33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9C114BC6-022D-4901-A3D6-9AD380772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60" y="8552241"/>
            <a:ext cx="6407284" cy="30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97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6">
            <a:extLst>
              <a:ext uri="{FF2B5EF4-FFF2-40B4-BE49-F238E27FC236}">
                <a16:creationId xmlns:a16="http://schemas.microsoft.com/office/drawing/2014/main" id="{CFCF6BB1-BEDA-FB45-99AB-4D917A61627B}"/>
              </a:ext>
            </a:extLst>
          </p:cNvPr>
          <p:cNvSpPr/>
          <p:nvPr/>
        </p:nvSpPr>
        <p:spPr>
          <a:xfrm>
            <a:off x="7239326" y="11804314"/>
            <a:ext cx="3099756" cy="3099756"/>
          </a:xfrm>
          <a:prstGeom prst="donut">
            <a:avLst/>
          </a:prstGeom>
          <a:solidFill>
            <a:schemeClr val="accent4">
              <a:alpha val="25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9Slide.vn 7">
            <a:extLst>
              <a:ext uri="{FF2B5EF4-FFF2-40B4-BE49-F238E27FC236}">
                <a16:creationId xmlns:a16="http://schemas.microsoft.com/office/drawing/2014/main" id="{16CEB837-F9E3-E74E-B899-F21405CA0954}"/>
              </a:ext>
            </a:extLst>
          </p:cNvPr>
          <p:cNvSpPr/>
          <p:nvPr/>
        </p:nvSpPr>
        <p:spPr>
          <a:xfrm>
            <a:off x="24137169" y="6216315"/>
            <a:ext cx="743046" cy="743046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9Slide.vn 8">
            <a:extLst>
              <a:ext uri="{FF2B5EF4-FFF2-40B4-BE49-F238E27FC236}">
                <a16:creationId xmlns:a16="http://schemas.microsoft.com/office/drawing/2014/main" id="{5A3E73A0-0B8D-7D47-8B77-FB7161872EA4}"/>
              </a:ext>
            </a:extLst>
          </p:cNvPr>
          <p:cNvSpPr/>
          <p:nvPr/>
        </p:nvSpPr>
        <p:spPr>
          <a:xfrm>
            <a:off x="1246785" y="-371523"/>
            <a:ext cx="743046" cy="743046"/>
          </a:xfrm>
          <a:prstGeom prst="ellipse">
            <a:avLst/>
          </a:prstGeom>
          <a:solidFill>
            <a:schemeClr val="accent3">
              <a:alpha val="41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9Slide.vn 9">
            <a:extLst>
              <a:ext uri="{FF2B5EF4-FFF2-40B4-BE49-F238E27FC236}">
                <a16:creationId xmlns:a16="http://schemas.microsoft.com/office/drawing/2014/main" id="{30AFEC5A-3301-7047-8CD4-479433C8FF58}"/>
              </a:ext>
            </a:extLst>
          </p:cNvPr>
          <p:cNvSpPr/>
          <p:nvPr/>
        </p:nvSpPr>
        <p:spPr>
          <a:xfrm>
            <a:off x="-371523" y="8658201"/>
            <a:ext cx="743046" cy="743046"/>
          </a:xfrm>
          <a:prstGeom prst="ellipse">
            <a:avLst/>
          </a:prstGeom>
          <a:solidFill>
            <a:schemeClr val="accent2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8E112-717E-437E-9062-B30FCDA2A452}"/>
              </a:ext>
            </a:extLst>
          </p:cNvPr>
          <p:cNvSpPr txBox="1"/>
          <p:nvPr/>
        </p:nvSpPr>
        <p:spPr>
          <a:xfrm>
            <a:off x="1267355" y="1377605"/>
            <a:ext cx="14113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gradient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logistic</a:t>
            </a:r>
            <a:endParaRPr lang="en-US" sz="4400" b="1" kern="0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5725D2-952C-4397-94F3-9C92D0C7C796}"/>
              </a:ext>
            </a:extLst>
          </p:cNvPr>
          <p:cNvCxnSpPr>
            <a:cxnSpLocks/>
          </p:cNvCxnSpPr>
          <p:nvPr/>
        </p:nvCxnSpPr>
        <p:spPr bwMode="auto">
          <a:xfrm>
            <a:off x="371523" y="2321496"/>
            <a:ext cx="2376564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4" name="9Slide.vn 2">
            <a:extLst>
              <a:ext uri="{FF2B5EF4-FFF2-40B4-BE49-F238E27FC236}">
                <a16:creationId xmlns:a16="http://schemas.microsoft.com/office/drawing/2014/main" id="{A4C35588-3D19-7046-8D7F-47EDBD00CB1F}"/>
              </a:ext>
            </a:extLst>
          </p:cNvPr>
          <p:cNvSpPr/>
          <p:nvPr/>
        </p:nvSpPr>
        <p:spPr>
          <a:xfrm>
            <a:off x="20832960" y="9954344"/>
            <a:ext cx="5586892" cy="5586892"/>
          </a:xfrm>
          <a:prstGeom prst="donut">
            <a:avLst/>
          </a:prstGeom>
          <a:solidFill>
            <a:schemeClr val="accent1">
              <a:alpha val="14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66128-4E00-4DAD-BD21-D9EDD7194918}"/>
              </a:ext>
            </a:extLst>
          </p:cNvPr>
          <p:cNvSpPr txBox="1"/>
          <p:nvPr/>
        </p:nvSpPr>
        <p:spPr>
          <a:xfrm>
            <a:off x="1246785" y="3265389"/>
            <a:ext cx="20882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sigmoid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logistic.</a:t>
            </a:r>
          </a:p>
          <a:p>
            <a:endParaRPr lang="en-AU" sz="5000" dirty="0">
              <a:solidFill>
                <a:srgbClr val="2C33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vector </a:t>
            </a:r>
            <a:r>
              <a:rPr lang="az-Cyrl-AZ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gradient descent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Cyrl-AZ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 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j: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50E30034-929E-4CF0-8B43-C38EFDD1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92" y="6727416"/>
            <a:ext cx="8257417" cy="26738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DA07CD-0E7A-4290-B4B8-ADDF46D7EC21}"/>
              </a:ext>
            </a:extLst>
          </p:cNvPr>
          <p:cNvSpPr txBox="1"/>
          <p:nvPr/>
        </p:nvSpPr>
        <p:spPr>
          <a:xfrm>
            <a:off x="1246785" y="9249362"/>
            <a:ext cx="208823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 nữa, chúng ta cần cập nhật đồng thời từng tham số cho mỗi lần lặp. Nói cách khác, chúng ta cần phải lặp qua các thông số </a:t>
            </a:r>
            <a:r>
              <a:rPr lang="az-Cyrl-AZ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</a:t>
            </a:r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az-Cyrl-AZ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</a:t>
            </a:r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1, ..., </a:t>
            </a:r>
            <a:r>
              <a:rPr lang="az-Cyrl-AZ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</a:t>
            </a:r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endParaRPr lang="en-AU" sz="5000" dirty="0">
              <a:solidFill>
                <a:srgbClr val="2C33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az-Cyrl-AZ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</a:t>
            </a:r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az-Cyrl-AZ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</a:t>
            </a:r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az-Cyrl-AZ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</a:t>
            </a:r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1, ..., </a:t>
            </a:r>
            <a:r>
              <a:rPr lang="az-Cyrl-AZ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</a:t>
            </a:r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n].</a:t>
            </a:r>
            <a:endParaRPr lang="en-AU" sz="5000" dirty="0">
              <a:solidFill>
                <a:srgbClr val="2C33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08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6">
            <a:extLst>
              <a:ext uri="{FF2B5EF4-FFF2-40B4-BE49-F238E27FC236}">
                <a16:creationId xmlns:a16="http://schemas.microsoft.com/office/drawing/2014/main" id="{CFCF6BB1-BEDA-FB45-99AB-4D917A61627B}"/>
              </a:ext>
            </a:extLst>
          </p:cNvPr>
          <p:cNvSpPr/>
          <p:nvPr/>
        </p:nvSpPr>
        <p:spPr>
          <a:xfrm>
            <a:off x="7239326" y="11804314"/>
            <a:ext cx="3099756" cy="3099756"/>
          </a:xfrm>
          <a:prstGeom prst="donut">
            <a:avLst/>
          </a:prstGeom>
          <a:solidFill>
            <a:schemeClr val="accent4">
              <a:alpha val="25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9Slide.vn 7">
            <a:extLst>
              <a:ext uri="{FF2B5EF4-FFF2-40B4-BE49-F238E27FC236}">
                <a16:creationId xmlns:a16="http://schemas.microsoft.com/office/drawing/2014/main" id="{16CEB837-F9E3-E74E-B899-F21405CA0954}"/>
              </a:ext>
            </a:extLst>
          </p:cNvPr>
          <p:cNvSpPr/>
          <p:nvPr/>
        </p:nvSpPr>
        <p:spPr>
          <a:xfrm>
            <a:off x="24137169" y="6216315"/>
            <a:ext cx="743046" cy="743046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9Slide.vn 8">
            <a:extLst>
              <a:ext uri="{FF2B5EF4-FFF2-40B4-BE49-F238E27FC236}">
                <a16:creationId xmlns:a16="http://schemas.microsoft.com/office/drawing/2014/main" id="{5A3E73A0-0B8D-7D47-8B77-FB7161872EA4}"/>
              </a:ext>
            </a:extLst>
          </p:cNvPr>
          <p:cNvSpPr/>
          <p:nvPr/>
        </p:nvSpPr>
        <p:spPr>
          <a:xfrm>
            <a:off x="1246785" y="-371523"/>
            <a:ext cx="743046" cy="743046"/>
          </a:xfrm>
          <a:prstGeom prst="ellipse">
            <a:avLst/>
          </a:prstGeom>
          <a:solidFill>
            <a:schemeClr val="accent3">
              <a:alpha val="41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9Slide.vn 9">
            <a:extLst>
              <a:ext uri="{FF2B5EF4-FFF2-40B4-BE49-F238E27FC236}">
                <a16:creationId xmlns:a16="http://schemas.microsoft.com/office/drawing/2014/main" id="{30AFEC5A-3301-7047-8CD4-479433C8FF58}"/>
              </a:ext>
            </a:extLst>
          </p:cNvPr>
          <p:cNvSpPr/>
          <p:nvPr/>
        </p:nvSpPr>
        <p:spPr>
          <a:xfrm>
            <a:off x="-371523" y="8658201"/>
            <a:ext cx="743046" cy="743046"/>
          </a:xfrm>
          <a:prstGeom prst="ellipse">
            <a:avLst/>
          </a:prstGeom>
          <a:solidFill>
            <a:schemeClr val="accent2">
              <a:alpha val="28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8E112-717E-437E-9062-B30FCDA2A452}"/>
              </a:ext>
            </a:extLst>
          </p:cNvPr>
          <p:cNvSpPr txBox="1"/>
          <p:nvPr/>
        </p:nvSpPr>
        <p:spPr>
          <a:xfrm>
            <a:off x="1267355" y="1377605"/>
            <a:ext cx="14113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gradient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logistic</a:t>
            </a:r>
            <a:endParaRPr lang="en-US" sz="4400" b="1" kern="0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5725D2-952C-4397-94F3-9C92D0C7C796}"/>
              </a:ext>
            </a:extLst>
          </p:cNvPr>
          <p:cNvCxnSpPr>
            <a:cxnSpLocks/>
          </p:cNvCxnSpPr>
          <p:nvPr/>
        </p:nvCxnSpPr>
        <p:spPr bwMode="auto">
          <a:xfrm>
            <a:off x="371523" y="2321496"/>
            <a:ext cx="2376564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4" name="9Slide.vn 2">
            <a:extLst>
              <a:ext uri="{FF2B5EF4-FFF2-40B4-BE49-F238E27FC236}">
                <a16:creationId xmlns:a16="http://schemas.microsoft.com/office/drawing/2014/main" id="{A4C35588-3D19-7046-8D7F-47EDBD00CB1F}"/>
              </a:ext>
            </a:extLst>
          </p:cNvPr>
          <p:cNvSpPr/>
          <p:nvPr/>
        </p:nvSpPr>
        <p:spPr>
          <a:xfrm>
            <a:off x="20832960" y="9954344"/>
            <a:ext cx="5586892" cy="5586892"/>
          </a:xfrm>
          <a:prstGeom prst="donut">
            <a:avLst/>
          </a:prstGeom>
          <a:solidFill>
            <a:schemeClr val="accent1">
              <a:alpha val="14000"/>
            </a:schemeClr>
          </a:solidFill>
          <a:ln w="25400">
            <a:noFill/>
            <a:miter lim="400000"/>
          </a:ln>
          <a:effectLst/>
        </p:spPr>
        <p:txBody>
          <a:bodyPr lIns="50800" tIns="50800" rIns="50800" bIns="50800" rtlCol="0" anchor="ctr"/>
          <a:lstStyle/>
          <a:p>
            <a:pPr algn="ctr"/>
            <a:endParaRPr lang="ru-RU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AD15F-38AE-4ABD-AB6D-E9B01423E70E}"/>
              </a:ext>
            </a:extLst>
          </p:cNvPr>
          <p:cNvSpPr txBox="1"/>
          <p:nvPr/>
        </p:nvSpPr>
        <p:spPr>
          <a:xfrm>
            <a:off x="1246785" y="3265389"/>
            <a:ext cx="20882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hoàn thành thuật toán, chúng ta cần giá trị của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FA96A-BE4E-4A2D-9338-6E9F4ADD92C8}"/>
              </a:ext>
            </a:extLst>
          </p:cNvPr>
          <p:cNvSpPr txBox="1"/>
          <p:nvPr/>
        </p:nvSpPr>
        <p:spPr>
          <a:xfrm>
            <a:off x="1267355" y="7034010"/>
            <a:ext cx="20882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AU" sz="5000" dirty="0" err="1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AU" sz="5000" dirty="0">
                <a:solidFill>
                  <a:srgbClr val="2C3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BA3AE9D-AEDE-4F6C-89F3-1702EE5F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232" y="3209425"/>
            <a:ext cx="1685034" cy="981393"/>
          </a:xfrm>
          <a:prstGeom prst="rect">
            <a:avLst/>
          </a:prstGeom>
        </p:spPr>
      </p:pic>
      <p:pic>
        <p:nvPicPr>
          <p:cNvPr id="6" name="Picture 5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7F820280-C399-40C2-92D2-182AABC14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682" y="4127163"/>
            <a:ext cx="12817424" cy="2320851"/>
          </a:xfrm>
          <a:prstGeom prst="rect">
            <a:avLst/>
          </a:prstGeom>
        </p:spPr>
      </p:pic>
      <p:pic>
        <p:nvPicPr>
          <p:cNvPr id="8" name="Picture 7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906671A8-CFC0-403D-A966-30B36435F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316" y="8279868"/>
            <a:ext cx="13132819" cy="261058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88A50CE3-633C-431D-A1CF-0FF033571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7352" y="4624040"/>
            <a:ext cx="8257417" cy="26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FFFFE-07CA-4E6E-AD89-0EA15830E2F6}"/>
              </a:ext>
            </a:extLst>
          </p:cNvPr>
          <p:cNvSpPr txBox="1"/>
          <p:nvPr/>
        </p:nvSpPr>
        <p:spPr>
          <a:xfrm>
            <a:off x="1267355" y="1377605"/>
            <a:ext cx="14113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gradient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4400" b="1" kern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AU" sz="44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logistic</a:t>
            </a:r>
            <a:endParaRPr lang="en-US" sz="4400" b="1" kern="0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2B9EFC-4606-4F07-97AD-4FCAC5DE9E02}"/>
              </a:ext>
            </a:extLst>
          </p:cNvPr>
          <p:cNvCxnSpPr>
            <a:cxnSpLocks/>
          </p:cNvCxnSpPr>
          <p:nvPr/>
        </p:nvCxnSpPr>
        <p:spPr bwMode="auto">
          <a:xfrm>
            <a:off x="371523" y="2321496"/>
            <a:ext cx="2376564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EA53D126-DC10-4C02-98E8-BAF92791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00" y="2881305"/>
            <a:ext cx="16975018" cy="105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5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StartUP_2">
      <a:dk1>
        <a:srgbClr val="2C3344"/>
      </a:dk1>
      <a:lt1>
        <a:srgbClr val="D2DDE5"/>
      </a:lt1>
      <a:dk2>
        <a:srgbClr val="2D3344"/>
      </a:dk2>
      <a:lt2>
        <a:srgbClr val="919BA7"/>
      </a:lt2>
      <a:accent1>
        <a:srgbClr val="FE4086"/>
      </a:accent1>
      <a:accent2>
        <a:srgbClr val="24C1F7"/>
      </a:accent2>
      <a:accent3>
        <a:srgbClr val="A77CC8"/>
      </a:accent3>
      <a:accent4>
        <a:srgbClr val="F7D29C"/>
      </a:accent4>
      <a:accent5>
        <a:srgbClr val="D3EFF7"/>
      </a:accent5>
      <a:accent6>
        <a:srgbClr val="2C3344"/>
      </a:accent6>
      <a:hlink>
        <a:srgbClr val="24C1F7"/>
      </a:hlink>
      <a:folHlink>
        <a:srgbClr val="A77CC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chemeClr val="accent5"/>
          </a:solidFill>
          <a:miter lim="400000"/>
        </a:ln>
      </a:spPr>
      <a:bodyPr lIns="50800" tIns="50800" rIns="50800" bIns="50800" anchor="ctr"/>
      <a:lstStyle>
        <a:defPPr algn="ctr">
          <a:defRPr sz="3200" baseline="0">
            <a:solidFill>
              <a:srgbClr val="000000"/>
            </a:solidFill>
            <a:latin typeface="Helvetica Light"/>
            <a:ea typeface="Helvetica Light"/>
            <a:cs typeface="Helvetica Light"/>
            <a:sym typeface="Helvetica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9920</TotalTime>
  <Words>318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Futura PT Demi</vt:lpstr>
      <vt:lpstr>Futura PT Medium</vt:lpstr>
      <vt:lpstr>Helvetica Light</vt:lpstr>
      <vt:lpstr>Helvetica Neue</vt:lpstr>
      <vt:lpstr>Montserrat</vt:lpstr>
      <vt:lpstr>Montserrat Semi</vt:lpstr>
      <vt:lpstr>Poppins</vt:lpstr>
      <vt:lpstr>Poppins Medium</vt:lpstr>
      <vt:lpstr>Roboto</vt:lpstr>
      <vt:lpstr>RobotoLight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cp:keywords>9Slide.vn</cp:keywords>
  <dc:description>9Slide.vn</dc:description>
  <cp:lastModifiedBy>Nguyễn Văn Nam</cp:lastModifiedBy>
  <cp:revision>42</cp:revision>
  <dcterms:modified xsi:type="dcterms:W3CDTF">2021-08-26T02:04:52Z</dcterms:modified>
  <cp:category>9Slide.vn</cp:category>
</cp:coreProperties>
</file>