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36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323-E040-49B8-82B6-3F98B01E5B2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C152-FFFD-456C-B7DA-E1AAFB91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4967" y="287382"/>
            <a:ext cx="64008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j1 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9" y="1676944"/>
            <a:ext cx="4345576" cy="434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1794" y="522463"/>
            <a:ext cx="2187146" cy="919401"/>
          </a:xfrm>
          <a:prstGeom prst="roundRect">
            <a:avLst/>
          </a:prstGeom>
          <a:solidFill>
            <a:srgbClr val="034E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Samsung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Galaxy J1 Ace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Samsung Sans" panose="020B0503020203020204" pitchFamily="34" charset="0"/>
              <a:ea typeface="Samsung Sans" panose="020B0503020203020204" pitchFamily="34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 rot="5400000">
            <a:off x="4838654" y="5968447"/>
            <a:ext cx="733425" cy="578305"/>
          </a:xfrm>
          <a:prstGeom prst="stripedRight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4967" y="287382"/>
            <a:ext cx="64008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1794" y="522463"/>
            <a:ext cx="2187146" cy="919401"/>
          </a:xfrm>
          <a:prstGeom prst="roundRect">
            <a:avLst/>
          </a:prstGeom>
          <a:solidFill>
            <a:srgbClr val="034E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Samsung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Galaxy J2 4G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Samsung Sans" panose="020B0503020203020204" pitchFamily="34" charset="0"/>
              <a:ea typeface="Samsung Sans" panose="020B0503020203020204" pitchFamily="34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 rot="5400000">
            <a:off x="4838654" y="5968447"/>
            <a:ext cx="733425" cy="578305"/>
          </a:xfrm>
          <a:prstGeom prst="stripedRight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7" t="28857" r="24308" b="28438"/>
          <a:stretch/>
        </p:blipFill>
        <p:spPr>
          <a:xfrm>
            <a:off x="3143250" y="2324100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4967" y="287382"/>
            <a:ext cx="64008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7087" y="522463"/>
            <a:ext cx="1736556" cy="919401"/>
          </a:xfrm>
          <a:prstGeom prst="roundRect">
            <a:avLst/>
          </a:prstGeom>
          <a:solidFill>
            <a:srgbClr val="034E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Samsung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Galaxy J4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Samsung Sans" panose="020B0503020203020204" pitchFamily="34" charset="0"/>
              <a:ea typeface="Samsung Sans" panose="020B0503020203020204" pitchFamily="34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 rot="5400000">
            <a:off x="4838654" y="5968447"/>
            <a:ext cx="733425" cy="578305"/>
          </a:xfrm>
          <a:prstGeom prst="stripedRight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34" y="1873881"/>
            <a:ext cx="1890863" cy="35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040" y="296092"/>
            <a:ext cx="6400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cer aspire 5 i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39400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 rot="5400000">
            <a:off x="5820727" y="6013630"/>
            <a:ext cx="733425" cy="578305"/>
          </a:xfrm>
          <a:prstGeom prst="stripedRight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9161" y="386885"/>
            <a:ext cx="1736556" cy="57888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Aspire 5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Samsung Sans" panose="020B0503020203020204" pitchFamily="34" charset="0"/>
              <a:ea typeface="Samsung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1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040" y="296092"/>
            <a:ext cx="6400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epson l8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79" y="861732"/>
            <a:ext cx="5269519" cy="52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 rot="5400000">
            <a:off x="5820727" y="6013630"/>
            <a:ext cx="733425" cy="578305"/>
          </a:xfrm>
          <a:prstGeom prst="stripedRight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9161" y="386885"/>
            <a:ext cx="1673822" cy="715089"/>
          </a:xfrm>
          <a:prstGeom prst="roundRect">
            <a:avLst/>
          </a:prstGeom>
          <a:solidFill>
            <a:srgbClr val="034E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Samsung Sans" panose="020B0503020203020204" pitchFamily="34" charset="0"/>
                <a:ea typeface="Samsung Sans" panose="020B0503020203020204" pitchFamily="34" charset="0"/>
              </a:rPr>
              <a:t>L850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Samsung Sans" panose="020B0503020203020204" pitchFamily="34" charset="0"/>
              <a:ea typeface="Samsung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Samsung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Zukhriddin Abdurakhmonov</dc:creator>
  <cp:lastModifiedBy>Zukhriddin Abdurakhmonov</cp:lastModifiedBy>
  <cp:revision>7</cp:revision>
  <dcterms:created xsi:type="dcterms:W3CDTF">2018-10-30T06:06:07Z</dcterms:created>
  <dcterms:modified xsi:type="dcterms:W3CDTF">2018-10-31T17:22:06Z</dcterms:modified>
</cp:coreProperties>
</file>