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8074E-1E8C-4AFD-ABAD-C818A94EC942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CE844E-3C6A-4928-9E01-4C48D8E3055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795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6836" y="188640"/>
            <a:ext cx="9795121" cy="1470025"/>
          </a:xfrm>
        </p:spPr>
        <p:txBody>
          <a:bodyPr>
            <a:normAutofit/>
          </a:bodyPr>
          <a:lstStyle/>
          <a:p>
            <a:pPr algn="ctr"/>
            <a:r>
              <a:rPr lang="nl-NL" sz="7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BATTLESHIPS</a:t>
            </a:r>
            <a:endParaRPr lang="nl-NL" sz="72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87824" y="1844824"/>
            <a:ext cx="9795121" cy="764704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Johan, </a:t>
            </a:r>
            <a:r>
              <a:rPr lang="nl-NL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Kamil</a:t>
            </a:r>
            <a:r>
              <a:rPr lang="nl-NL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 Leon</a:t>
            </a:r>
            <a:endParaRPr lang="nl-NL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game.py</a:t>
            </a:r>
          </a:p>
          <a:p>
            <a:r>
              <a:rPr lang="nl-NL" dirty="0" smtClean="0"/>
              <a:t>artificialOpponent.py</a:t>
            </a:r>
          </a:p>
          <a:p>
            <a:r>
              <a:rPr lang="nl-NL" dirty="0" smtClean="0"/>
              <a:t>playerAction.py</a:t>
            </a:r>
          </a:p>
          <a:p>
            <a:endParaRPr lang="nl-NL" dirty="0"/>
          </a:p>
          <a:p>
            <a:r>
              <a:rPr lang="nl-NL" dirty="0" smtClean="0"/>
              <a:t>Taakverdeling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Battleships</a:t>
            </a:r>
            <a:endParaRPr lang="nl-NL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0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Table</a:t>
            </a:r>
            <a:endParaRPr lang="nl-NL" dirty="0" smtClean="0"/>
          </a:p>
          <a:p>
            <a:r>
              <a:rPr lang="nl-NL" dirty="0" err="1" smtClean="0"/>
              <a:t>Grid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endParaRPr lang="nl-NL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schepen plaatsen</a:t>
            </a:r>
          </a:p>
          <a:p>
            <a:r>
              <a:rPr lang="nl-NL" dirty="0" err="1" smtClean="0"/>
              <a:t>Controle-functie</a:t>
            </a:r>
            <a:endParaRPr lang="nl-NL" dirty="0" smtClean="0"/>
          </a:p>
          <a:p>
            <a:r>
              <a:rPr lang="nl-NL" dirty="0" err="1" smtClean="0"/>
              <a:t>Gridupdate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 programma</a:t>
            </a:r>
            <a:endParaRPr lang="nl-NL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8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282828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21</Words>
  <Application>Microsoft Office PowerPoint</Application>
  <PresentationFormat>Diavoorstelling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Concours</vt:lpstr>
      <vt:lpstr>BATTLESHIPS</vt:lpstr>
      <vt:lpstr>Battleships</vt:lpstr>
      <vt:lpstr>Interface</vt:lpstr>
      <vt:lpstr>Het programma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BATTLESHIPS</dc:title>
  <dc:creator>Leon Graumans</dc:creator>
  <cp:lastModifiedBy>Leon Graumans</cp:lastModifiedBy>
  <cp:revision>2</cp:revision>
  <dcterms:created xsi:type="dcterms:W3CDTF">2015-03-26T09:24:45Z</dcterms:created>
  <dcterms:modified xsi:type="dcterms:W3CDTF">2015-03-26T09:38:28Z</dcterms:modified>
</cp:coreProperties>
</file>