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9.png" ContentType="image/png"/>
  <Override PartName="/ppt/media/image8.png" ContentType="image/png"/>
  <Override PartName="/ppt/media/image5.jpeg" ContentType="image/jpeg"/>
  <Override PartName="/ppt/media/image7.png" ContentType="image/png"/>
  <Override PartName="/ppt/media/image4.png" ContentType="image/png"/>
  <Override PartName="/ppt/media/image3.png" ContentType="image/png"/>
  <Override PartName="/ppt/media/image6.png" ContentType="image/png"/>
  <Override PartName="/ppt/media/image2.jpeg" ContentType="image/jpeg"/>
  <Override PartName="/ppt/media/image10.png" ContentType="image/pn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4810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4810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457200" y="14814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4814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4810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4810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99320" y="5945040"/>
            <a:ext cx="4940280" cy="92088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9fcbdc"/>
          </a:solidFill>
          <a:ln w="93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485640" y="5938920"/>
            <a:ext cx="3690000" cy="9331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000000"/>
          </a:soli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</p:spPr>
      </p:sp>
      <p:sp>
        <p:nvSpPr>
          <p:cNvPr id="3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</p:sp>
      <p:sp>
        <p:nvSpPr>
          <p:cNvPr id="4" name="CustomShape 5"/>
          <p:cNvSpPr/>
          <p:nvPr/>
        </p:nvSpPr>
        <p:spPr>
          <a:xfrm>
            <a:off x="0" y="4664160"/>
            <a:ext cx="9150840" cy="360"/>
          </a:xfrm>
          <a:prstGeom prst="rtTriangle">
            <a:avLst/>
          </a:prstGeom>
          <a:gradFill>
            <a:gsLst>
              <a:gs pos="0">
                <a:srgbClr val="007795"/>
              </a:gs>
              <a:gs pos="100000">
                <a:srgbClr val="4bbade"/>
              </a:gs>
            </a:gsLst>
            <a:lin ang="3000000"/>
          </a:gradFill>
          <a:ln w="12600">
            <a:noFill/>
          </a:ln>
        </p:spPr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nl-NL" sz="4800">
                <a:solidFill>
                  <a:srgbClr val="464646"/>
                </a:solidFill>
                <a:latin typeface="Lucida Sans Unicode"/>
              </a:rPr>
              <a:t>Click to edit the title text formatKlik om de stijl te bewerken</a:t>
            </a:r>
            <a:endParaRPr/>
          </a:p>
        </p:txBody>
      </p:sp>
      <p:sp>
        <p:nvSpPr>
          <p:cNvPr id="6" name="CustomShape 7"/>
          <p:cNvSpPr/>
          <p:nvPr/>
        </p:nvSpPr>
        <p:spPr>
          <a:xfrm>
            <a:off x="1687680" y="4952880"/>
            <a:ext cx="7455960" cy="48780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9fcbdc"/>
          </a:solidFill>
          <a:ln w="9360">
            <a:noFill/>
          </a:ln>
        </p:spPr>
      </p:sp>
      <p:sp>
        <p:nvSpPr>
          <p:cNvPr id="7" name="CustomShape 8"/>
          <p:cNvSpPr/>
          <p:nvPr/>
        </p:nvSpPr>
        <p:spPr>
          <a:xfrm>
            <a:off x="35280" y="5237640"/>
            <a:ext cx="9108360" cy="78840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000000"/>
          </a:solidFill>
          <a:ln w="9360">
            <a:noFill/>
          </a:ln>
        </p:spPr>
      </p:sp>
      <p:sp>
        <p:nvSpPr>
          <p:cNvPr id="8" name="CustomShape 9"/>
          <p:cNvSpPr/>
          <p:nvPr/>
        </p:nvSpPr>
        <p:spPr>
          <a:xfrm>
            <a:off x="0" y="5001120"/>
            <a:ext cx="9143640" cy="18637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blipFill>
            <a:blip r:embed="rId3"/>
            <a:tile/>
          </a:blipFill>
          <a:ln w="12600">
            <a:noFill/>
          </a:ln>
        </p:spPr>
      </p:sp>
      <p:sp>
        <p:nvSpPr>
          <p:cNvPr id="9" name="Line 10"/>
          <p:cNvSpPr/>
          <p:nvPr/>
        </p:nvSpPr>
        <p:spPr>
          <a:xfrm>
            <a:off x="-3600" y="4997520"/>
            <a:ext cx="9147600" cy="79020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</p:sp>
      <p:sp>
        <p:nvSpPr>
          <p:cNvPr id="10" name="PlaceHolder 11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Lucida Sans Unicode"/>
              </a:rPr>
              <a:t>3/26/15</a:t>
            </a:r>
            <a:endParaRPr/>
          </a:p>
        </p:txBody>
      </p:sp>
      <p:sp>
        <p:nvSpPr>
          <p:cNvPr id="11" name="PlaceHolder 12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lIns="90000" rIns="90000" tIns="45000" bIns="45000" anchor="b"/>
          <a:p>
            <a:endParaRPr/>
          </a:p>
        </p:txBody>
      </p:sp>
      <p:sp>
        <p:nvSpPr>
          <p:cNvPr id="12" name="PlaceHolder 13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04A62652-CF32-4190-8813-D07189D48E5F}" type="slidenum">
              <a:rPr lang="en-US" sz="1000">
                <a:solidFill>
                  <a:srgbClr val="ffffff"/>
                </a:solidFill>
                <a:latin typeface="Lucida Sans Unicode"/>
              </a:rPr>
              <a:t>&lt;number&gt;</a:t>
            </a:fld>
            <a:endParaRPr/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nl-NL" sz="2700">
                <a:latin typeface="Lucida Sans Unicode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nl-NL" sz="2100">
                <a:latin typeface="Lucida Sans Unicode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nl-NL" sz="1900">
                <a:latin typeface="Lucida Sans Unicode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nl-NL">
                <a:latin typeface="Lucida Sans Unicode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nl-NL" sz="2000">
                <a:latin typeface="Lucida Sans Unicode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nl-NL" sz="2000">
                <a:latin typeface="Lucida Sans Unicode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nl-NL" sz="2000">
                <a:latin typeface="Lucida Sans Unicode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499320" y="5945040"/>
            <a:ext cx="4940280" cy="92088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9fcbdc"/>
          </a:solidFill>
          <a:ln w="9360">
            <a:noFill/>
          </a:ln>
        </p:spPr>
      </p:sp>
      <p:sp>
        <p:nvSpPr>
          <p:cNvPr id="49" name="CustomShape 2"/>
          <p:cNvSpPr/>
          <p:nvPr/>
        </p:nvSpPr>
        <p:spPr>
          <a:xfrm>
            <a:off x="485640" y="5938920"/>
            <a:ext cx="3690000" cy="9331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000000"/>
          </a:solidFill>
          <a:ln w="9360">
            <a:noFill/>
          </a:ln>
        </p:spPr>
      </p:sp>
      <p:sp>
        <p:nvSpPr>
          <p:cNvPr id="50" name="CustomShape 3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</p:spPr>
      </p:sp>
      <p:sp>
        <p:nvSpPr>
          <p:cNvPr id="51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nl-NL" sz="2700">
                <a:solidFill>
                  <a:srgbClr val="000000"/>
                </a:solidFill>
                <a:latin typeface="Lucida Sans Unicode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nl-NL" sz="2700">
                <a:solidFill>
                  <a:srgbClr val="000000"/>
                </a:solidFill>
                <a:latin typeface="Lucida Sans Unicode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nl-NL" sz="2700">
                <a:solidFill>
                  <a:srgbClr val="000000"/>
                </a:solidFill>
                <a:latin typeface="Lucida Sans Unicode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nl-NL" sz="2700">
                <a:solidFill>
                  <a:srgbClr val="000000"/>
                </a:solidFill>
                <a:latin typeface="Lucida Sans Unicode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nl-NL" sz="2700">
                <a:solidFill>
                  <a:srgbClr val="000000"/>
                </a:solidFill>
                <a:latin typeface="Lucida Sans Unicode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nl-NL" sz="2700">
                <a:solidFill>
                  <a:srgbClr val="000000"/>
                </a:solidFill>
                <a:latin typeface="Lucida Sans Unicode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nl-NL" sz="2700">
                <a:solidFill>
                  <a:srgbClr val="000000"/>
                </a:solidFill>
                <a:latin typeface="Lucida Sans Unicode"/>
              </a:rPr>
              <a:t>Seventh Outline LevelKlik om de modelstijlen te bewerken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nl-NL" sz="2300">
                <a:solidFill>
                  <a:srgbClr val="000000"/>
                </a:solidFill>
                <a:latin typeface="Lucida Sans Unicode"/>
              </a:rPr>
              <a:t>Tweede niveau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nl-NL" sz="2100">
                <a:solidFill>
                  <a:srgbClr val="000000"/>
                </a:solidFill>
                <a:latin typeface="Lucida Sans Unicode"/>
              </a:rPr>
              <a:t>Derde niveau</a:t>
            </a:r>
            <a:endParaRPr/>
          </a:p>
          <a:p>
            <a:pPr lvl="3">
              <a:lnSpc>
                <a:spcPct val="100000"/>
              </a:lnSpc>
              <a:buFont typeface="Wingdings 2" charset="2"/>
              <a:buChar char=""/>
            </a:pPr>
            <a:r>
              <a:rPr lang="nl-NL" sz="1900">
                <a:solidFill>
                  <a:srgbClr val="000000"/>
                </a:solidFill>
                <a:latin typeface="Lucida Sans Unicode"/>
              </a:rPr>
              <a:t>Vierde niveau</a:t>
            </a:r>
            <a:endParaRPr/>
          </a:p>
          <a:p>
            <a:pPr lvl="4">
              <a:lnSpc>
                <a:spcPct val="100000"/>
              </a:lnSpc>
              <a:buFont typeface="Wingdings 2" charset="2"/>
              <a:buChar char=""/>
            </a:pPr>
            <a:r>
              <a:rPr lang="nl-NL">
                <a:solidFill>
                  <a:srgbClr val="000000"/>
                </a:solidFill>
                <a:latin typeface="Lucida Sans Unicode"/>
              </a:rPr>
              <a:t>Vijfde niveau</a:t>
            </a:r>
            <a:endParaRPr/>
          </a:p>
        </p:txBody>
      </p:sp>
      <p:sp>
        <p:nvSpPr>
          <p:cNvPr id="53" name="PlaceHolder 6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Lucida Sans Unicode"/>
              </a:rPr>
              <a:t>3/26/15</a:t>
            </a:r>
            <a:endParaRPr/>
          </a:p>
        </p:txBody>
      </p:sp>
      <p:sp>
        <p:nvSpPr>
          <p:cNvPr id="54" name="PlaceHolder 7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lIns="90000" rIns="90000" tIns="45000" bIns="45000" anchor="b"/>
          <a:p>
            <a:endParaRPr/>
          </a:p>
        </p:txBody>
      </p:sp>
      <p:sp>
        <p:nvSpPr>
          <p:cNvPr id="55" name="PlaceHolder 8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6E1A1C0-42F1-4257-B6D2-1A0CAC621479}" type="slidenum">
              <a:rPr lang="en-US" sz="1000">
                <a:solidFill>
                  <a:srgbClr val="000000"/>
                </a:solidFill>
                <a:latin typeface="Lucida Sans Unicode"/>
              </a:rPr>
              <a:t>&lt;number&gt;</a:t>
            </a:fld>
            <a:endParaRPr/>
          </a:p>
        </p:txBody>
      </p:sp>
      <p:sp>
        <p:nvSpPr>
          <p:cNvPr id="56" name="PlaceHolder 9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nl-NL" sz="4100">
                <a:solidFill>
                  <a:srgbClr val="464646"/>
                </a:solidFill>
                <a:latin typeface="Lucida Sans Unicode"/>
              </a:rPr>
              <a:t>Click to edit the title text formatKlik om de stijl te bewerken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794880" cy="6857640"/>
          </a:xfrm>
          <a:prstGeom prst="rect">
            <a:avLst/>
          </a:prstGeom>
          <a:ln>
            <a:noFill/>
          </a:ln>
        </p:spPr>
      </p:pic>
      <p:sp>
        <p:nvSpPr>
          <p:cNvPr id="92" name="TextShape 1"/>
          <p:cNvSpPr txBox="1"/>
          <p:nvPr/>
        </p:nvSpPr>
        <p:spPr>
          <a:xfrm>
            <a:off x="-16920" y="188640"/>
            <a:ext cx="9794880" cy="146952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nl-NL" sz="7200">
                <a:solidFill>
                  <a:srgbClr val="ff0000"/>
                </a:solidFill>
                <a:latin typeface="Verdana"/>
                <a:ea typeface="Verdana"/>
              </a:rPr>
              <a:t>BATTLESHIPS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2988000" y="1845000"/>
            <a:ext cx="9794880" cy="764280"/>
          </a:xfrm>
          <a:prstGeom prst="rect">
            <a:avLst/>
          </a:prstGeom>
        </p:spPr>
        <p:txBody>
          <a:bodyPr lIns="45720" rIns="45720" tIns="45000" bIns="45000"/>
          <a:p>
            <a:pPr algn="ctr">
              <a:lnSpc>
                <a:spcPct val="100000"/>
              </a:lnSpc>
            </a:pPr>
            <a:r>
              <a:rPr lang="en-US" sz="2700">
                <a:solidFill>
                  <a:srgbClr val="ff0000"/>
                </a:solidFill>
                <a:latin typeface="Verdana"/>
                <a:ea typeface="Verdana"/>
              </a:rPr>
              <a:t>Johan, Kamil en Leon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nl-NL" sz="2700">
                <a:solidFill>
                  <a:srgbClr val="000000"/>
                </a:solidFill>
                <a:latin typeface="Lucida Sans Unicode"/>
              </a:rPr>
              <a:t>game.py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nl-NL" sz="2700">
                <a:solidFill>
                  <a:srgbClr val="000000"/>
                </a:solidFill>
                <a:latin typeface="Lucida Sans Unicode"/>
              </a:rPr>
              <a:t>artificialOpponent.py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nl-NL" sz="2700">
                <a:solidFill>
                  <a:srgbClr val="000000"/>
                </a:solidFill>
                <a:latin typeface="Lucida Sans Unicode"/>
              </a:rPr>
              <a:t>playerAction.py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nl-NL" sz="2700">
                <a:solidFill>
                  <a:srgbClr val="000000"/>
                </a:solidFill>
                <a:latin typeface="Lucida Sans Unicode"/>
              </a:rPr>
              <a:t>Taakverdeling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nl-NL" sz="4100">
                <a:solidFill>
                  <a:srgbClr val="ff0000"/>
                </a:solidFill>
                <a:latin typeface="Verdana"/>
                <a:ea typeface="Verdana"/>
              </a:rPr>
              <a:t>Battleships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nl-NL" sz="2700">
                <a:solidFill>
                  <a:srgbClr val="000000"/>
                </a:solidFill>
                <a:latin typeface="Lucida Sans Unicode"/>
              </a:rPr>
              <a:t>Table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nl-NL" sz="2700">
                <a:solidFill>
                  <a:srgbClr val="000000"/>
                </a:solidFill>
                <a:latin typeface="Lucida Sans Unicode"/>
              </a:rPr>
              <a:t>Grid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nl-NL" sz="4100">
                <a:solidFill>
                  <a:srgbClr val="ff0000"/>
                </a:solidFill>
                <a:latin typeface="Verdana"/>
                <a:ea typeface="Verdana"/>
              </a:rPr>
              <a:t>Interface</a:t>
            </a:r>
            <a:endParaRPr/>
          </a:p>
        </p:txBody>
      </p:sp>
      <p:pic>
        <p:nvPicPr>
          <p:cNvPr id="9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61760" y="2560320"/>
            <a:ext cx="7610040" cy="326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nl-NL" sz="2700">
                <a:solidFill>
                  <a:srgbClr val="000000"/>
                </a:solidFill>
                <a:latin typeface="Lucida Sans Unicode"/>
              </a:rPr>
              <a:t>Random schepen plaatsen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nl-NL" sz="2700">
                <a:solidFill>
                  <a:srgbClr val="000000"/>
                </a:solidFill>
                <a:latin typeface="Lucida Sans Unicode"/>
              </a:rPr>
              <a:t>Controle-functie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nl-NL" sz="2700">
                <a:solidFill>
                  <a:srgbClr val="000000"/>
                </a:solidFill>
                <a:latin typeface="Lucida Sans Unicode"/>
              </a:rPr>
              <a:t>Gridupdate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nl-NL" sz="4100">
                <a:solidFill>
                  <a:srgbClr val="ff0000"/>
                </a:solidFill>
                <a:latin typeface="Verdana"/>
                <a:ea typeface="Verdana"/>
              </a:rPr>
              <a:t>Het programma</a:t>
            </a:r>
            <a:endParaRPr/>
          </a:p>
        </p:txBody>
      </p:sp>
      <p:pic>
        <p:nvPicPr>
          <p:cNvPr id="10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72000" y="3299760"/>
            <a:ext cx="7257600" cy="118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