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551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30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6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7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75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75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11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7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28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BF6A-D86F-4F29-98F9-377C20B3E998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9F154E-B9A9-4087-A5A8-DD8C946333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SIPCMContentMarking" descr="{&quot;HashCode&quot;:-1699574231,&quot;Placement&quot;:&quot;Footer&quot;}">
            <a:extLst>
              <a:ext uri="{FF2B5EF4-FFF2-40B4-BE49-F238E27FC236}">
                <a16:creationId xmlns:a16="http://schemas.microsoft.com/office/drawing/2014/main" id="{AB249794-A6C9-4A33-9AE5-20FB0D1B6A53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761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A905-E57F-49D1-9F73-53A406A30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3476" y="1468464"/>
            <a:ext cx="2858835" cy="187321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  <a:t>Be a rainbow in someone else’s cloud </a:t>
            </a:r>
            <a:br>
              <a:rPr lang="en-US" sz="2000" dirty="0"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</a:br>
            <a:r>
              <a:rPr lang="en-US" sz="2000" dirty="0"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  <a:t>-Maya </a:t>
            </a:r>
            <a:r>
              <a:rPr lang="en-US" sz="2000" dirty="0" err="1">
                <a:effectLst/>
                <a:latin typeface="Bradley Hand ITC" panose="03070402050302030203" pitchFamily="66" charset="0"/>
                <a:ea typeface="Calibri" panose="020F0502020204030204" pitchFamily="34" charset="0"/>
              </a:rPr>
              <a:t>angelou</a:t>
            </a: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9BE0-93CE-40F3-96F0-52733F0C1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407" y="3529160"/>
            <a:ext cx="2848300" cy="1613537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074A13-EC50-4CE0-ABFD-FF619AC2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2" y="1282360"/>
            <a:ext cx="6282919" cy="35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2440-F72B-4E9E-ADEE-E64B984B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SDG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E043-5E19-4075-9C7B-B1183789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No poverty – Find ways to ensure self sustainability.</a:t>
            </a:r>
          </a:p>
          <a:p>
            <a:r>
              <a:rPr lang="en-US" dirty="0"/>
              <a:t>Zero hunger – Food assistance to the needy.</a:t>
            </a:r>
          </a:p>
          <a:p>
            <a:r>
              <a:rPr lang="en-US" dirty="0"/>
              <a:t>Partnerships with NGO’s – Introduce social good.</a:t>
            </a:r>
          </a:p>
        </p:txBody>
      </p:sp>
    </p:spTree>
    <p:extLst>
      <p:ext uri="{BB962C8B-B14F-4D97-AF65-F5344CB8AC3E}">
        <p14:creationId xmlns:p14="http://schemas.microsoft.com/office/powerpoint/2010/main" val="255638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06D6EE-8DB6-4D19-A228-44141ADE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66D39-41B6-4C8D-93C1-3E32DD6E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581" y="2015732"/>
            <a:ext cx="4172212" cy="345061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R="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cap="none" dirty="0"/>
              <a:t>Lack of accountability in the distribution of food parcels and the way its distribution process occurs.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cap="none" dirty="0"/>
              <a:t>Injustice through which the needy goes through to get assistance needed.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cap="none" dirty="0"/>
              <a:t>Due to recent events where NGOs and the government have exploited and embezzled assistance packages for the needy.</a:t>
            </a:r>
          </a:p>
          <a:p>
            <a:pPr marL="285750"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cap="none" dirty="0"/>
              <a:t>poverty is increasing rapidly due to the pandemic.</a:t>
            </a:r>
          </a:p>
          <a:p>
            <a:pPr marR="0">
              <a:spcBef>
                <a:spcPts val="0"/>
              </a:spcBef>
              <a:spcAft>
                <a:spcPts val="600"/>
              </a:spcAft>
            </a:pPr>
            <a:endParaRPr lang="en-US" sz="17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person, indoor, child, sitting&#10;&#10;Description automatically generated">
            <a:extLst>
              <a:ext uri="{FF2B5EF4-FFF2-40B4-BE49-F238E27FC236}">
                <a16:creationId xmlns:a16="http://schemas.microsoft.com/office/drawing/2014/main" id="{7C4A9EF6-FC34-4451-9E71-760EC8B1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995" y="378526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93B8D-C245-4777-9062-8E065952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Solutions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F5B8-8563-4F8E-8B47-17F1BC2C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Ensuring that parcels(food, stationary, cosmetics etc.) are received by recipients.  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Ensure that the tracking of parcel distribution process is transparent.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Identification of needy families (background checks at schools).</a:t>
            </a:r>
            <a:endParaRPr lang="en-US" dirty="0">
              <a:effectLst/>
              <a:latin typeface="+mj-lt"/>
              <a:ea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ffectLst/>
                <a:latin typeface="+mj-lt"/>
                <a:ea typeface="Times New Roman" panose="02020603050405020304" pitchFamily="18" charset="0"/>
              </a:rPr>
              <a:t>Build partnerships with NGO, private sectors or general members of the public.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8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DC7F-7161-40C6-BFC1-C7BF7685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470" y="-188535"/>
            <a:ext cx="7805394" cy="2073896"/>
          </a:xfrm>
        </p:spPr>
        <p:txBody>
          <a:bodyPr/>
          <a:lstStyle/>
          <a:p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TECHNOLOGY USED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CDEB1-EB01-491C-B7CA-572930F11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Browsers and GitHub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Languages : HTML5, CSS, JAVASCRIPT, PHP7 and bootstrap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Tools: Visual studio code, WAMMP(MySQL, virtual hosting)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 Global Positioning System (GPS).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5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10FD-7E78-46E9-86C9-5D8BDF6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3" y="197963"/>
            <a:ext cx="5137608" cy="148000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Why Sizabantu is unique.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16FC-770A-4196-99E4-4C83CA7C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81" y="2152625"/>
            <a:ext cx="10353762" cy="369513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We are a Nonprofitable organization.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We allow recipients to ask for the type of assistance they need.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Implement transparency and accountability of the donation process by providing a paper trail.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Distribute methods that allow tracking of assistance progress.</a:t>
            </a:r>
          </a:p>
          <a:p>
            <a:pPr marL="0">
              <a:spcBef>
                <a:spcPts val="0"/>
              </a:spcBef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We have a food monitoring system in place.</a:t>
            </a:r>
            <a:endParaRPr lang="en-US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+mj-lt"/>
                <a:ea typeface="Times New Roman" panose="02020603050405020304" pitchFamily="18" charset="0"/>
              </a:rPr>
              <a:t>We work against hunger to overcome the interlinking challenges of poverty and hunger.</a:t>
            </a:r>
          </a:p>
        </p:txBody>
      </p:sp>
    </p:spTree>
    <p:extLst>
      <p:ext uri="{BB962C8B-B14F-4D97-AF65-F5344CB8AC3E}">
        <p14:creationId xmlns:p14="http://schemas.microsoft.com/office/powerpoint/2010/main" val="204573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C2AE-A1B0-4ACC-990D-12AB406F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dirty="0"/>
              <a:t> you.</a:t>
            </a:r>
          </a:p>
        </p:txBody>
      </p:sp>
    </p:spTree>
    <p:extLst>
      <p:ext uri="{BB962C8B-B14F-4D97-AF65-F5344CB8AC3E}">
        <p14:creationId xmlns:p14="http://schemas.microsoft.com/office/powerpoint/2010/main" val="29624089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Gill Sans MT</vt:lpstr>
      <vt:lpstr>Gallery</vt:lpstr>
      <vt:lpstr>Be a rainbow in someone else’s cloud  -Maya angelou </vt:lpstr>
      <vt:lpstr>UN SDG </vt:lpstr>
      <vt:lpstr>PROBLEM STATEMENT  </vt:lpstr>
      <vt:lpstr> Solutions</vt:lpstr>
      <vt:lpstr>  TECHNOLOGY USED  </vt:lpstr>
      <vt:lpstr>  Why Sizabantu is unique. </vt:lpstr>
      <vt:lpstr>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rainbow in someone else’s cloud  -Maya angelou </dc:title>
  <dc:creator>Rebecca Lebea</dc:creator>
  <cp:lastModifiedBy>Lebea, Rebecca, Vodacom South Africa (External)</cp:lastModifiedBy>
  <cp:revision>3</cp:revision>
  <dcterms:created xsi:type="dcterms:W3CDTF">2020-08-01T21:46:14Z</dcterms:created>
  <dcterms:modified xsi:type="dcterms:W3CDTF">2020-08-01T23:07:06Z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Rebecca.Lebea@vcontractor.co.za</vt:lpwstr>
  </property>
  <property fmtid="{D5CDD505-2E9C-101B-9397-08002B2CF9AE}" pid="5" name="MSIP_Label_0359f705-2ba0-454b-9cfc-6ce5bcaac040_SetDate">
    <vt:lpwstr>2020-08-01T22:00:50.1196233Z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ActionId">
    <vt:lpwstr>c4a92be3-358d-40a2-8dc1-3106c798cb95</vt:lpwstr>
  </property>
  <property fmtid="{D5CDD505-2E9C-101B-9397-08002B2CF9AE}" pid="9" name="MSIP_Label_0359f705-2ba0-454b-9cfc-6ce5bcaac040_Extended_MSFT_Method">
    <vt:lpwstr>Automatic</vt:lpwstr>
  </property>
  <property fmtid="{D5CDD505-2E9C-101B-9397-08002B2CF9AE}" pid="10" name="Sensitivity">
    <vt:lpwstr>C2 General</vt:lpwstr>
  </property>
</Properties>
</file>