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603" r:id="rId2"/>
    <p:sldId id="625" r:id="rId3"/>
    <p:sldId id="628" r:id="rId4"/>
    <p:sldId id="629" r:id="rId5"/>
    <p:sldId id="631" r:id="rId6"/>
    <p:sldId id="630" r:id="rId7"/>
    <p:sldId id="632" r:id="rId8"/>
    <p:sldId id="633" r:id="rId9"/>
    <p:sldId id="634" r:id="rId10"/>
    <p:sldId id="635" r:id="rId11"/>
    <p:sldId id="636" r:id="rId12"/>
    <p:sldId id="637" r:id="rId13"/>
    <p:sldId id="638" r:id="rId14"/>
    <p:sldId id="639" r:id="rId15"/>
    <p:sldId id="642" r:id="rId16"/>
    <p:sldId id="640" r:id="rId17"/>
    <p:sldId id="641" r:id="rId18"/>
    <p:sldId id="643" r:id="rId19"/>
    <p:sldId id="644" r:id="rId20"/>
    <p:sldId id="645" r:id="rId21"/>
    <p:sldId id="646" r:id="rId22"/>
    <p:sldId id="647" r:id="rId23"/>
    <p:sldId id="648" r:id="rId24"/>
    <p:sldId id="649" r:id="rId25"/>
    <p:sldId id="650" r:id="rId26"/>
    <p:sldId id="651" r:id="rId27"/>
    <p:sldId id="427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67BC76-C901-48DF-9DB5-9947D3619D94}">
          <p14:sldIdLst>
            <p14:sldId id="603"/>
            <p14:sldId id="625"/>
            <p14:sldId id="628"/>
            <p14:sldId id="629"/>
            <p14:sldId id="631"/>
            <p14:sldId id="630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2"/>
            <p14:sldId id="640"/>
            <p14:sldId id="641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</p14:sldIdLst>
        </p14:section>
        <p14:section name="Untitled Section" id="{B8F88C67-5B48-4153-906C-FC2E94179F71}">
          <p14:sldIdLst>
            <p14:sldId id="42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" initials="V" lastIdx="1" clrIdx="0">
    <p:extLst>
      <p:ext uri="{19B8F6BF-5375-455C-9EA6-DF929625EA0E}">
        <p15:presenceInfo xmlns:p15="http://schemas.microsoft.com/office/powerpoint/2012/main" xmlns="" userId="V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A67"/>
    <a:srgbClr val="003B7A"/>
    <a:srgbClr val="208CAE"/>
    <a:srgbClr val="F5CE31"/>
    <a:srgbClr val="02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7567" autoAdjust="0"/>
  </p:normalViewPr>
  <p:slideViewPr>
    <p:cSldViewPr snapToGrid="0">
      <p:cViewPr varScale="1">
        <p:scale>
          <a:sx n="60" d="100"/>
          <a:sy n="60" d="100"/>
        </p:scale>
        <p:origin x="-78" y="-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87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0E59F-BCDF-B547-B5F0-80FB1F5C358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A576A-462E-B247-814C-32E8FA05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https://vntalking.com/react-native-huong-dan-chi-tiet-cai-dat-moi-truong.html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A576A-462E-B247-814C-32E8FA05C3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A576A-462E-B247-814C-32E8FA05C3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3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7263"/>
            <a:ext cx="9144000" cy="2387600"/>
          </a:xfrm>
        </p:spPr>
        <p:txBody>
          <a:bodyPr anchor="b"/>
          <a:lstStyle>
            <a:lvl1pPr algn="r">
              <a:defRPr sz="6000" b="1">
                <a:solidFill>
                  <a:srgbClr val="003B7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2198-1F64-4C29-A39A-6449FC681DFE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24000" y="3475566"/>
            <a:ext cx="9139767" cy="0"/>
          </a:xfrm>
          <a:prstGeom prst="line">
            <a:avLst/>
          </a:prstGeom>
          <a:ln>
            <a:solidFill>
              <a:srgbClr val="00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03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2E1C-E738-46FC-BBDC-99DCFE136CD1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769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A188-72B9-45B7-B36A-D8157BE0E8DA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422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ct val="150000"/>
              </a:lnSpc>
              <a:buClrTx/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  <a:lvl2pPr marL="685800" indent="-228600">
              <a:lnSpc>
                <a:spcPct val="150000"/>
              </a:lnSpc>
              <a:buClrTx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>
              <a:lnSpc>
                <a:spcPct val="150000"/>
              </a:lnSpc>
              <a:buClrTx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>
              <a:lnSpc>
                <a:spcPct val="150000"/>
              </a:lnSpc>
              <a:buClrTx/>
              <a:buFont typeface="Wingdings" pitchFamily="2" charset="2"/>
              <a:buChar char="Ø"/>
              <a:defRPr sz="2000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>
              <a:lnSpc>
                <a:spcPct val="150000"/>
              </a:lnSpc>
              <a:buClrTx/>
              <a:buFont typeface="Wingdings" pitchFamily="2" charset="2"/>
              <a:buChar char="Ø"/>
              <a:defRPr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0853-0418-48B1-B306-CB141E6BA0CD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385083"/>
            <a:ext cx="10515600" cy="1057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5740400" y="6261100"/>
            <a:ext cx="1803400" cy="431800"/>
          </a:xfrm>
          <a:prstGeom prst="rect">
            <a:avLst/>
          </a:prstGeom>
          <a:solidFill>
            <a:srgbClr val="003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Lập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Trình</a:t>
            </a:r>
            <a:r>
              <a:rPr lang="en-US" sz="1200" baseline="0" dirty="0" smtClean="0"/>
              <a:t>  Di </a:t>
            </a:r>
            <a:r>
              <a:rPr lang="en-US" sz="1200" baseline="0" dirty="0" err="1" smtClean="0"/>
              <a:t>Động</a:t>
            </a:r>
            <a:r>
              <a:rPr lang="en-US" sz="1200" baseline="0" dirty="0" smtClean="0"/>
              <a:t>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32714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73500"/>
            <a:ext cx="10515600" cy="1781175"/>
          </a:xfrm>
        </p:spPr>
        <p:txBody>
          <a:bodyPr anchor="ctr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rgbClr val="003B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Tlogo.png"/>
          <p:cNvPicPr>
            <a:picLocks noChangeAspect="1"/>
          </p:cNvPicPr>
          <p:nvPr userDrawn="1"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7559">
            <a:off x="8083530" y="-224663"/>
            <a:ext cx="4698853" cy="469885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5773783" y="6230983"/>
            <a:ext cx="1737360" cy="444137"/>
          </a:xfrm>
          <a:prstGeom prst="rect">
            <a:avLst/>
          </a:prstGeom>
          <a:solidFill>
            <a:srgbClr val="003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/>
              <a:t>Lập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Trình</a:t>
            </a:r>
            <a:r>
              <a:rPr lang="en-US" sz="1200" baseline="0" dirty="0" smtClean="0"/>
              <a:t>  Di </a:t>
            </a:r>
            <a:r>
              <a:rPr lang="en-US" sz="1200" baseline="0" dirty="0" err="1" smtClean="0"/>
              <a:t>Động</a:t>
            </a:r>
            <a:r>
              <a:rPr lang="en-US" sz="1200" baseline="0" dirty="0" smtClean="0"/>
              <a:t>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72624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3825"/>
            <a:ext cx="51816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93825"/>
            <a:ext cx="51816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A7F1-B45B-468D-9371-A8721D15CE93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5852160" y="6309360"/>
            <a:ext cx="1698171" cy="300446"/>
          </a:xfrm>
          <a:prstGeom prst="rect">
            <a:avLst/>
          </a:prstGeom>
          <a:solidFill>
            <a:srgbClr val="003B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/>
              <a:t>Lập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Trình</a:t>
            </a:r>
            <a:r>
              <a:rPr lang="en-US" sz="1200" baseline="0" dirty="0" smtClean="0"/>
              <a:t>  Di </a:t>
            </a:r>
            <a:r>
              <a:rPr lang="en-US" sz="1200" baseline="0" dirty="0" err="1" smtClean="0"/>
              <a:t>Động</a:t>
            </a:r>
            <a:r>
              <a:rPr lang="en-US" sz="1200" baseline="0" dirty="0" smtClean="0"/>
              <a:t>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4055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890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12975"/>
            <a:ext cx="5157787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90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2975"/>
            <a:ext cx="5183188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2228-A19F-449A-8618-7AC28C0B16EF}" type="datetime1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5997575" y="6257109"/>
            <a:ext cx="1487442" cy="418011"/>
          </a:xfrm>
          <a:prstGeom prst="rect">
            <a:avLst/>
          </a:prstGeom>
          <a:solidFill>
            <a:srgbClr val="003B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/>
              <a:t>Lập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Trình</a:t>
            </a:r>
            <a:r>
              <a:rPr lang="en-US" sz="1200" baseline="0" dirty="0" smtClean="0"/>
              <a:t>  Di </a:t>
            </a:r>
            <a:r>
              <a:rPr lang="en-US" sz="1200" baseline="0" dirty="0" err="1" smtClean="0"/>
              <a:t>Động</a:t>
            </a:r>
            <a:r>
              <a:rPr lang="en-US" sz="1200" baseline="0" dirty="0" smtClean="0"/>
              <a:t>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45280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D687-D7EE-4ACC-A6EA-87D5E3449757}" type="datetime1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7340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6C6E-15B7-4614-9655-89A6044AEE4A}" type="datetime1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8581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B438-073B-4A95-8862-ABC64D650870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475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E809-786C-4D6A-9072-2204776426EE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5450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nual Input 7"/>
          <p:cNvSpPr/>
          <p:nvPr userDrawn="1"/>
        </p:nvSpPr>
        <p:spPr>
          <a:xfrm rot="16200000" flipV="1">
            <a:off x="3065112" y="5890753"/>
            <a:ext cx="939496" cy="994996"/>
          </a:xfrm>
          <a:prstGeom prst="flowChartManualInpu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9017"/>
            <a:ext cx="10515600" cy="4241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454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1621-9973-4F4E-8E8C-2C154D9EAEF4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454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454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9820" y="6070600"/>
            <a:ext cx="12201820" cy="787400"/>
          </a:xfrm>
          <a:prstGeom prst="rect">
            <a:avLst/>
          </a:prstGeom>
          <a:solidFill>
            <a:srgbClr val="003B7A"/>
          </a:solidFill>
          <a:ln>
            <a:solidFill>
              <a:srgbClr val="003B7A"/>
            </a:solidFill>
          </a:ln>
          <a:effectLst>
            <a:outerShdw blurRad="508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Input 7"/>
          <p:cNvSpPr/>
          <p:nvPr userDrawn="1"/>
        </p:nvSpPr>
        <p:spPr>
          <a:xfrm rot="16200000" flipV="1">
            <a:off x="1538162" y="4380338"/>
            <a:ext cx="939494" cy="4015822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22" y="6106293"/>
            <a:ext cx="2419350" cy="5905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009681" y="6190526"/>
            <a:ext cx="1969901" cy="453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18694" y="6177296"/>
            <a:ext cx="2799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92A67"/>
                </a:solidFill>
              </a:rPr>
              <a:t>FACULTY OF INFORMATION TECHNOLOGY</a:t>
            </a:r>
          </a:p>
          <a:p>
            <a:r>
              <a:rPr lang="en-US" sz="1100" b="1" dirty="0" smtClean="0">
                <a:solidFill>
                  <a:srgbClr val="092A67"/>
                </a:solidFill>
              </a:rPr>
              <a:t>THU DUC COLLEGE OF TECHNOLOGY</a:t>
            </a:r>
            <a:endParaRPr lang="en-US" sz="1100" b="1" dirty="0">
              <a:solidFill>
                <a:srgbClr val="092A67"/>
              </a:solidFill>
            </a:endParaRPr>
          </a:p>
        </p:txBody>
      </p:sp>
      <p:pic>
        <p:nvPicPr>
          <p:cNvPr id="15" name="Picture 14" descr="cdiologo_white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6175629"/>
            <a:ext cx="901700" cy="568071"/>
          </a:xfrm>
          <a:prstGeom prst="rect">
            <a:avLst/>
          </a:prstGeom>
        </p:spPr>
      </p:pic>
      <p:pic>
        <p:nvPicPr>
          <p:cNvPr id="17" name="Picture 16" descr="tdc_logo_white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64" y="6172200"/>
            <a:ext cx="583926" cy="5842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 userDrawn="1"/>
        </p:nvSpPr>
        <p:spPr>
          <a:xfrm>
            <a:off x="4140727" y="6276807"/>
            <a:ext cx="1156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DD84D0-4EFB-435D-9115-4B796025CADE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 userDrawn="1"/>
        </p:nvSpPr>
        <p:spPr>
          <a:xfrm>
            <a:off x="5457703" y="6276807"/>
            <a:ext cx="240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 3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 userDrawn="1"/>
        </p:nvSpPr>
        <p:spPr>
          <a:xfrm>
            <a:off x="8050804" y="6290456"/>
            <a:ext cx="697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DEC18C-94C0-4514-A611-7D4EB083F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3B7A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watchman/" TargetMode="External"/><Relationship Id="rId2" Type="http://schemas.openxmlformats.org/officeDocument/2006/relationships/hyperlink" Target="https://brew.sh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ocolatey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ntray.com/bintray/jcenter" TargetMode="External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arnpkg.com/en/docs/insta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5305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/>
              <a:t>React Native,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render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 </a:t>
            </a:r>
            <a:r>
              <a:rPr lang="en-US" b="1" dirty="0"/>
              <a:t>true native API</a:t>
            </a:r>
            <a:r>
              <a:rPr lang="en-US" dirty="0"/>
              <a:t>,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sdk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build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native</a:t>
            </a:r>
          </a:p>
        </p:txBody>
      </p:sp>
    </p:spTree>
    <p:extLst>
      <p:ext uri="{BB962C8B-B14F-4D97-AF65-F5344CB8AC3E}">
        <p14:creationId xmlns:p14="http://schemas.microsoft.com/office/powerpoint/2010/main" val="21989226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thù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camera,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Bluetooth…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code native(Java </a:t>
            </a:r>
            <a:r>
              <a:rPr lang="en-US" dirty="0" err="1"/>
              <a:t>hoặc</a:t>
            </a:r>
            <a:r>
              <a:rPr lang="en-US" dirty="0"/>
              <a:t> Swift). React Native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code native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code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native code (Java, Swift</a:t>
            </a:r>
            <a:r>
              <a:rPr lang="en-US" dirty="0" smtClean="0"/>
              <a:t>,..)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913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b="1" dirty="0" err="1"/>
              <a:t>Ưu</a:t>
            </a:r>
            <a:r>
              <a:rPr lang="en-US" sz="2400" b="1" dirty="0"/>
              <a:t> </a:t>
            </a:r>
            <a:r>
              <a:rPr lang="en-US" sz="2400" b="1" dirty="0" err="1"/>
              <a:t>điểm</a:t>
            </a:r>
            <a:r>
              <a:rPr lang="en-US" sz="2400" b="1" dirty="0"/>
              <a:t>:</a:t>
            </a:r>
            <a:endParaRPr lang="en-US" sz="2400" dirty="0"/>
          </a:p>
          <a:p>
            <a:pPr lvl="0"/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chóng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ổn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Cộng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mạnh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kiệm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Team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tin </a:t>
            </a:r>
            <a:r>
              <a:rPr lang="en-US" sz="2400" dirty="0" err="1"/>
              <a:t>cậy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ổn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 native code </a:t>
            </a:r>
            <a:r>
              <a:rPr lang="en-US" sz="2400" dirty="0" err="1"/>
              <a:t>nhất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Trải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hybrid app.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7242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/>
              <a:t>Nhược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:</a:t>
            </a:r>
            <a:endParaRPr lang="en-US" dirty="0"/>
          </a:p>
          <a:p>
            <a:pPr lvl="0"/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native code.</a:t>
            </a:r>
          </a:p>
          <a:p>
            <a:pPr lvl="0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app </a:t>
            </a:r>
            <a:r>
              <a:rPr lang="en-US" dirty="0" err="1"/>
              <a:t>thuần</a:t>
            </a:r>
            <a:r>
              <a:rPr lang="en-US" dirty="0"/>
              <a:t> native code.</a:t>
            </a:r>
          </a:p>
          <a:p>
            <a:pPr lvl="0"/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do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JS.</a:t>
            </a:r>
          </a:p>
          <a:p>
            <a:pPr lvl="0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module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2309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2.1.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React Native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8044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Bước</a:t>
            </a:r>
            <a:r>
              <a:rPr lang="en-US" b="0" dirty="0" smtClean="0"/>
              <a:t> 1: </a:t>
            </a:r>
            <a:r>
              <a:rPr lang="en-US" b="0" dirty="0" err="1"/>
              <a:t>C</a:t>
            </a:r>
            <a:r>
              <a:rPr lang="en-US" b="0" dirty="0" err="1" smtClean="0"/>
              <a:t>ài</a:t>
            </a:r>
            <a:r>
              <a:rPr lang="en-US" b="0" dirty="0" smtClean="0"/>
              <a:t> </a:t>
            </a:r>
            <a:r>
              <a:rPr lang="en-US" b="0" dirty="0" err="1" smtClean="0"/>
              <a:t>đặt</a:t>
            </a:r>
            <a:r>
              <a:rPr lang="en-US" b="0" dirty="0" smtClean="0"/>
              <a:t> </a:t>
            </a:r>
            <a:r>
              <a:rPr lang="en-US" b="0" dirty="0"/>
              <a:t>Node </a:t>
            </a:r>
            <a:r>
              <a:rPr lang="en-US" b="0" dirty="0" err="1"/>
              <a:t>và</a:t>
            </a:r>
            <a:r>
              <a:rPr lang="en-US" b="0" dirty="0"/>
              <a:t> Java Development Kit</a:t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2050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vi-VN" dirty="0" smtClean="0"/>
              <a:t>Đầu </a:t>
            </a:r>
            <a:r>
              <a:rPr lang="vi-VN" dirty="0"/>
              <a:t>tiên cần cài đặt Homebrew bằng cách sử dụng các hướng dẫn trên trang web </a:t>
            </a:r>
            <a:r>
              <a:rPr lang="vi-VN" dirty="0">
                <a:hlinkClick r:id="rId2"/>
              </a:rPr>
              <a:t>Homebrew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Sau </a:t>
            </a:r>
            <a:r>
              <a:rPr lang="vi-VN" dirty="0"/>
              <a:t>đó cài đặt Node.js bằng cách thực hiện các lệnh sau qua Terminal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brew install node</a:t>
            </a:r>
          </a:p>
          <a:p>
            <a:r>
              <a:rPr lang="vi-VN" dirty="0"/>
              <a:t>Tiếp theo, sử dụng homebrew để cài đặt </a:t>
            </a:r>
            <a:r>
              <a:rPr lang="vi-VN" dirty="0">
                <a:hlinkClick r:id="rId3"/>
              </a:rPr>
              <a:t>watchman</a:t>
            </a:r>
            <a:r>
              <a:rPr lang="vi-VN" dirty="0"/>
              <a:t>, một chương trình theo dõi tập tin từ Facebook: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brew install watchman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Dành cho </a:t>
            </a:r>
            <a:r>
              <a:rPr lang="vi-VN" dirty="0" smtClean="0"/>
              <a:t>MacOS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4446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Đầu tiên cần cài đặt Chocolatey bằng cách sử dụng các hướng dẫn trên trang web </a:t>
            </a:r>
            <a:r>
              <a:rPr lang="vi-VN" dirty="0">
                <a:hlinkClick r:id="rId3"/>
              </a:rPr>
              <a:t>Chocolatey</a:t>
            </a:r>
            <a:r>
              <a:rPr lang="vi-VN" dirty="0"/>
              <a:t>.</a:t>
            </a:r>
          </a:p>
          <a:p>
            <a:r>
              <a:rPr lang="vi-VN" dirty="0" smtClean="0"/>
              <a:t>choco </a:t>
            </a:r>
            <a:r>
              <a:rPr lang="vi-VN" dirty="0"/>
              <a:t>install -y nodejs.install</a:t>
            </a:r>
          </a:p>
          <a:p>
            <a:r>
              <a:rPr lang="vi-VN" dirty="0" smtClean="0"/>
              <a:t>choco </a:t>
            </a:r>
            <a:r>
              <a:rPr lang="vi-VN" dirty="0"/>
              <a:t>install -y python2</a:t>
            </a:r>
          </a:p>
          <a:p>
            <a:r>
              <a:rPr lang="vi-VN" dirty="0" smtClean="0"/>
              <a:t>choco </a:t>
            </a:r>
            <a:r>
              <a:rPr lang="vi-VN" dirty="0"/>
              <a:t>install -y jdk8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Dành</a:t>
            </a:r>
            <a:r>
              <a:rPr lang="en-US" i="1" dirty="0"/>
              <a:t> </a:t>
            </a:r>
            <a:r>
              <a:rPr lang="en-US" i="1" dirty="0" err="1"/>
              <a:t>cho</a:t>
            </a:r>
            <a:r>
              <a:rPr lang="en-US" i="1" dirty="0"/>
              <a:t> HĐH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2909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Bước</a:t>
            </a:r>
            <a:r>
              <a:rPr lang="en-US" b="0" dirty="0" smtClean="0"/>
              <a:t> 2: React </a:t>
            </a:r>
            <a:r>
              <a:rPr lang="en-US" b="0" dirty="0"/>
              <a:t>Native CLI</a:t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5688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dirty="0"/>
              <a:t>Sử dụng </a:t>
            </a:r>
            <a:r>
              <a:rPr lang="vi-VN" dirty="0">
                <a:hlinkClick r:id="rId2"/>
              </a:rPr>
              <a:t>Node Package Manager</a:t>
            </a:r>
            <a:r>
              <a:rPr lang="vi-VN" dirty="0"/>
              <a:t> (hay viết tắt là </a:t>
            </a:r>
            <a:r>
              <a:rPr lang="vi-VN" b="1" dirty="0"/>
              <a:t>npm</a:t>
            </a:r>
            <a:r>
              <a:rPr lang="vi-VN" dirty="0"/>
              <a:t>) để cài đặt công cụ React Native Command Line Interface (CLI). Tại thiết bị đầu cuối (Terminal hoặc Command Prompt hoặc shell), bạn gõ lệnh: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npm install -g react-native-cli</a:t>
            </a:r>
          </a:p>
          <a:p>
            <a:r>
              <a:rPr lang="vi-VN" dirty="0"/>
              <a:t>npm tìm nạp công cụ CLI và cài đặt nó. npm có chức năng tương tự như </a:t>
            </a:r>
            <a:r>
              <a:rPr lang="vi-VN" dirty="0">
                <a:hlinkClick r:id="rId3"/>
              </a:rPr>
              <a:t>JCenter</a:t>
            </a:r>
            <a:r>
              <a:rPr lang="vi-VN" dirty="0"/>
              <a:t> và được đóng gói với Node.js.</a:t>
            </a:r>
          </a:p>
          <a:p>
            <a:r>
              <a:rPr lang="vi-VN" dirty="0"/>
              <a:t>Sau đó, cài đặt Yarn bằng cách sử dụng các hướng dẫn trên trang web của </a:t>
            </a:r>
            <a:r>
              <a:rPr lang="vi-VN" dirty="0">
                <a:hlinkClick r:id="rId4"/>
              </a:rPr>
              <a:t>Yarn</a:t>
            </a:r>
            <a:r>
              <a:rPr lang="vi-VN" dirty="0"/>
              <a:t>. Yarn là một client npm tốc độ cao.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89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rình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GV: </a:t>
            </a: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r>
              <a:rPr lang="en-US" dirty="0" smtClean="0"/>
              <a:t>ĐT: 0932.5777565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9205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Bước</a:t>
            </a:r>
            <a:r>
              <a:rPr lang="en-US" b="0" dirty="0" smtClean="0"/>
              <a:t> 2</a:t>
            </a:r>
            <a:r>
              <a:rPr lang="vi-VN" b="0" dirty="0" smtClean="0"/>
              <a:t>. </a:t>
            </a:r>
            <a:r>
              <a:rPr lang="vi-VN" b="0" dirty="0"/>
              <a:t>Môi trường phát triển cho Android</a:t>
            </a:r>
            <a:br>
              <a:rPr lang="vi-VN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1156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APIs, Android 23</a:t>
            </a:r>
          </a:p>
          <a:p>
            <a:r>
              <a:rPr lang="en-US" dirty="0"/>
              <a:t>Android SDK Platform 23</a:t>
            </a:r>
          </a:p>
          <a:p>
            <a:r>
              <a:rPr lang="en-US" dirty="0"/>
              <a:t>Intel x86 Atom_64 System Image</a:t>
            </a:r>
          </a:p>
          <a:p>
            <a:r>
              <a:rPr lang="en-US" dirty="0"/>
              <a:t>Google APIs Intel x86 Atom_64 System Image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7262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06" y="385083"/>
            <a:ext cx="10650794" cy="530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0429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1.3.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7915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vi-VN" dirty="0"/>
              <a:t>Điều hướng đến thư mục mà bạn muốn phát triển ứng dụng và chạy lệnh sau trên thiết bị đầu cuối: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react-native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smtClean="0"/>
              <a:t>ChuongTrinh1</a:t>
            </a:r>
          </a:p>
          <a:p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CLI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project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build </a:t>
            </a:r>
            <a:r>
              <a:rPr lang="en-US" dirty="0" err="1"/>
              <a:t>và</a:t>
            </a:r>
            <a:r>
              <a:rPr lang="en-US" dirty="0"/>
              <a:t> run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React Native.</a:t>
            </a:r>
          </a:p>
          <a:p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,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r>
              <a:rPr lang="en-US" dirty="0"/>
              <a:t>cd ChuongTrinh1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3391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vi-VN" i="1" dirty="0"/>
              <a:t>node_modules</a:t>
            </a:r>
            <a:r>
              <a:rPr lang="vi-VN" dirty="0"/>
              <a:t> là một thư mục chứa React Native framework</a:t>
            </a:r>
          </a:p>
          <a:p>
            <a:r>
              <a:rPr lang="vi-VN" i="1" dirty="0"/>
              <a:t>index.js</a:t>
            </a:r>
            <a:r>
              <a:rPr lang="vi-VN" dirty="0"/>
              <a:t> là entry point được tạo bởi công cụ CLI</a:t>
            </a:r>
          </a:p>
          <a:p>
            <a:r>
              <a:rPr lang="vi-VN" i="1" dirty="0"/>
              <a:t>App.js</a:t>
            </a:r>
            <a:r>
              <a:rPr lang="vi-VN" dirty="0"/>
              <a:t> là skeletal  app được tạo bởi công cụ CLI</a:t>
            </a:r>
          </a:p>
          <a:p>
            <a:r>
              <a:rPr lang="vi-VN" i="1" dirty="0"/>
              <a:t>android </a:t>
            </a:r>
            <a:r>
              <a:rPr lang="vi-VN" dirty="0"/>
              <a:t> là thư mục chứa code native dành riêng cho ứng dụng Android</a:t>
            </a:r>
          </a:p>
          <a:p>
            <a:r>
              <a:rPr lang="vi-VN" i="1" dirty="0"/>
              <a:t>ios</a:t>
            </a:r>
            <a:r>
              <a:rPr lang="vi-VN" dirty="0"/>
              <a:t> là tương tự thư mục android thì thư mục này chứa code cho ứng dụng chạy trên iOS.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3116497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react-native run-android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685" y="1710813"/>
            <a:ext cx="2329626" cy="4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2651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ết quả hình ảnh cho The e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164" y="1378224"/>
            <a:ext cx="6054518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333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React Native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GV: Trương Bá Thái</a:t>
            </a:r>
          </a:p>
          <a:p>
            <a:r>
              <a:rPr lang="en-US" smtClean="0"/>
              <a:t>ĐT: 0932.577765</a:t>
            </a:r>
          </a:p>
          <a:p>
            <a:r>
              <a:rPr lang="en-US" smtClean="0"/>
              <a:t>Email:truongbathai@tdc.edu.vn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72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react native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React Native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487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1.1.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react native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670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React Native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( </a:t>
            </a:r>
            <a:r>
              <a:rPr lang="en-US" dirty="0" err="1"/>
              <a:t>cả</a:t>
            </a:r>
            <a:r>
              <a:rPr lang="en-US" dirty="0"/>
              <a:t> Android </a:t>
            </a:r>
            <a:r>
              <a:rPr lang="en-US" dirty="0" err="1"/>
              <a:t>và</a:t>
            </a:r>
            <a:r>
              <a:rPr lang="en-US" dirty="0"/>
              <a:t> IOS)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JavaScript.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React,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(UI)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React Native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gì</a:t>
            </a:r>
            <a:r>
              <a:rPr lang="en-US" b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325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eact native stru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941" y="1442358"/>
            <a:ext cx="6088626" cy="4113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0432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React Native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framework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JavaScript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cross-platform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err="1"/>
              <a:t>Tại</a:t>
            </a:r>
            <a:r>
              <a:rPr lang="en-US" b="0" dirty="0"/>
              <a:t> </a:t>
            </a:r>
            <a:r>
              <a:rPr lang="en-US" b="0" dirty="0" err="1"/>
              <a:t>sao</a:t>
            </a:r>
            <a:r>
              <a:rPr lang="en-US" b="0" dirty="0"/>
              <a:t> </a:t>
            </a:r>
            <a:r>
              <a:rPr lang="en-US" b="0" dirty="0" err="1"/>
              <a:t>lựa</a:t>
            </a:r>
            <a:r>
              <a:rPr lang="en-US" b="0" dirty="0"/>
              <a:t> </a:t>
            </a:r>
            <a:r>
              <a:rPr lang="en-US" b="0" dirty="0" err="1"/>
              <a:t>chọn</a:t>
            </a:r>
            <a:r>
              <a:rPr lang="en-US" b="0" dirty="0"/>
              <a:t> React Native</a:t>
            </a:r>
            <a:r>
              <a:rPr lang="en-US" b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err="1"/>
              <a:t>của</a:t>
            </a:r>
            <a:r>
              <a:rPr lang="en-US" dirty="0"/>
              <a:t> React Native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React,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hạt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React </a:t>
            </a:r>
            <a:r>
              <a:rPr lang="en-US" dirty="0" err="1"/>
              <a:t>và</a:t>
            </a:r>
            <a:r>
              <a:rPr lang="en-US" dirty="0"/>
              <a:t> React Native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, Component API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UI </a:t>
            </a:r>
            <a:r>
              <a:rPr lang="en-US" dirty="0" err="1"/>
              <a:t>trên</a:t>
            </a:r>
            <a:r>
              <a:rPr lang="en-US" dirty="0"/>
              <a:t> web </a:t>
            </a:r>
            <a:r>
              <a:rPr lang="en-US" dirty="0" err="1"/>
              <a:t>và</a:t>
            </a:r>
            <a:r>
              <a:rPr lang="en-US" dirty="0"/>
              <a:t> mobile.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 </a:t>
            </a:r>
            <a:r>
              <a:rPr lang="en-US" dirty="0" err="1"/>
              <a:t>có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1833483117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 - &amp;quot;TIN HỌC ĐẠI CƯƠNG&amp;quot;&quot;/&gt;&lt;property id=&quot;20307&quot; value=&quot;281&quot;/&gt;&lt;/object&gt;&lt;object type=&quot;3&quot; unique_id=&quot;10007&quot;&gt;&lt;property id=&quot;20148&quot; value=&quot;5&quot;/&gt;&lt;property id=&quot;20300&quot; value=&quot;Slide 4 - &amp;quot;Nội dung&amp;quot;&quot;/&gt;&lt;property id=&quot;20307&quot; value=&quot;283&quot;/&gt;&lt;/object&gt;&lt;object type=&quot;3&quot; unique_id=&quot;10014&quot;&gt;&lt;property id=&quot;20148&quot; value=&quot;5&quot;/&gt;&lt;property id=&quot;20300&quot; value=&quot;Slide 6 - &amp;quot;Chương 1: HỆ THỐNG MÁY TÍNH&amp;quot;&quot;/&gt;&lt;property id=&quot;20307&quot; value=&quot;297&quot;/&gt;&lt;/object&gt;&lt;object type=&quot;3&quot; unique_id=&quot;10015&quot;&gt;&lt;property id=&quot;20148&quot; value=&quot;5&quot;/&gt;&lt;property id=&quot;20300&quot; value=&quot;Slide 7 - &amp;quot;Chương 1: HỆ THỐNG MÁY TÍNH&amp;quot;&quot;/&gt;&lt;property id=&quot;20307&quot; value=&quot;298&quot;/&gt;&lt;/object&gt;&lt;object type=&quot;3&quot; unique_id=&quot;10016&quot;&gt;&lt;property id=&quot;20148&quot; value=&quot;5&quot;/&gt;&lt;property id=&quot;20300&quot; value=&quot;Slide 8 - &amp;quot;Chương 1: HỆ THỐNG MÁY TÍNH&amp;quot;&quot;/&gt;&lt;property id=&quot;20307&quot; value=&quot;287&quot;/&gt;&lt;/object&gt;&lt;object type=&quot;3&quot; unique_id=&quot;10017&quot;&gt;&lt;property id=&quot;20148&quot; value=&quot;5&quot;/&gt;&lt;property id=&quot;20300&quot; value=&quot;Slide 9 - &amp;quot;Chương 1: HỆ THỐNG MÁY TÍNH&amp;quot;&quot;/&gt;&lt;property id=&quot;20307&quot; value=&quot;288&quot;/&gt;&lt;/object&gt;&lt;object type=&quot;3&quot; unique_id=&quot;10018&quot;&gt;&lt;property id=&quot;20148&quot; value=&quot;5&quot;/&gt;&lt;property id=&quot;20300&quot; value=&quot;Slide 10 - &amp;quot;Chương 1: HỆ THỐNG MÁY TÍNH&amp;quot;&quot;/&gt;&lt;property id=&quot;20307&quot; value=&quot;289&quot;/&gt;&lt;/object&gt;&lt;object type=&quot;3&quot; unique_id=&quot;10019&quot;&gt;&lt;property id=&quot;20148&quot; value=&quot;5&quot;/&gt;&lt;property id=&quot;20300&quot; value=&quot;Slide 11 - &amp;quot;Chương 1: HỆ THỐNG MÁY TÍNH&amp;quot;&quot;/&gt;&lt;property id=&quot;20307&quot; value=&quot;299&quot;/&gt;&lt;/object&gt;&lt;object type=&quot;3&quot; unique_id=&quot;10020&quot;&gt;&lt;property id=&quot;20148&quot; value=&quot;5&quot;/&gt;&lt;property id=&quot;20300&quot; value=&quot;Slide 12 - &amp;quot;Chương 1: HỆ THỐNG MÁY TÍNH&amp;quot;&quot;/&gt;&lt;property id=&quot;20307&quot; value=&quot;300&quot;/&gt;&lt;/object&gt;&lt;object type=&quot;3&quot; unique_id=&quot;10021&quot;&gt;&lt;property id=&quot;20148&quot; value=&quot;5&quot;/&gt;&lt;property id=&quot;20300&quot; value=&quot;Slide 13 - &amp;quot;Chương 1: HỆ THỐNG MÁY TÍNH&amp;quot;&quot;/&gt;&lt;property id=&quot;20307&quot; value=&quot;301&quot;/&gt;&lt;/object&gt;&lt;object type=&quot;3&quot; unique_id=&quot;10022&quot;&gt;&lt;property id=&quot;20148&quot; value=&quot;5&quot;/&gt;&lt;property id=&quot;20300&quot; value=&quot;Slide 14 - &amp;quot;Chương 1: HỆ THỐNG MÁY TÍNH&amp;quot;&quot;/&gt;&lt;property id=&quot;20307&quot; value=&quot;302&quot;/&gt;&lt;/object&gt;&lt;object type=&quot;3&quot; unique_id=&quot;10023&quot;&gt;&lt;property id=&quot;20148&quot; value=&quot;5&quot;/&gt;&lt;property id=&quot;20300&quot; value=&quot;Slide 15 - &amp;quot;Chương 1: HỆ THỐNG MÁY TÍNH&amp;quot;&quot;/&gt;&lt;property id=&quot;20307&quot; value=&quot;303&quot;/&gt;&lt;/object&gt;&lt;object type=&quot;3&quot; unique_id=&quot;10024&quot;&gt;&lt;property id=&quot;20148&quot; value=&quot;5&quot;/&gt;&lt;property id=&quot;20300&quot; value=&quot;Slide 16 - &amp;quot;Chương 1: HỆ THỐNG MÁY TÍNH&amp;quot;&quot;/&gt;&lt;property id=&quot;20307&quot; value=&quot;304&quot;/&gt;&lt;/object&gt;&lt;object type=&quot;3&quot; unique_id=&quot;10025&quot;&gt;&lt;property id=&quot;20148&quot; value=&quot;5&quot;/&gt;&lt;property id=&quot;20300&quot; value=&quot;Slide 17 - &amp;quot;Chương 1: HỆ THỐNG MÁY TÍNH&amp;quot;&quot;/&gt;&lt;property id=&quot;20307&quot; value=&quot;305&quot;/&gt;&lt;/object&gt;&lt;object type=&quot;3&quot; unique_id=&quot;10026&quot;&gt;&lt;property id=&quot;20148&quot; value=&quot;5&quot;/&gt;&lt;property id=&quot;20300&quot; value=&quot;Slide 18 - &amp;quot;Chương 1: HỆ THỐNG MÁY TÍNH&amp;quot;&quot;/&gt;&lt;property id=&quot;20307&quot; value=&quot;306&quot;/&gt;&lt;/object&gt;&lt;object type=&quot;3&quot; unique_id=&quot;10027&quot;&gt;&lt;property id=&quot;20148&quot; value=&quot;5&quot;/&gt;&lt;property id=&quot;20300&quot; value=&quot;Slide 19 - &amp;quot;Chương 1: HỆ THỐNG MÁY TÍNH&amp;quot;&quot;/&gt;&lt;property id=&quot;20307&quot; value=&quot;307&quot;/&gt;&lt;/object&gt;&lt;object type=&quot;3&quot; unique_id=&quot;10028&quot;&gt;&lt;property id=&quot;20148&quot; value=&quot;5&quot;/&gt;&lt;property id=&quot;20300&quot; value=&quot;Slide 20 - &amp;quot;Chương 1: HỆ THỐNG MÁY TÍNH&amp;quot;&quot;/&gt;&lt;property id=&quot;20307&quot; value=&quot;308&quot;/&gt;&lt;/object&gt;&lt;object type=&quot;3&quot; unique_id=&quot;10029&quot;&gt;&lt;property id=&quot;20148&quot; value=&quot;5&quot;/&gt;&lt;property id=&quot;20300&quot; value=&quot;Slide 21 - &amp;quot;Chương 1: HỆ THỐNG MÁY TÍNH&amp;quot;&quot;/&gt;&lt;property id=&quot;20307&quot; value=&quot;309&quot;/&gt;&lt;/object&gt;&lt;object type=&quot;3&quot; unique_id=&quot;10030&quot;&gt;&lt;property id=&quot;20148&quot; value=&quot;5&quot;/&gt;&lt;property id=&quot;20300&quot; value=&quot;Slide 22 - &amp;quot;Chương 1: HỆ THỐNG MÁY TÍNH&amp;quot;&quot;/&gt;&lt;property id=&quot;20307&quot; value=&quot;310&quot;/&gt;&lt;/object&gt;&lt;object type=&quot;3&quot; unique_id=&quot;10031&quot;&gt;&lt;property id=&quot;20148&quot; value=&quot;5&quot;/&gt;&lt;property id=&quot;20300&quot; value=&quot;Slide 23 - &amp;quot;Chương 1: HỆ THỐNG MÁY TÍNH&amp;quot;&quot;/&gt;&lt;property id=&quot;20307&quot; value=&quot;311&quot;/&gt;&lt;/object&gt;&lt;object type=&quot;3&quot; unique_id=&quot;10032&quot;&gt;&lt;property id=&quot;20148&quot; value=&quot;5&quot;/&gt;&lt;property id=&quot;20300&quot; value=&quot;Slide 24 - &amp;quot;Chương 1: HỆ THỐNG MÁY TÍNH&amp;quot;&quot;/&gt;&lt;property id=&quot;20307&quot; value=&quot;312&quot;/&gt;&lt;/object&gt;&lt;object type=&quot;3&quot; unique_id=&quot;10033&quot;&gt;&lt;property id=&quot;20148&quot; value=&quot;5&quot;/&gt;&lt;property id=&quot;20300&quot; value=&quot;Slide 25 - &amp;quot;Chương 1: HỆ THỐNG MÁY TÍNH&amp;quot;&quot;/&gt;&lt;property id=&quot;20307&quot; value=&quot;313&quot;/&gt;&lt;/object&gt;&lt;object type=&quot;3&quot; unique_id=&quot;10034&quot;&gt;&lt;property id=&quot;20148&quot; value=&quot;5&quot;/&gt;&lt;property id=&quot;20300&quot; value=&quot;Slide 26 - &amp;quot;Chương 1: HỆ THỐNG MÁY TÍNH&amp;quot;&quot;/&gt;&lt;property id=&quot;20307&quot; value=&quot;314&quot;/&gt;&lt;/object&gt;&lt;object type=&quot;3&quot; unique_id=&quot;10035&quot;&gt;&lt;property id=&quot;20148&quot; value=&quot;5&quot;/&gt;&lt;property id=&quot;20300&quot; value=&quot;Slide 27 - &amp;quot;Chương 1: HỆ THỐNG MÁY TÍNH&amp;quot;&quot;/&gt;&lt;property id=&quot;20307&quot; value=&quot;315&quot;/&gt;&lt;/object&gt;&lt;object type=&quot;3&quot; unique_id=&quot;10036&quot;&gt;&lt;property id=&quot;20148&quot; value=&quot;5&quot;/&gt;&lt;property id=&quot;20300&quot; value=&quot;Slide 28 - &amp;quot;Chương 1: HỆ THỐNG MÁY TÍNH&amp;quot;&quot;/&gt;&lt;property id=&quot;20307&quot; value=&quot;316&quot;/&gt;&lt;/object&gt;&lt;object type=&quot;3&quot; unique_id=&quot;10037&quot;&gt;&lt;property id=&quot;20148&quot; value=&quot;5&quot;/&gt;&lt;property id=&quot;20300&quot; value=&quot;Slide 29 - &amp;quot;Chương 1: HỆ THỐNG MÁY TÍNH&amp;quot;&quot;/&gt;&lt;property id=&quot;20307&quot; value=&quot;317&quot;/&gt;&lt;/object&gt;&lt;object type=&quot;3&quot; unique_id=&quot;10038&quot;&gt;&lt;property id=&quot;20148&quot; value=&quot;5&quot;/&gt;&lt;property id=&quot;20300&quot; value=&quot;Slide 30 - &amp;quot;Chương 1: HỆ THỐNG MÁY TÍNH&amp;quot;&quot;/&gt;&lt;property id=&quot;20307&quot; value=&quot;318&quot;/&gt;&lt;/object&gt;&lt;object type=&quot;3&quot; unique_id=&quot;10039&quot;&gt;&lt;property id=&quot;20148&quot; value=&quot;5&quot;/&gt;&lt;property id=&quot;20300&quot; value=&quot;Slide 31 - &amp;quot;Chương 1: HỆ THỐNG MÁY TÍNH&amp;quot;&quot;/&gt;&lt;property id=&quot;20307&quot; value=&quot;319&quot;/&gt;&lt;/object&gt;&lt;object type=&quot;3&quot; unique_id=&quot;10040&quot;&gt;&lt;property id=&quot;20148&quot; value=&quot;5&quot;/&gt;&lt;property id=&quot;20300&quot; value=&quot;Slide 32 - &amp;quot;Chương 1: HỆ THỐNG MÁY TÍNH&amp;quot;&quot;/&gt;&lt;property id=&quot;20307&quot; value=&quot;320&quot;/&gt;&lt;/object&gt;&lt;object type=&quot;3&quot; unique_id=&quot;10041&quot;&gt;&lt;property id=&quot;20148&quot; value=&quot;5&quot;/&gt;&lt;property id=&quot;20300&quot; value=&quot;Slide 33 - &amp;quot;Chương 1: HỆ THỐNG MÁY TÍNH&amp;quot;&quot;/&gt;&lt;property id=&quot;20307&quot; value=&quot;321&quot;/&gt;&lt;/object&gt;&lt;object type=&quot;3&quot; unique_id=&quot;10042&quot;&gt;&lt;property id=&quot;20148&quot; value=&quot;5&quot;/&gt;&lt;property id=&quot;20300&quot; value=&quot;Slide 34 - &amp;quot;Chương 1: HỆ THỐNG MÁY TÍNH&amp;quot;&quot;/&gt;&lt;property id=&quot;20307&quot; value=&quot;322&quot;/&gt;&lt;/object&gt;&lt;object type=&quot;3&quot; unique_id=&quot;10043&quot;&gt;&lt;property id=&quot;20148&quot; value=&quot;5&quot;/&gt;&lt;property id=&quot;20300&quot; value=&quot;Slide 35 - &amp;quot;Chương 1: HỆ THỐNG MÁY TÍNH&amp;quot;&quot;/&gt;&lt;property id=&quot;20307&quot; value=&quot;323&quot;/&gt;&lt;/object&gt;&lt;object type=&quot;3&quot; unique_id=&quot;10044&quot;&gt;&lt;property id=&quot;20148&quot; value=&quot;5&quot;/&gt;&lt;property id=&quot;20300&quot; value=&quot;Slide 36 - &amp;quot;Chương 1: HỆ THỐNG MÁY TÍNH&amp;quot;&quot;/&gt;&lt;property id=&quot;20307&quot; value=&quot;324&quot;/&gt;&lt;/object&gt;&lt;object type=&quot;3&quot; unique_id=&quot;10045&quot;&gt;&lt;property id=&quot;20148&quot; value=&quot;5&quot;/&gt;&lt;property id=&quot;20300&quot; value=&quot;Slide 37 - &amp;quot;Chương 1: HỆ THỐNG MÁY TÍNH&amp;quot;&quot;/&gt;&lt;property id=&quot;20307&quot; value=&quot;325&quot;/&gt;&lt;/object&gt;&lt;object type=&quot;3&quot; unique_id=&quot;10046&quot;&gt;&lt;property id=&quot;20148&quot; value=&quot;5&quot;/&gt;&lt;property id=&quot;20300&quot; value=&quot;Slide 38 - &amp;quot;Chương 1: HỆ THỐNG MÁY TÍNH&amp;quot;&quot;/&gt;&lt;property id=&quot;20307&quot; value=&quot;326&quot;/&gt;&lt;/object&gt;&lt;object type=&quot;3&quot; unique_id=&quot;10047&quot;&gt;&lt;property id=&quot;20148&quot; value=&quot;5&quot;/&gt;&lt;property id=&quot;20300&quot; value=&quot;Slide 39 - &amp;quot;Chương 1: HỆ THỐNG MÁY TÍNH&amp;quot;&quot;/&gt;&lt;property id=&quot;20307&quot; value=&quot;327&quot;/&gt;&lt;/object&gt;&lt;object type=&quot;3&quot; unique_id=&quot;10048&quot;&gt;&lt;property id=&quot;20148&quot; value=&quot;5&quot;/&gt;&lt;property id=&quot;20300&quot; value=&quot;Slide 40 - &amp;quot;Chương 1: HỆ THỐNG MÁY TÍNH&amp;quot;&quot;/&gt;&lt;property id=&quot;20307&quot; value=&quot;328&quot;/&gt;&lt;/object&gt;&lt;object type=&quot;3&quot; unique_id=&quot;10049&quot;&gt;&lt;property id=&quot;20148&quot; value=&quot;5&quot;/&gt;&lt;property id=&quot;20300&quot; value=&quot;Slide 41 - &amp;quot;Chương 1: HỆ THỐNG MÁY TÍNH&amp;quot;&quot;/&gt;&lt;property id=&quot;20307&quot; value=&quot;329&quot;/&gt;&lt;/object&gt;&lt;object type=&quot;3&quot; unique_id=&quot;10050&quot;&gt;&lt;property id=&quot;20148&quot; value=&quot;5&quot;/&gt;&lt;property id=&quot;20300&quot; value=&quot;Slide 42 - &amp;quot;Chương 1: HỆ THỐNG MÁY TÍNH&amp;quot;&quot;/&gt;&lt;property id=&quot;20307&quot; value=&quot;330&quot;/&gt;&lt;/object&gt;&lt;object type=&quot;3&quot; unique_id=&quot;10051&quot;&gt;&lt;property id=&quot;20148&quot; value=&quot;5&quot;/&gt;&lt;property id=&quot;20300&quot; value=&quot;Slide 43 - &amp;quot;Chương 1: HỆ THỐNG MÁY TÍNH&amp;quot;&quot;/&gt;&lt;property id=&quot;20307&quot; value=&quot;331&quot;/&gt;&lt;/object&gt;&lt;object type=&quot;3&quot; unique_id=&quot;10052&quot;&gt;&lt;property id=&quot;20148&quot; value=&quot;5&quot;/&gt;&lt;property id=&quot;20300&quot; value=&quot;Slide 44 - &amp;quot;Chương 1: HỆ THỐNG MÁY TÍNH&amp;quot;&quot;/&gt;&lt;property id=&quot;20307&quot; value=&quot;332&quot;/&gt;&lt;/object&gt;&lt;object type=&quot;3&quot; unique_id=&quot;10053&quot;&gt;&lt;property id=&quot;20148&quot; value=&quot;5&quot;/&gt;&lt;property id=&quot;20300&quot; value=&quot;Slide 45 - &amp;quot;Chương 1: HỆ THỐNG MÁY TÍNH&amp;quot;&quot;/&gt;&lt;property id=&quot;20307&quot; value=&quot;333&quot;/&gt;&lt;/object&gt;&lt;object type=&quot;3&quot; unique_id=&quot;10054&quot;&gt;&lt;property id=&quot;20148&quot; value=&quot;5&quot;/&gt;&lt;property id=&quot;20300&quot; value=&quot;Slide 46 - &amp;quot;Chương 1: HỆ THỐNG MÁY TÍNH&amp;quot;&quot;/&gt;&lt;property id=&quot;20307&quot; value=&quot;334&quot;/&gt;&lt;/object&gt;&lt;object type=&quot;3&quot; unique_id=&quot;10055&quot;&gt;&lt;property id=&quot;20148&quot; value=&quot;5&quot;/&gt;&lt;property id=&quot;20300&quot; value=&quot;Slide 47 - &amp;quot;Chương 1: HỆ THỐNG MÁY TÍNH&amp;quot;&quot;/&gt;&lt;property id=&quot;20307&quot; value=&quot;335&quot;/&gt;&lt;/object&gt;&lt;object type=&quot;3&quot; unique_id=&quot;10056&quot;&gt;&lt;property id=&quot;20148&quot; value=&quot;5&quot;/&gt;&lt;property id=&quot;20300&quot; value=&quot;Slide 49 - &amp;quot;Chương 2: HỆ ĐIỀU HÀNH&amp;quot;&quot;/&gt;&lt;property id=&quot;20307&quot; value=&quot;336&quot;/&gt;&lt;/object&gt;&lt;object type=&quot;3&quot; unique_id=&quot;10057&quot;&gt;&lt;property id=&quot;20148&quot; value=&quot;5&quot;/&gt;&lt;property id=&quot;20300&quot; value=&quot;Slide 50 - &amp;quot;Chương 2: HỆ ĐIỀU HÀNH&amp;quot;&quot;/&gt;&lt;property id=&quot;20307&quot; value=&quot;337&quot;/&gt;&lt;/object&gt;&lt;object type=&quot;3&quot; unique_id=&quot;10058&quot;&gt;&lt;property id=&quot;20148&quot; value=&quot;5&quot;/&gt;&lt;property id=&quot;20300&quot; value=&quot;Slide 51 - &amp;quot;Chương 2: HỆ ĐIỀU HÀNH&amp;quot;&quot;/&gt;&lt;property id=&quot;20307&quot; value=&quot;338&quot;/&gt;&lt;/object&gt;&lt;object type=&quot;3&quot; unique_id=&quot;10059&quot;&gt;&lt;property id=&quot;20148&quot; value=&quot;5&quot;/&gt;&lt;property id=&quot;20300&quot; value=&quot;Slide 52 - &amp;quot;Chương 2: HỆ ĐIỀU HÀNH&amp;quot;&quot;/&gt;&lt;property id=&quot;20307&quot; value=&quot;339&quot;/&gt;&lt;/object&gt;&lt;object type=&quot;3&quot; unique_id=&quot;10060&quot;&gt;&lt;property id=&quot;20148&quot; value=&quot;5&quot;/&gt;&lt;property id=&quot;20300&quot; value=&quot;Slide 53 - &amp;quot;Chương 2: HỆ ĐIỀU HÀNH&amp;quot;&quot;/&gt;&lt;property id=&quot;20307&quot; value=&quot;340&quot;/&gt;&lt;/object&gt;&lt;object type=&quot;3&quot; unique_id=&quot;10061&quot;&gt;&lt;property id=&quot;20148&quot; value=&quot;5&quot;/&gt;&lt;property id=&quot;20300&quot; value=&quot;Slide 54 - &amp;quot;Chương 2: HỆ ĐIỀU HÀNH&amp;quot;&quot;/&gt;&lt;property id=&quot;20307&quot; value=&quot;341&quot;/&gt;&lt;/object&gt;&lt;object type=&quot;3&quot; unique_id=&quot;10062&quot;&gt;&lt;property id=&quot;20148&quot; value=&quot;5&quot;/&gt;&lt;property id=&quot;20300&quot; value=&quot;Slide 55 - &amp;quot;Chương 2: HỆ ĐIỀU HÀNH&amp;quot;&quot;/&gt;&lt;property id=&quot;20307&quot; value=&quot;342&quot;/&gt;&lt;/object&gt;&lt;object type=&quot;3&quot; unique_id=&quot;10063&quot;&gt;&lt;property id=&quot;20148&quot; value=&quot;5&quot;/&gt;&lt;property id=&quot;20300&quot; value=&quot;Slide 56 - &amp;quot;Chương 2: HỆ ĐIỀU HÀNH&amp;quot;&quot;/&gt;&lt;property id=&quot;20307&quot; value=&quot;343&quot;/&gt;&lt;/object&gt;&lt;object type=&quot;3&quot; unique_id=&quot;10064&quot;&gt;&lt;property id=&quot;20148&quot; value=&quot;5&quot;/&gt;&lt;property id=&quot;20300&quot; value=&quot;Slide 57 - &amp;quot;Chương 2: HỆ ĐIỀU HÀNH&amp;quot;&quot;/&gt;&lt;property id=&quot;20307&quot; value=&quot;344&quot;/&gt;&lt;/object&gt;&lt;object type=&quot;3&quot; unique_id=&quot;10065&quot;&gt;&lt;property id=&quot;20148&quot; value=&quot;5&quot;/&gt;&lt;property id=&quot;20300&quot; value=&quot;Slide 58 - &amp;quot;Chương 2: HỆ ĐIỀU HÀNH&amp;quot;&quot;/&gt;&lt;property id=&quot;20307&quot; value=&quot;345&quot;/&gt;&lt;/object&gt;&lt;object type=&quot;3&quot; unique_id=&quot;10066&quot;&gt;&lt;property id=&quot;20148&quot; value=&quot;5&quot;/&gt;&lt;property id=&quot;20300&quot; value=&quot;Slide 60 - &amp;quot;Chương 3: HỆ ĐIỀU HÀNH WINDOWS &amp;quot;&quot;/&gt;&lt;property id=&quot;20307&quot; value=&quot;346&quot;/&gt;&lt;/object&gt;&lt;object type=&quot;3&quot; unique_id=&quot;10067&quot;&gt;&lt;property id=&quot;20148&quot; value=&quot;5&quot;/&gt;&lt;property id=&quot;20300&quot; value=&quot;Slide 61 - &amp;quot;Chương 3: HỆ ĐIỀU HÀNH WINDOWS&amp;quot;&quot;/&gt;&lt;property id=&quot;20307&quot; value=&quot;347&quot;/&gt;&lt;/object&gt;&lt;object type=&quot;3&quot; unique_id=&quot;10068&quot;&gt;&lt;property id=&quot;20148&quot; value=&quot;5&quot;/&gt;&lt;property id=&quot;20300&quot; value=&quot;Slide 62 - &amp;quot;Chương 3: HỆ ĐIỀU HÀNH WINDOWS&amp;quot;&quot;/&gt;&lt;property id=&quot;20307&quot; value=&quot;348&quot;/&gt;&lt;/object&gt;&lt;object type=&quot;3&quot; unique_id=&quot;10069&quot;&gt;&lt;property id=&quot;20148&quot; value=&quot;5&quot;/&gt;&lt;property id=&quot;20300&quot; value=&quot;Slide 63 - &amp;quot;Chương 3: HỆ ĐIỀU HÀNH WINDOWS&amp;quot;&quot;/&gt;&lt;property id=&quot;20307&quot; value=&quot;349&quot;/&gt;&lt;/object&gt;&lt;object type=&quot;3&quot; unique_id=&quot;10070&quot;&gt;&lt;property id=&quot;20148&quot; value=&quot;5&quot;/&gt;&lt;property id=&quot;20300&quot; value=&quot;Slide 64 - &amp;quot;Chương 3: HỆ ĐIỀU HÀNH WINDOWS&amp;quot;&quot;/&gt;&lt;property id=&quot;20307&quot; value=&quot;350&quot;/&gt;&lt;/object&gt;&lt;object type=&quot;3&quot; unique_id=&quot;10071&quot;&gt;&lt;property id=&quot;20148&quot; value=&quot;5&quot;/&gt;&lt;property id=&quot;20300&quot; value=&quot;Slide 65 - &amp;quot;Chương 3: HỆ ĐIỀU HÀNH WINDOWS&amp;quot;&quot;/&gt;&lt;property id=&quot;20307&quot; value=&quot;351&quot;/&gt;&lt;/object&gt;&lt;object type=&quot;3&quot; unique_id=&quot;10072&quot;&gt;&lt;property id=&quot;20148&quot; value=&quot;5&quot;/&gt;&lt;property id=&quot;20300&quot; value=&quot;Slide 66 - &amp;quot;Chương 3: HỆ ĐIỀU HÀNH WINDOWS&amp;quot;&quot;/&gt;&lt;property id=&quot;20307&quot; value=&quot;352&quot;/&gt;&lt;/object&gt;&lt;object type=&quot;3&quot; unique_id=&quot;10073&quot;&gt;&lt;property id=&quot;20148&quot; value=&quot;5&quot;/&gt;&lt;property id=&quot;20300&quot; value=&quot;Slide 67 - &amp;quot;Chương 3: HỆ ĐIỀU HÀNH WINDOWS&amp;quot;&quot;/&gt;&lt;property id=&quot;20307&quot; value=&quot;353&quot;/&gt;&lt;/object&gt;&lt;object type=&quot;3&quot; unique_id=&quot;10074&quot;&gt;&lt;property id=&quot;20148&quot; value=&quot;5&quot;/&gt;&lt;property id=&quot;20300&quot; value=&quot;Slide 68 - &amp;quot;Chương 3: HỆ ĐIỀU HÀNH WINDOWS&amp;quot;&quot;/&gt;&lt;property id=&quot;20307&quot; value=&quot;354&quot;/&gt;&lt;/object&gt;&lt;object type=&quot;3&quot; unique_id=&quot;10075&quot;&gt;&lt;property id=&quot;20148&quot; value=&quot;5&quot;/&gt;&lt;property id=&quot;20300&quot; value=&quot;Slide 69 - &amp;quot;Chương 3: HỆ ĐIỀU HÀNH WINDOWS&amp;quot;&quot;/&gt;&lt;property id=&quot;20307&quot; value=&quot;355&quot;/&gt;&lt;/object&gt;&lt;object type=&quot;3&quot; unique_id=&quot;10076&quot;&gt;&lt;property id=&quot;20148&quot; value=&quot;5&quot;/&gt;&lt;property id=&quot;20300&quot; value=&quot;Slide 70 - &amp;quot;Chương 3: HỆ ĐIỀU HÀNH WINDOWS&amp;quot;&quot;/&gt;&lt;property id=&quot;20307&quot; value=&quot;356&quot;/&gt;&lt;/object&gt;&lt;object type=&quot;3&quot; unique_id=&quot;10077&quot;&gt;&lt;property id=&quot;20148&quot; value=&quot;5&quot;/&gt;&lt;property id=&quot;20300&quot; value=&quot;Slide 71 - &amp;quot;Chương 3: HỆ ĐIỀU HÀNH WINDOWS&amp;quot;&quot;/&gt;&lt;property id=&quot;20307&quot; value=&quot;357&quot;/&gt;&lt;/object&gt;&lt;object type=&quot;3&quot; unique_id=&quot;10078&quot;&gt;&lt;property id=&quot;20148&quot; value=&quot;5&quot;/&gt;&lt;property id=&quot;20300&quot; value=&quot;Slide 72 - &amp;quot;Chương 3: HỆ ĐIỀU HÀNH WINDOWS&amp;quot;&quot;/&gt;&lt;property id=&quot;20307&quot; value=&quot;358&quot;/&gt;&lt;/object&gt;&lt;object type=&quot;3&quot; unique_id=&quot;10079&quot;&gt;&lt;property id=&quot;20148&quot; value=&quot;5&quot;/&gt;&lt;property id=&quot;20300&quot; value=&quot;Slide 73 - &amp;quot;Chương 3: HỆ ĐIỀU HÀNH WINDOWS&amp;quot;&quot;/&gt;&lt;property id=&quot;20307&quot; value=&quot;359&quot;/&gt;&lt;/object&gt;&lt;object type=&quot;3&quot; unique_id=&quot;10080&quot;&gt;&lt;property id=&quot;20148&quot; value=&quot;5&quot;/&gt;&lt;property id=&quot;20300&quot; value=&quot;Slide 74 - &amp;quot;Chương 3: HỆ ĐIỀU HÀNH WINDOWS&amp;quot;&quot;/&gt;&lt;property id=&quot;20307&quot; value=&quot;360&quot;/&gt;&lt;/object&gt;&lt;object type=&quot;3&quot; unique_id=&quot;10081&quot;&gt;&lt;property id=&quot;20148&quot; value=&quot;5&quot;/&gt;&lt;property id=&quot;20300&quot; value=&quot;Slide 75 - &amp;quot;Chương 3: HỆ ĐIỀU HÀNH WINDOWS&amp;quot;&quot;/&gt;&lt;property id=&quot;20307&quot; value=&quot;361&quot;/&gt;&lt;/object&gt;&lt;object type=&quot;3&quot; unique_id=&quot;10082&quot;&gt;&lt;property id=&quot;20148&quot; value=&quot;5&quot;/&gt;&lt;property id=&quot;20300&quot; value=&quot;Slide 76 - &amp;quot;Chương 3: HỆ ĐIỀU HÀNH WINDOWS&amp;quot;&quot;/&gt;&lt;property id=&quot;20307&quot; value=&quot;362&quot;/&gt;&lt;/object&gt;&lt;object type=&quot;3&quot; unique_id=&quot;10083&quot;&gt;&lt;property id=&quot;20148&quot; value=&quot;5&quot;/&gt;&lt;property id=&quot;20300&quot; value=&quot;Slide 77 - &amp;quot;Chương 3: HỆ ĐIỀU HÀNH WINDOWS&amp;quot;&quot;/&gt;&lt;property id=&quot;20307&quot; value=&quot;363&quot;/&gt;&lt;/object&gt;&lt;object type=&quot;3&quot; unique_id=&quot;10084&quot;&gt;&lt;property id=&quot;20148&quot; value=&quot;5&quot;/&gt;&lt;property id=&quot;20300&quot; value=&quot;Slide 78 - &amp;quot;Chương 3: HỆ ĐIỀU HÀNH WINDOWS&amp;quot;&quot;/&gt;&lt;property id=&quot;20307&quot; value=&quot;364&quot;/&gt;&lt;/object&gt;&lt;object type=&quot;3&quot; unique_id=&quot;10085&quot;&gt;&lt;property id=&quot;20148&quot; value=&quot;5&quot;/&gt;&lt;property id=&quot;20300&quot; value=&quot;Slide 79 - &amp;quot;Chương 3: HỆ ĐIỀU HÀNH WINDOWS&amp;quot;&quot;/&gt;&lt;property id=&quot;20307&quot; value=&quot;365&quot;/&gt;&lt;/object&gt;&lt;object type=&quot;3&quot; unique_id=&quot;10086&quot;&gt;&lt;property id=&quot;20148&quot; value=&quot;5&quot;/&gt;&lt;property id=&quot;20300&quot; value=&quot;Slide 80 - &amp;quot;Chương 3: HỆ ĐIỀU HÀNH WINDOWS&amp;quot;&quot;/&gt;&lt;property id=&quot;20307&quot; value=&quot;366&quot;/&gt;&lt;/object&gt;&lt;object type=&quot;3&quot; unique_id=&quot;10087&quot;&gt;&lt;property id=&quot;20148&quot; value=&quot;5&quot;/&gt;&lt;property id=&quot;20300&quot; value=&quot;Slide 81 - &amp;quot;Chương 3: HỆ ĐIỀU HÀNH WINDOWS&amp;quot;&quot;/&gt;&lt;property id=&quot;20307&quot; value=&quot;367&quot;/&gt;&lt;/object&gt;&lt;object type=&quot;3&quot; unique_id=&quot;10088&quot;&gt;&lt;property id=&quot;20148&quot; value=&quot;5&quot;/&gt;&lt;property id=&quot;20300&quot; value=&quot;Slide 82 - &amp;quot;Chương 3: HỆ ĐIỀU HÀNH WINDOWS&amp;quot;&quot;/&gt;&lt;property id=&quot;20307&quot; value=&quot;368&quot;/&gt;&lt;/object&gt;&lt;object type=&quot;3&quot; unique_id=&quot;10089&quot;&gt;&lt;property id=&quot;20148&quot; value=&quot;5&quot;/&gt;&lt;property id=&quot;20300&quot; value=&quot;Slide 83 - &amp;quot;Chương 3: HỆ ĐIỀU HÀNH WINDOWS&amp;quot;&quot;/&gt;&lt;property id=&quot;20307&quot; value=&quot;369&quot;/&gt;&lt;/object&gt;&lt;object type=&quot;3&quot; unique_id=&quot;10090&quot;&gt;&lt;property id=&quot;20148&quot; value=&quot;5&quot;/&gt;&lt;property id=&quot;20300&quot; value=&quot;Slide 84 - &amp;quot;Chương 3: HỆ ĐIỀU HÀNH WINDOWS&amp;quot;&quot;/&gt;&lt;property id=&quot;20307&quot; value=&quot;370&quot;/&gt;&lt;/object&gt;&lt;object type=&quot;3&quot; unique_id=&quot;10091&quot;&gt;&lt;property id=&quot;20148&quot; value=&quot;5&quot;/&gt;&lt;property id=&quot;20300&quot; value=&quot;Slide 85 - &amp;quot;Chương 3: HỆ ĐIỀU HÀNH WINDOWS&amp;quot;&quot;/&gt;&lt;property id=&quot;20307&quot; value=&quot;371&quot;/&gt;&lt;/object&gt;&lt;object type=&quot;3&quot; unique_id=&quot;10092&quot;&gt;&lt;property id=&quot;20148&quot; value=&quot;5&quot;/&gt;&lt;property id=&quot;20300&quot; value=&quot;Slide 86 - &amp;quot;Chương 3: HỆ ĐIỀU HÀNH WINDOWS&amp;quot;&quot;/&gt;&lt;property id=&quot;20307&quot; value=&quot;372&quot;/&gt;&lt;/object&gt;&lt;object type=&quot;3&quot; unique_id=&quot;10093&quot;&gt;&lt;property id=&quot;20148&quot; value=&quot;5&quot;/&gt;&lt;property id=&quot;20300&quot; value=&quot;Slide 87 - &amp;quot;Chương 3: HỆ ĐIỀU HÀNH WINDOWS&amp;quot;&quot;/&gt;&lt;property id=&quot;20307&quot; value=&quot;373&quot;/&gt;&lt;/object&gt;&lt;object type=&quot;3&quot; unique_id=&quot;10094&quot;&gt;&lt;property id=&quot;20148&quot; value=&quot;5&quot;/&gt;&lt;property id=&quot;20300&quot; value=&quot;Slide 88 - &amp;quot;Chương 3: HỆ ĐIỀU HÀNH WINDOWS&amp;quot;&quot;/&gt;&lt;property id=&quot;20307&quot; value=&quot;374&quot;/&gt;&lt;/object&gt;&lt;object type=&quot;3&quot; unique_id=&quot;10095&quot;&gt;&lt;property id=&quot;20148&quot; value=&quot;5&quot;/&gt;&lt;property id=&quot;20300&quot; value=&quot;Slide 89 - &amp;quot;Chương 3: HỆ ĐIỀU HÀNH WINDOWS&amp;quot;&quot;/&gt;&lt;property id=&quot;20307&quot; value=&quot;375&quot;/&gt;&lt;/object&gt;&lt;object type=&quot;3&quot; unique_id=&quot;10096&quot;&gt;&lt;property id=&quot;20148&quot; value=&quot;5&quot;/&gt;&lt;property id=&quot;20300&quot; value=&quot;Slide 90 - &amp;quot;Chương 3: HỆ ĐIỀU HÀNH WINDOWS&amp;quot;&quot;/&gt;&lt;property id=&quot;20307&quot; value=&quot;376&quot;/&gt;&lt;/object&gt;&lt;object type=&quot;3&quot; unique_id=&quot;10097&quot;&gt;&lt;property id=&quot;20148&quot; value=&quot;5&quot;/&gt;&lt;property id=&quot;20300&quot; value=&quot;Slide 91 - &amp;quot;Chương 3: HỆ ĐIỀU HÀNH WINDOWS&amp;quot;&quot;/&gt;&lt;property id=&quot;20307&quot; value=&quot;377&quot;/&gt;&lt;/object&gt;&lt;object type=&quot;3&quot; unique_id=&quot;10098&quot;&gt;&lt;property id=&quot;20148&quot; value=&quot;5&quot;/&gt;&lt;property id=&quot;20300&quot; value=&quot;Slide 92 - &amp;quot;Chương 3: HỆ ĐIỀU HÀNH WINDOWS&amp;quot;&quot;/&gt;&lt;property id=&quot;20307&quot; value=&quot;378&quot;/&gt;&lt;/object&gt;&lt;object type=&quot;3&quot; unique_id=&quot;10099&quot;&gt;&lt;property id=&quot;20148&quot; value=&quot;5&quot;/&gt;&lt;property id=&quot;20300&quot; value=&quot;Slide 93 - &amp;quot;Chương 3: HỆ ĐIỀU HÀNH WINDOWS&amp;quot;&quot;/&gt;&lt;property id=&quot;20307&quot; value=&quot;379&quot;/&gt;&lt;/object&gt;&lt;object type=&quot;3&quot; unique_id=&quot;10100&quot;&gt;&lt;property id=&quot;20148&quot; value=&quot;5&quot;/&gt;&lt;property id=&quot;20300&quot; value=&quot;Slide 94 - &amp;quot;Chương 3: HỆ ĐIỀU HÀNH WINDOWS&amp;quot;&quot;/&gt;&lt;property id=&quot;20307&quot; value=&quot;380&quot;/&gt;&lt;/object&gt;&lt;object type=&quot;3&quot; unique_id=&quot;10101&quot;&gt;&lt;property id=&quot;20148&quot; value=&quot;5&quot;/&gt;&lt;property id=&quot;20300&quot; value=&quot;Slide 95 - &amp;quot;Chương 3: HỆ ĐIỀU HÀNH WINDOWS&amp;quot;&quot;/&gt;&lt;property id=&quot;20307&quot; value=&quot;381&quot;/&gt;&lt;/object&gt;&lt;object type=&quot;3&quot; unique_id=&quot;10102&quot;&gt;&lt;property id=&quot;20148&quot; value=&quot;5&quot;/&gt;&lt;property id=&quot;20300&quot; value=&quot;Slide 96 - &amp;quot;Chương 3: HỆ ĐIỀU HÀNH WINDOWS&amp;quot;&quot;/&gt;&lt;property id=&quot;20307&quot; value=&quot;382&quot;/&gt;&lt;/object&gt;&lt;object type=&quot;3&quot; unique_id=&quot;10103&quot;&gt;&lt;property id=&quot;20148&quot; value=&quot;5&quot;/&gt;&lt;property id=&quot;20300&quot; value=&quot;Slide 97 - &amp;quot;Chương 3: HỆ ĐIỀU HÀNH WINDOWS&amp;quot;&quot;/&gt;&lt;property id=&quot;20307&quot; value=&quot;383&quot;/&gt;&lt;/object&gt;&lt;object type=&quot;3&quot; unique_id=&quot;10104&quot;&gt;&lt;property id=&quot;20148&quot; value=&quot;5&quot;/&gt;&lt;property id=&quot;20300&quot; value=&quot;Slide 98 - &amp;quot;Chương 3: HỆ ĐIỀU HÀNH WINDOWS&amp;quot;&quot;/&gt;&lt;property id=&quot;20307&quot; value=&quot;384&quot;/&gt;&lt;/object&gt;&lt;object type=&quot;3&quot; unique_id=&quot;10105&quot;&gt;&lt;property id=&quot;20148&quot; value=&quot;5&quot;/&gt;&lt;property id=&quot;20300&quot; value=&quot;Slide 99 - &amp;quot;Chương 3: HỆ ĐIỀU HÀNH WINDOWS&amp;quot;&quot;/&gt;&lt;property id=&quot;20307&quot; value=&quot;385&quot;/&gt;&lt;/object&gt;&lt;object type=&quot;3&quot; unique_id=&quot;10106&quot;&gt;&lt;property id=&quot;20148&quot; value=&quot;5&quot;/&gt;&lt;property id=&quot;20300&quot; value=&quot;Slide 100 - &amp;quot;Chương 3: HỆ ĐIỀU HÀNH WINDOWS&amp;quot;&quot;/&gt;&lt;property id=&quot;20307&quot; value=&quot;386&quot;/&gt;&lt;/object&gt;&lt;object type=&quot;3&quot; unique_id=&quot;10107&quot;&gt;&lt;property id=&quot;20148&quot; value=&quot;5&quot;/&gt;&lt;property id=&quot;20300&quot; value=&quot;Slide 101 - &amp;quot;Chương 3: HỆ ĐIỀU HÀNH WINDOWS&amp;quot;&quot;/&gt;&lt;property id=&quot;20307&quot; value=&quot;387&quot;/&gt;&lt;/object&gt;&lt;object type=&quot;3&quot; unique_id=&quot;10108&quot;&gt;&lt;property id=&quot;20148&quot; value=&quot;5&quot;/&gt;&lt;property id=&quot;20300&quot; value=&quot;Slide 102 - &amp;quot;Chương 3: HỆ ĐIỀU HÀNH WINDOWS&amp;quot;&quot;/&gt;&lt;property id=&quot;20307&quot; value=&quot;388&quot;/&gt;&lt;/object&gt;&lt;object type=&quot;3&quot; unique_id=&quot;10109&quot;&gt;&lt;property id=&quot;20148&quot; value=&quot;5&quot;/&gt;&lt;property id=&quot;20300&quot; value=&quot;Slide 103 - &amp;quot;Chương 3: HỆ ĐIỀU HÀNH WINDOWS&amp;quot;&quot;/&gt;&lt;property id=&quot;20307&quot; value=&quot;389&quot;/&gt;&lt;/object&gt;&lt;object type=&quot;3&quot; unique_id=&quot;10110&quot;&gt;&lt;property id=&quot;20148&quot; value=&quot;5&quot;/&gt;&lt;property id=&quot;20300&quot; value=&quot;Slide 104 - &amp;quot;Chương 3: HỆ ĐIỀU HÀNH WINDOWS&amp;quot;&quot;/&gt;&lt;property id=&quot;20307&quot; value=&quot;390&quot;/&gt;&lt;/object&gt;&lt;object type=&quot;3&quot; unique_id=&quot;10111&quot;&gt;&lt;property id=&quot;20148&quot; value=&quot;5&quot;/&gt;&lt;property id=&quot;20300&quot; value=&quot;Slide 105 - &amp;quot;Chương 3: HỆ ĐIỀU HÀNH WINDOWS&amp;quot;&quot;/&gt;&lt;property id=&quot;20307&quot; value=&quot;391&quot;/&gt;&lt;/object&gt;&lt;object type=&quot;3&quot; unique_id=&quot;10112&quot;&gt;&lt;property id=&quot;20148&quot; value=&quot;5&quot;/&gt;&lt;property id=&quot;20300&quot; value=&quot;Slide 106 - &amp;quot;Chương 3: HỆ ĐIỀU HÀNH WINDOWS&amp;quot;&quot;/&gt;&lt;property id=&quot;20307&quot; value=&quot;392&quot;/&gt;&lt;/object&gt;&lt;object type=&quot;3&quot; unique_id=&quot;10113&quot;&gt;&lt;property id=&quot;20148&quot; value=&quot;5&quot;/&gt;&lt;property id=&quot;20300&quot; value=&quot;Slide 107 - &amp;quot;Chương 3: HỆ ĐIỀU HÀNH WINDOWS&amp;quot;&quot;/&gt;&lt;property id=&quot;20307&quot; value=&quot;393&quot;/&gt;&lt;/object&gt;&lt;object type=&quot;3&quot; unique_id=&quot;10114&quot;&gt;&lt;property id=&quot;20148&quot; value=&quot;5&quot;/&gt;&lt;property id=&quot;20300&quot; value=&quot;Slide 108 - &amp;quot;Chương 3: HỆ ĐIỀU HÀNH WINDOWS&amp;quot;&quot;/&gt;&lt;property id=&quot;20307&quot; value=&quot;394&quot;/&gt;&lt;/object&gt;&lt;object type=&quot;3&quot; unique_id=&quot;10115&quot;&gt;&lt;property id=&quot;20148&quot; value=&quot;5&quot;/&gt;&lt;property id=&quot;20300&quot; value=&quot;Slide 109 - &amp;quot;Chương 3: HỆ ĐIỀU HÀNH WINDOWS&amp;quot;&quot;/&gt;&lt;property id=&quot;20307&quot; value=&quot;395&quot;/&gt;&lt;/object&gt;&lt;object type=&quot;3&quot; unique_id=&quot;10116&quot;&gt;&lt;property id=&quot;20148&quot; value=&quot;5&quot;/&gt;&lt;property id=&quot;20300&quot; value=&quot;Slide 110 - &amp;quot;Chương 3: HỆ ĐIỀU HÀNH WINDOWS&amp;quot;&quot;/&gt;&lt;property id=&quot;20307&quot; value=&quot;396&quot;/&gt;&lt;/object&gt;&lt;object type=&quot;3&quot; unique_id=&quot;10117&quot;&gt;&lt;property id=&quot;20148&quot; value=&quot;5&quot;/&gt;&lt;property id=&quot;20300&quot; value=&quot;Slide 111 - &amp;quot;Chương 3: HỆ ĐIỀU HÀNH WINDOWS&amp;quot;&quot;/&gt;&lt;property id=&quot;20307&quot; value=&quot;397&quot;/&gt;&lt;/object&gt;&lt;object type=&quot;3&quot; unique_id=&quot;10118&quot;&gt;&lt;property id=&quot;20148&quot; value=&quot;5&quot;/&gt;&lt;property id=&quot;20300&quot; value=&quot;Slide 112 - &amp;quot;Chương 3: HỆ ĐIỀU HÀNH WINDOWS&amp;quot;&quot;/&gt;&lt;property id=&quot;20307&quot; value=&quot;398&quot;/&gt;&lt;/object&gt;&lt;object type=&quot;3&quot; unique_id=&quot;10119&quot;&gt;&lt;property id=&quot;20148&quot; value=&quot;5&quot;/&gt;&lt;property id=&quot;20300&quot; value=&quot;Slide 113 - &amp;quot;Chương 3: HỆ ĐIỀU HÀNH WINDOWS&amp;quot;&quot;/&gt;&lt;property id=&quot;20307&quot; value=&quot;399&quot;/&gt;&lt;/object&gt;&lt;object type=&quot;3&quot; unique_id=&quot;10120&quot;&gt;&lt;property id=&quot;20148&quot; value=&quot;5&quot;/&gt;&lt;property id=&quot;20300&quot; value=&quot;Slide 114 - &amp;quot;Chương 3: HỆ ĐIỀU HÀNH WINDOWS&amp;quot;&quot;/&gt;&lt;property id=&quot;20307&quot; value=&quot;400&quot;/&gt;&lt;/object&gt;&lt;object type=&quot;3&quot; unique_id=&quot;10121&quot;&gt;&lt;property id=&quot;20148&quot; value=&quot;5&quot;/&gt;&lt;property id=&quot;20300&quot; value=&quot;Slide 115 - &amp;quot;Chương 3: HỆ ĐIỀU HÀNH WINDOWS&amp;quot;&quot;/&gt;&lt;property id=&quot;20307&quot; value=&quot;401&quot;/&gt;&lt;/object&gt;&lt;object type=&quot;3&quot; unique_id=&quot;10122&quot;&gt;&lt;property id=&quot;20148&quot; value=&quot;5&quot;/&gt;&lt;property id=&quot;20300&quot; value=&quot;Slide 116 - &amp;quot;Thanks for your listening!&amp;quot;&quot;/&gt;&lt;property id=&quot;20307&quot; value=&quot;280&quot;/&gt;&lt;/object&gt;&lt;object type=&quot;3&quot; unique_id=&quot;10970&quot;&gt;&lt;property id=&quot;20148&quot; value=&quot;5&quot;/&gt;&lt;property id=&quot;20300&quot; value=&quot;Slide 5 - &amp;quot;Chương 1: HỆ THỐNG MÁY TÍNH&amp;quot;&quot;/&gt;&lt;property id=&quot;20307&quot; value=&quot;403&quot;/&gt;&lt;/object&gt;&lt;object type=&quot;3&quot; unique_id=&quot;10971&quot;&gt;&lt;property id=&quot;20148&quot; value=&quot;5&quot;/&gt;&lt;property id=&quot;20300&quot; value=&quot;Slide 48 - &amp;quot;Chương 2: HỆ ĐIỀU HÀNH&amp;quot;&quot;/&gt;&lt;property id=&quot;20307&quot; value=&quot;404&quot;/&gt;&lt;/object&gt;&lt;object type=&quot;3&quot; unique_id=&quot;10972&quot;&gt;&lt;property id=&quot;20148&quot; value=&quot;5&quot;/&gt;&lt;property id=&quot;20300&quot; value=&quot;Slide 59 - &amp;quot;Chương 3: HỆ ĐIỀU HÀNH WINDOWS&amp;quot;&quot;/&gt;&lt;property id=&quot;20307&quot; value=&quot;402&quot;/&gt;&lt;/object&gt;&lt;object type=&quot;3&quot; unique_id=&quot;11089&quot;&gt;&lt;property id=&quot;20148&quot; value=&quot;5&quot;/&gt;&lt;property id=&quot;20300&quot; value=&quot;Slide 3 - &amp;quot;Mục tiêu&amp;quot;&quot;/&gt;&lt;property id=&quot;20307&quot; value=&quot;405&quot;/&gt;&lt;/object&gt;&lt;object type=&quot;3&quot; unique_id=&quot;11324&quot;&gt;&lt;property id=&quot;20148&quot; value=&quot;5&quot;/&gt;&lt;property id=&quot;20300&quot; value=&quot;Slide 117 - &amp;quot;Thành lập nhóm (10 phút)&amp;quot;&quot;/&gt;&lt;property id=&quot;20307&quot; value=&quot;407&quot;/&gt;&lt;/object&gt;&lt;object type=&quot;3&quot; unique_id=&quot;11325&quot;&gt;&lt;property id=&quot;20148&quot; value=&quot;5&quot;/&gt;&lt;property id=&quot;20300&quot; value=&quot;Slide 118 - &amp;quot;Chuẩn bị bài cho tuần 2:&amp;quot;&quot;/&gt;&lt;property id=&quot;20307&quot; value=&quot;406&quot;/&gt;&lt;/object&gt;&lt;object type=&quot;3&quot; unique_id=&quot;12040&quot;&gt;&lt;property id=&quot;20148&quot; value=&quot;5&quot;/&gt;&lt;property id=&quot;20300&quot; value=&quot;Slide 1&quot;/&gt;&lt;property id=&quot;20307&quot; value=&quot;40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38496</TotalTime>
  <Words>603</Words>
  <Application>Microsoft Office PowerPoint</Application>
  <PresentationFormat>Custom</PresentationFormat>
  <Paragraphs>77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Lập Trình Di Động 3</vt:lpstr>
      <vt:lpstr>Chương 1:  Tổng Quan Về Lập Trình React Native</vt:lpstr>
      <vt:lpstr>Nội dung</vt:lpstr>
      <vt:lpstr>1.1. Tổng quan về quy trình thiết kế ứng dụng react native  </vt:lpstr>
      <vt:lpstr>React Native là gì?</vt:lpstr>
      <vt:lpstr>PowerPoint Presentation</vt:lpstr>
      <vt:lpstr>Tại sao lựa chọn React Native?</vt:lpstr>
      <vt:lpstr>React Native có Component</vt:lpstr>
      <vt:lpstr>Thực sự native</vt:lpstr>
      <vt:lpstr>Dễ dàng kết hợp với native code (Java, Swift,..)</vt:lpstr>
      <vt:lpstr>Ưu và nhược điểm</vt:lpstr>
      <vt:lpstr>PowerPoint Presentation</vt:lpstr>
      <vt:lpstr>2.1. Hướng dẫn cài đặt React Native </vt:lpstr>
      <vt:lpstr>Bước 1: Cài đặt Node và Java Development Kit </vt:lpstr>
      <vt:lpstr>Dành cho MacOS</vt:lpstr>
      <vt:lpstr>Dành cho HĐH Windows</vt:lpstr>
      <vt:lpstr>Bước 2: React Native CLI </vt:lpstr>
      <vt:lpstr>PowerPoint Presentation</vt:lpstr>
      <vt:lpstr>Bước 2. Môi trường phát triển cho Android </vt:lpstr>
      <vt:lpstr>PowerPoint Presentation</vt:lpstr>
      <vt:lpstr>PowerPoint Presentation</vt:lpstr>
      <vt:lpstr>1.3. Tìm hiểu thư mục và chạy ứng dụng đầu tiên </vt:lpstr>
      <vt:lpstr>PowerPoint Presentation</vt:lpstr>
      <vt:lpstr>Thư mục: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Nguyen</dc:creator>
  <cp:lastModifiedBy>B002B</cp:lastModifiedBy>
  <cp:revision>405</cp:revision>
  <dcterms:created xsi:type="dcterms:W3CDTF">2014-12-29T13:34:32Z</dcterms:created>
  <dcterms:modified xsi:type="dcterms:W3CDTF">2018-11-16T00:11:03Z</dcterms:modified>
</cp:coreProperties>
</file>