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9" r:id="rId21"/>
    <p:sldId id="270" r:id="rId22"/>
    <p:sldId id="271" r:id="rId2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3185" y="2276157"/>
            <a:ext cx="48710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61D22"/>
                </a:solidFill>
                <a:latin typeface="Arial"/>
                <a:cs typeface="Arial"/>
              </a:rPr>
              <a:t>NEXT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2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61D22"/>
                </a:solidFill>
                <a:latin typeface="Arial"/>
                <a:cs typeface="Arial"/>
              </a:rPr>
              <a:t>EMPLOYABILITY</a:t>
            </a:r>
            <a:r>
              <a:rPr sz="2000" b="1" spc="-114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61D22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5250" y="2824797"/>
            <a:ext cx="38061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161D22"/>
                </a:solidFill>
                <a:latin typeface="Arial"/>
                <a:cs typeface="Arial"/>
              </a:rPr>
              <a:t>Creating</a:t>
            </a:r>
            <a:r>
              <a:rPr sz="2000" spc="-13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1D22"/>
                </a:solidFill>
                <a:latin typeface="Arial"/>
                <a:cs typeface="Arial"/>
              </a:rPr>
              <a:t>future-ready</a:t>
            </a:r>
            <a:r>
              <a:rPr sz="2000" spc="-9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61D22"/>
                </a:solidFill>
                <a:latin typeface="Arial"/>
                <a:cs typeface="Arial"/>
              </a:rPr>
              <a:t>workforce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6327" y="3579699"/>
            <a:ext cx="2561273" cy="817211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0"/>
              </a:spcBef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Members</a:t>
            </a:r>
            <a:endParaRPr sz="1200" dirty="0">
              <a:latin typeface="Arial"/>
              <a:cs typeface="Arial"/>
            </a:endParaRPr>
          </a:p>
          <a:p>
            <a:pPr marL="91440" marR="5080" rtl="0">
              <a:lnSpc>
                <a:spcPct val="119500"/>
              </a:lnSpc>
              <a:spcBef>
                <a:spcPts val="525"/>
              </a:spcBef>
            </a:pPr>
            <a:r>
              <a:rPr sz="1100" spc="-10" dirty="0">
                <a:latin typeface="Arial"/>
                <a:cs typeface="Arial"/>
              </a:rPr>
              <a:t>Student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Fathima Zulaikha</a:t>
            </a:r>
          </a:p>
          <a:p>
            <a:pPr marL="91440" marR="5080">
              <a:lnSpc>
                <a:spcPct val="119500"/>
              </a:lnSpc>
              <a:spcBef>
                <a:spcPts val="525"/>
              </a:spcBef>
            </a:pPr>
            <a:r>
              <a:rPr sz="1100" spc="-10" dirty="0">
                <a:latin typeface="Arial"/>
                <a:cs typeface="Arial"/>
              </a:rPr>
              <a:t>Student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au3111211040</a:t>
            </a:r>
            <a:r>
              <a:rPr lang="en-IN" sz="1100" spc="-10" dirty="0">
                <a:latin typeface="Arial"/>
                <a:cs typeface="Arial"/>
              </a:rPr>
              <a:t>22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3790" y="3667061"/>
            <a:ext cx="9645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College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38325" y="1209675"/>
            <a:ext cx="5295900" cy="2711450"/>
            <a:chOff x="1838325" y="1209675"/>
            <a:chExt cx="5295900" cy="2711450"/>
          </a:xfrm>
        </p:grpSpPr>
        <p:sp>
          <p:nvSpPr>
            <p:cNvPr id="16" name="object 16"/>
            <p:cNvSpPr/>
            <p:nvPr/>
          </p:nvSpPr>
          <p:spPr>
            <a:xfrm>
              <a:off x="5700776" y="3919537"/>
              <a:ext cx="1360805" cy="0"/>
            </a:xfrm>
            <a:custGeom>
              <a:avLst/>
              <a:gdLst/>
              <a:ahLst/>
              <a:cxnLst/>
              <a:rect l="l" t="t" r="r" b="b"/>
              <a:pathLst>
                <a:path w="1360804">
                  <a:moveTo>
                    <a:pt x="0" y="0"/>
                  </a:moveTo>
                  <a:lnTo>
                    <a:pt x="1360297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790819" y="3986847"/>
            <a:ext cx="1788795" cy="36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2499"/>
              </a:lnSpc>
              <a:spcBef>
                <a:spcPts val="95"/>
              </a:spcBef>
            </a:pPr>
            <a:r>
              <a:rPr sz="1100" spc="-25" dirty="0">
                <a:latin typeface="Arial"/>
                <a:cs typeface="Arial"/>
              </a:rPr>
              <a:t>Loyola-</a:t>
            </a:r>
            <a:r>
              <a:rPr sz="1100" dirty="0">
                <a:latin typeface="Arial"/>
                <a:cs typeface="Arial"/>
              </a:rPr>
              <a:t>ICAM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College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Engineering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Technology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142" y="895350"/>
            <a:ext cx="10217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latin typeface="Arial"/>
                <a:cs typeface="Arial"/>
              </a:rPr>
              <a:t>Login-</a:t>
            </a:r>
            <a:r>
              <a:rPr sz="1400" b="1" spc="-20" dirty="0">
                <a:latin typeface="Arial"/>
                <a:cs typeface="Arial"/>
              </a:rPr>
              <a:t>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2179D-352A-BD17-D70A-B9C3C3B8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55" y="1357213"/>
            <a:ext cx="7278688" cy="3656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9371" y="895350"/>
            <a:ext cx="1425258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Register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20" dirty="0">
                <a:latin typeface="Arial"/>
                <a:cs typeface="Arial"/>
              </a:rPr>
              <a:t>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74619-F136-F9FB-D95F-472493A18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76350"/>
            <a:ext cx="695960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168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Register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20" dirty="0">
                <a:latin typeface="Arial"/>
                <a:cs typeface="Arial"/>
              </a:rPr>
              <a:t>Page</a:t>
            </a:r>
            <a:r>
              <a:rPr lang="en-IN" sz="1400" b="1" spc="-20" dirty="0">
                <a:latin typeface="Arial"/>
                <a:cs typeface="Arial"/>
              </a:rPr>
              <a:t> (with Invalid Password 1)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E9C12-194E-7043-2DD1-DED1F8D888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8" y="1276350"/>
            <a:ext cx="756950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168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Register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20" dirty="0">
                <a:latin typeface="Arial"/>
                <a:cs typeface="Arial"/>
              </a:rPr>
              <a:t>Page</a:t>
            </a:r>
            <a:r>
              <a:rPr lang="en-IN" sz="1400" b="1" spc="-20" dirty="0">
                <a:latin typeface="Arial"/>
                <a:cs typeface="Arial"/>
              </a:rPr>
              <a:t> (with Invalid Password 2)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6800C-1D6C-3522-F92A-6432EE258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4" y="1200150"/>
            <a:ext cx="7439632" cy="35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168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Register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20" dirty="0">
                <a:latin typeface="Arial"/>
                <a:cs typeface="Arial"/>
              </a:rPr>
              <a:t>Page</a:t>
            </a:r>
            <a:r>
              <a:rPr lang="en-IN" sz="1400" b="1" spc="-20" dirty="0">
                <a:latin typeface="Arial"/>
                <a:cs typeface="Arial"/>
              </a:rPr>
              <a:t> (with Invalid Password 3)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FF23C-F16F-82EF-6756-34A5BE1C6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93" y="1123950"/>
            <a:ext cx="7288213" cy="36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8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168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Register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20" dirty="0">
                <a:latin typeface="Arial"/>
                <a:cs typeface="Arial"/>
              </a:rPr>
              <a:t>Page</a:t>
            </a:r>
            <a:r>
              <a:rPr lang="en-IN" sz="1400" b="1" spc="-20" dirty="0">
                <a:latin typeface="Arial"/>
                <a:cs typeface="Arial"/>
              </a:rPr>
              <a:t> (with Valid Password)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9F61C-F70E-1CFA-565B-9BDA8B9C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0150"/>
            <a:ext cx="7467600" cy="37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168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Login-Page (after registration)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751CD-7D9B-69D9-DC35-E8398EF0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82803"/>
            <a:ext cx="7620000" cy="37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3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807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Search-Song-Page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64997-A60D-30B7-17DF-CC442EAAB3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2" y="1196492"/>
            <a:ext cx="7610495" cy="38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807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Add-Song-Page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8FC69-6B02-72C8-B71C-D30DB0BFA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" y="1174452"/>
            <a:ext cx="7892287" cy="37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7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8075" y="819150"/>
            <a:ext cx="37606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Update-Song-Page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16E01-C220-9D53-18DD-3DB799CEC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214211"/>
            <a:ext cx="7543800" cy="37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342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0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203063"/>
                </a:solidFill>
                <a:latin typeface="Arial"/>
                <a:cs typeface="Arial"/>
              </a:rPr>
              <a:t>CAPSTONE</a:t>
            </a:r>
            <a:r>
              <a:rPr sz="2000" b="1" spc="-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3063"/>
                </a:solidFill>
                <a:latin typeface="Arial"/>
                <a:cs typeface="Arial"/>
              </a:rPr>
              <a:t>PROJECT </a:t>
            </a:r>
            <a:r>
              <a:rPr sz="2000" b="1" spc="-10" dirty="0">
                <a:solidFill>
                  <a:srgbClr val="203063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dirty="0">
                <a:latin typeface="Arial"/>
                <a:cs typeface="Arial"/>
              </a:rPr>
              <a:t>MUSIC</a:t>
            </a:r>
            <a:r>
              <a:rPr sz="1550" b="1" spc="19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WEB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APPLICATION</a:t>
            </a:r>
            <a:r>
              <a:rPr sz="1550" b="1" spc="20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USING</a:t>
            </a:r>
            <a:r>
              <a:rPr sz="1550" b="1" spc="26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DJANGO</a:t>
            </a:r>
            <a:r>
              <a:rPr sz="1550" b="1" spc="120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2485" marR="5080" indent="-820419">
              <a:lnSpc>
                <a:spcPct val="109000"/>
              </a:lnSpc>
              <a:spcBef>
                <a:spcPts val="95"/>
              </a:spcBef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155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5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5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155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5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5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sz="15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5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|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55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155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15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564" y="744156"/>
            <a:ext cx="8331200" cy="3617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1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-10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550" dirty="0">
              <a:latin typeface="Arial"/>
              <a:cs typeface="Arial"/>
            </a:endParaRPr>
          </a:p>
          <a:p>
            <a:pPr marL="391795" marR="120014" indent="-286385">
              <a:lnSpc>
                <a:spcPct val="103000"/>
              </a:lnSpc>
              <a:buFont typeface="Arial"/>
              <a:buChar char="•"/>
              <a:tabLst>
                <a:tab pos="391795" algn="l"/>
              </a:tabLst>
            </a:pPr>
            <a:r>
              <a:rPr lang="en-US" sz="1400" b="1" spc="-10" dirty="0">
                <a:latin typeface="Arial"/>
                <a:cs typeface="Arial"/>
              </a:rPr>
              <a:t>Improved UI Design: </a:t>
            </a:r>
            <a:r>
              <a:rPr lang="en-US" sz="1400" spc="-10" dirty="0">
                <a:latin typeface="Arial"/>
                <a:cs typeface="Arial"/>
              </a:rPr>
              <a:t>The UI of the music platform could be enhanced to make the web application more attractive and provide a better visual experience for users.</a:t>
            </a:r>
            <a:endParaRPr lang="en-US" sz="1400" b="1" spc="-10" dirty="0">
              <a:latin typeface="Arial"/>
              <a:cs typeface="Arial"/>
            </a:endParaRPr>
          </a:p>
          <a:p>
            <a:pPr marL="391795" marR="120014" indent="-286385">
              <a:lnSpc>
                <a:spcPct val="103000"/>
              </a:lnSpc>
              <a:buFont typeface="Arial"/>
              <a:buChar char="•"/>
              <a:tabLst>
                <a:tab pos="391795" algn="l"/>
              </a:tabLst>
            </a:pPr>
            <a:endParaRPr lang="en-IN" sz="1400" b="1" dirty="0">
              <a:latin typeface="Arial"/>
              <a:cs typeface="Arial"/>
            </a:endParaRPr>
          </a:p>
          <a:p>
            <a:pPr marL="391795" marR="120014" indent="-286385">
              <a:lnSpc>
                <a:spcPct val="103000"/>
              </a:lnSpc>
              <a:buFont typeface="Arial"/>
              <a:buChar char="•"/>
              <a:tabLst>
                <a:tab pos="391795" algn="l"/>
              </a:tabLst>
            </a:pPr>
            <a:r>
              <a:rPr lang="en-IN" sz="1400" b="1" dirty="0">
                <a:latin typeface="Arial"/>
                <a:cs typeface="Arial"/>
              </a:rPr>
              <a:t>Multi-language </a:t>
            </a:r>
            <a:r>
              <a:rPr sz="1400" b="1" dirty="0">
                <a:latin typeface="Arial"/>
                <a:cs typeface="Arial"/>
              </a:rPr>
              <a:t>Lyrics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lang="en-IN" sz="1400" b="1" dirty="0">
                <a:latin typeface="Arial"/>
                <a:cs typeface="Arial"/>
              </a:rPr>
              <a:t>Support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lyrics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display</a:t>
            </a:r>
            <a:r>
              <a:rPr lang="en-IN" sz="1400" dirty="0">
                <a:latin typeface="Arial"/>
                <a:cs typeface="Arial"/>
              </a:rPr>
              <a:t>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lang="en-IN" sz="1400" spc="10" dirty="0">
                <a:latin typeface="Arial"/>
                <a:cs typeface="Arial"/>
              </a:rPr>
              <a:t>in different languages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along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explore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meanings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behind songs.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391795" indent="-285750">
              <a:lnSpc>
                <a:spcPct val="100000"/>
              </a:lnSpc>
              <a:buFont typeface="Arial"/>
              <a:buChar char="•"/>
              <a:tabLst>
                <a:tab pos="391795" algn="l"/>
              </a:tabLst>
            </a:pPr>
            <a:r>
              <a:rPr sz="1400" b="1" dirty="0">
                <a:latin typeface="Arial"/>
                <a:cs typeface="Arial"/>
              </a:rPr>
              <a:t>Artist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Spotlight: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Showcase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emerging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artists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curated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playlists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exclusive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content.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391795" marR="5080" indent="-286385">
              <a:lnSpc>
                <a:spcPct val="102899"/>
              </a:lnSpc>
              <a:buFont typeface="Arial"/>
              <a:buChar char="•"/>
              <a:tabLst>
                <a:tab pos="391795" algn="l"/>
              </a:tabLst>
            </a:pPr>
            <a:r>
              <a:rPr sz="1400" b="1" dirty="0">
                <a:latin typeface="Arial"/>
                <a:cs typeface="Arial"/>
              </a:rPr>
              <a:t>Improved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Offline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Enable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bulk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downloads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playlists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albums,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options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scheduled downloads.</a:t>
            </a:r>
            <a:endParaRPr sz="1400" dirty="0">
              <a:latin typeface="Arial"/>
              <a:cs typeface="Arial"/>
            </a:endParaRPr>
          </a:p>
          <a:p>
            <a:pPr marL="391795" marR="198755" indent="-286385">
              <a:lnSpc>
                <a:spcPct val="103000"/>
              </a:lnSpc>
              <a:spcBef>
                <a:spcPts val="1575"/>
              </a:spcBef>
              <a:buFont typeface="Arial"/>
              <a:buChar char="•"/>
              <a:tabLst>
                <a:tab pos="391795" algn="l"/>
              </a:tabLst>
            </a:pPr>
            <a:r>
              <a:rPr sz="1400" b="1" dirty="0">
                <a:latin typeface="Arial"/>
                <a:cs typeface="Arial"/>
              </a:rPr>
              <a:t>Social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Integration: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Introduce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profiles,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friend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recommendations,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collaborative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playlists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community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engagement.</a:t>
            </a:r>
            <a:endParaRPr lang="en-IN" sz="1400" spc="-1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564880" cy="30561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 dirty="0">
              <a:latin typeface="Arial"/>
              <a:cs typeface="Arial"/>
            </a:endParaRPr>
          </a:p>
          <a:p>
            <a:pPr marL="392430" marR="6985" indent="-285750" algn="just">
              <a:lnSpc>
                <a:spcPct val="102800"/>
              </a:lnSpc>
              <a:spcBef>
                <a:spcPts val="1415"/>
              </a:spcBef>
              <a:buFont typeface="Wingdings" panose="05000000000000000000" pitchFamily="2" charset="2"/>
              <a:buChar char="v"/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conclusion,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offers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revolutionary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enthusiasts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explore,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discover,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enjoy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favorite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tunes.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/>
              <a:cs typeface="Arial"/>
            </a:endParaRPr>
          </a:p>
          <a:p>
            <a:pPr marL="39243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1400" dirty="0">
                <a:latin typeface="Arial"/>
                <a:cs typeface="Arial"/>
              </a:rPr>
              <a:t>Addressing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user-</a:t>
            </a:r>
            <a:r>
              <a:rPr sz="1400" dirty="0">
                <a:latin typeface="Arial"/>
                <a:cs typeface="Arial"/>
              </a:rPr>
              <a:t>centric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aims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redefine</a:t>
            </a:r>
            <a:r>
              <a:rPr lang="en-IN"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way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engage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music.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 dirty="0">
              <a:latin typeface="Arial"/>
              <a:cs typeface="Arial"/>
            </a:endParaRPr>
          </a:p>
          <a:p>
            <a:pPr marL="392430" indent="-285750" algn="just">
              <a:lnSpc>
                <a:spcPts val="1664"/>
              </a:lnSpc>
              <a:buFont typeface="Wingdings" panose="05000000000000000000" pitchFamily="2" charset="2"/>
              <a:buChar char="v"/>
            </a:pPr>
            <a:r>
              <a:rPr sz="1400" dirty="0">
                <a:latin typeface="Arial"/>
                <a:cs typeface="Arial"/>
              </a:rPr>
              <a:t>With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accessible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model,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empowers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embark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journey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musical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discovery</a:t>
            </a:r>
            <a:r>
              <a:rPr lang="en-IN"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without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constraints.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 dirty="0">
              <a:latin typeface="Arial"/>
              <a:cs typeface="Arial"/>
            </a:endParaRPr>
          </a:p>
          <a:p>
            <a:pPr marL="392430" marR="5715" indent="-285750" algn="just">
              <a:lnSpc>
                <a:spcPct val="100600"/>
              </a:lnSpc>
              <a:buFont typeface="Wingdings" panose="05000000000000000000" pitchFamily="2" charset="2"/>
              <a:buChar char="v"/>
            </a:pPr>
            <a:r>
              <a:rPr sz="1400" dirty="0">
                <a:latin typeface="Arial"/>
                <a:cs typeface="Arial"/>
              </a:rPr>
              <a:t>Continuing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innovate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evolve,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committed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enhancing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experience,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providing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unparalleled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audio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journey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resonates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individual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tastes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preferences.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Music lovers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invited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join </a:t>
            </a:r>
            <a:r>
              <a:rPr lang="en-IN" sz="1400" spc="-20" dirty="0">
                <a:latin typeface="Arial"/>
                <a:cs typeface="Arial"/>
              </a:rPr>
              <a:t>Harmony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melodic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adventure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harmonize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world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together.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-65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629333" cy="37869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550" dirty="0">
              <a:latin typeface="Arial"/>
              <a:cs typeface="Arial"/>
            </a:endParaRPr>
          </a:p>
          <a:p>
            <a:pPr marL="278765" marR="6985" indent="-170180" algn="just">
              <a:lnSpc>
                <a:spcPct val="100600"/>
              </a:lnSpc>
              <a:buChar char="•"/>
              <a:tabLst>
                <a:tab pos="280035" algn="l"/>
              </a:tabLst>
            </a:pP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dynamic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designed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cater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individual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tastes</a:t>
            </a:r>
            <a:r>
              <a:rPr sz="1400" spc="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preferences.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its</a:t>
            </a:r>
            <a:r>
              <a:rPr lang="en-IN"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innovative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technology,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playlists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recommendations,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ensuring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every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user</a:t>
            </a:r>
            <a:r>
              <a:rPr lang="en-IN"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enjoys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listening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journey.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leveraging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analytics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machine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learning,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lang="en-IN" sz="1400" spc="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stays</a:t>
            </a:r>
            <a:r>
              <a:rPr lang="en-IN"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ahead</a:t>
            </a:r>
            <a:r>
              <a:rPr sz="1400" spc="48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musical</a:t>
            </a:r>
            <a:r>
              <a:rPr sz="1400" spc="4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trends,</a:t>
            </a:r>
            <a:r>
              <a:rPr sz="1400" spc="4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introducing</a:t>
            </a:r>
            <a:r>
              <a:rPr lang="en-IN"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lang="en-IN"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4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emerging</a:t>
            </a:r>
            <a:r>
              <a:rPr sz="1400" spc="4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artists</a:t>
            </a:r>
            <a:r>
              <a:rPr lang="en-IN"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4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genres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before</a:t>
            </a:r>
            <a:r>
              <a:rPr lang="en-IN"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43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hit</a:t>
            </a:r>
            <a:r>
              <a:rPr sz="1400" spc="4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</a:t>
            </a:r>
            <a:r>
              <a:rPr lang="en-IN"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mainstream.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278765" marR="5080" indent="-170180" algn="just">
              <a:lnSpc>
                <a:spcPct val="99900"/>
              </a:lnSpc>
              <a:buChar char="•"/>
              <a:tabLst>
                <a:tab pos="280035" algn="l"/>
              </a:tabLst>
            </a:pP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dirty="0">
                <a:latin typeface="Arial"/>
                <a:cs typeface="Arial"/>
              </a:rPr>
              <a:t>'s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intuitive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interface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makes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discovery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effortless,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allowing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explore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sounds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</a:t>
            </a:r>
            <a:r>
              <a:rPr lang="en-IN"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curated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playlists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ease.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Additionally,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fosters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sense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community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through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social</a:t>
            </a:r>
            <a:r>
              <a:rPr lang="en-IN"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features,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enabling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like-</a:t>
            </a:r>
            <a:r>
              <a:rPr sz="1400" dirty="0">
                <a:latin typeface="Arial"/>
                <a:cs typeface="Arial"/>
              </a:rPr>
              <a:t>minded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enthusiasts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share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favorite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tracks</a:t>
            </a:r>
            <a:r>
              <a:rPr lang="en-IN"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discoveries.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278765" marR="6985" indent="-170180" algn="just">
              <a:lnSpc>
                <a:spcPct val="99900"/>
              </a:lnSpc>
              <a:buChar char="•"/>
              <a:tabLst>
                <a:tab pos="280035" algn="l"/>
              </a:tabLst>
            </a:pPr>
            <a:r>
              <a:rPr sz="1400" dirty="0">
                <a:latin typeface="Arial"/>
                <a:cs typeface="Arial"/>
              </a:rPr>
              <a:t>With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3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lovers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break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free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confines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traditional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</a:t>
            </a:r>
            <a:r>
              <a:rPr lang="en-IN"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immerse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themselves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world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endless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possibilities.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you're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seeking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expand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your</a:t>
            </a:r>
            <a:r>
              <a:rPr lang="en-IN"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horizons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enjoy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favorite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tracks,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lang="en-IN" sz="1400" spc="55" dirty="0">
                <a:latin typeface="Arial"/>
                <a:cs typeface="Arial"/>
              </a:rPr>
              <a:t>Harmony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ultimate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companion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journey</a:t>
            </a:r>
            <a:r>
              <a:rPr lang="en-IN"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exploration.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561705" cy="20789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15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550">
              <a:latin typeface="Arial"/>
              <a:cs typeface="Arial"/>
            </a:endParaRPr>
          </a:p>
          <a:p>
            <a:pPr marL="115570" marR="12700" algn="just">
              <a:lnSpc>
                <a:spcPct val="102899"/>
              </a:lnSpc>
            </a:pPr>
            <a:r>
              <a:rPr sz="1400" dirty="0">
                <a:latin typeface="Arial"/>
                <a:cs typeface="Arial"/>
              </a:rPr>
              <a:t>Existing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lack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recommendations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fail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keep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updated</a:t>
            </a:r>
            <a:r>
              <a:rPr sz="1400" spc="-20" dirty="0">
                <a:latin typeface="Arial"/>
                <a:cs typeface="Arial"/>
              </a:rPr>
              <a:t> with </a:t>
            </a:r>
            <a:r>
              <a:rPr sz="1400" dirty="0">
                <a:latin typeface="Arial"/>
                <a:cs typeface="Arial"/>
              </a:rPr>
              <a:t>emerging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artists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genres,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leading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stagnant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discovery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experience.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>
              <a:latin typeface="Arial"/>
              <a:cs typeface="Arial"/>
            </a:endParaRPr>
          </a:p>
          <a:p>
            <a:pPr marL="115570" marR="5080" algn="just">
              <a:lnSpc>
                <a:spcPct val="100600"/>
              </a:lnSpc>
            </a:pPr>
            <a:r>
              <a:rPr sz="1400" dirty="0">
                <a:latin typeface="Arial"/>
                <a:cs typeface="Arial"/>
              </a:rPr>
              <a:t>Current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often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lack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ability for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download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favorite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songs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offline </a:t>
            </a:r>
            <a:r>
              <a:rPr sz="1400" dirty="0">
                <a:latin typeface="Arial"/>
                <a:cs typeface="Arial"/>
              </a:rPr>
              <a:t>listening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without</a:t>
            </a:r>
            <a:r>
              <a:rPr sz="1400" spc="4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premium</a:t>
            </a:r>
            <a:r>
              <a:rPr sz="1400" spc="4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subscription,</a:t>
            </a:r>
            <a:r>
              <a:rPr sz="1400" spc="48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restricting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6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4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7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4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areas</a:t>
            </a:r>
            <a:r>
              <a:rPr sz="1400" spc="6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4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limited</a:t>
            </a:r>
            <a:r>
              <a:rPr sz="1400" spc="60" dirty="0">
                <a:latin typeface="Arial"/>
                <a:cs typeface="Arial"/>
              </a:rPr>
              <a:t>  </a:t>
            </a:r>
            <a:r>
              <a:rPr sz="1400" spc="-10" dirty="0">
                <a:latin typeface="Arial"/>
                <a:cs typeface="Arial"/>
              </a:rPr>
              <a:t>internet </a:t>
            </a:r>
            <a:r>
              <a:rPr sz="1400" dirty="0">
                <a:latin typeface="Arial"/>
                <a:cs typeface="Arial"/>
              </a:rPr>
              <a:t>connectivity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plans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543290" cy="28289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1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 dirty="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1395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aims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develop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lang="en-IN" sz="1400" dirty="0">
                <a:latin typeface="Arial"/>
                <a:cs typeface="Arial"/>
              </a:rPr>
              <a:t> Harmony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designed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</a:t>
            </a:r>
            <a:r>
              <a:rPr lang="en-IN"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seamless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listening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experience.</a:t>
            </a:r>
            <a:endParaRPr sz="1400" dirty="0">
              <a:latin typeface="Arial"/>
              <a:cs typeface="Arial"/>
            </a:endParaRPr>
          </a:p>
          <a:p>
            <a:pPr marL="115570" marR="5080">
              <a:lnSpc>
                <a:spcPct val="102899"/>
              </a:lnSpc>
              <a:spcBef>
                <a:spcPts val="1580"/>
              </a:spcBef>
            </a:pP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will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vast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library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songs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genres,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allowing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discover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create </a:t>
            </a:r>
            <a:r>
              <a:rPr sz="1400" dirty="0">
                <a:latin typeface="Arial"/>
                <a:cs typeface="Arial"/>
              </a:rPr>
              <a:t>playlists,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interact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community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enthusiasts.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400" dirty="0">
              <a:latin typeface="Arial"/>
              <a:cs typeface="Arial"/>
            </a:endParaRPr>
          </a:p>
          <a:p>
            <a:pPr marL="115570" marR="889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Key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recommendations,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real-</a:t>
            </a:r>
            <a:r>
              <a:rPr sz="1400" dirty="0">
                <a:latin typeface="Arial"/>
                <a:cs typeface="Arial"/>
              </a:rPr>
              <a:t>time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trend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analysis,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ability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share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playlists,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song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downloads.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Arial"/>
              <a:cs typeface="Arial"/>
            </a:endParaRPr>
          </a:p>
          <a:p>
            <a:pPr marL="11557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accessible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via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web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mobile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ensuring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enjoy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favorite</a:t>
            </a:r>
            <a:endParaRPr sz="1400" dirty="0">
              <a:latin typeface="Arial"/>
              <a:cs typeface="Arial"/>
            </a:endParaRPr>
          </a:p>
          <a:p>
            <a:pPr marL="11557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music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anytime,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anywhere.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50" dirty="0"/>
              <a:t> </a:t>
            </a:r>
            <a:r>
              <a:rPr dirty="0"/>
              <a:t>Gen</a:t>
            </a:r>
            <a:r>
              <a:rPr spc="-35" dirty="0"/>
              <a:t> </a:t>
            </a:r>
            <a:r>
              <a:rPr dirty="0"/>
              <a:t>Employability</a:t>
            </a:r>
            <a:r>
              <a:rPr spc="-13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067" y="627305"/>
            <a:ext cx="8835390" cy="269535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90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15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 dirty="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994"/>
              </a:spcBef>
            </a:pPr>
            <a:r>
              <a:rPr sz="2100" baseline="-2182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r>
              <a:rPr sz="2100" spc="22" baseline="-218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designed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revolutionize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way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discover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enjoy</a:t>
            </a:r>
            <a:r>
              <a:rPr sz="1400" spc="-10" dirty="0">
                <a:latin typeface="Arial"/>
                <a:cs typeface="Arial"/>
              </a:rPr>
              <a:t> music.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400" dirty="0">
              <a:latin typeface="Arial"/>
              <a:cs typeface="Arial"/>
            </a:endParaRPr>
          </a:p>
          <a:p>
            <a:pPr marL="157480" marR="558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With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personalized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recommendations,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customizable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playlists,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features,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offers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seamless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engaging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music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experience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 </a:t>
            </a:r>
            <a:r>
              <a:rPr sz="1400" spc="-10" dirty="0">
                <a:latin typeface="Arial"/>
                <a:cs typeface="Arial"/>
              </a:rPr>
              <a:t>users.</a:t>
            </a:r>
            <a:endParaRPr sz="1400" dirty="0">
              <a:latin typeface="Arial"/>
              <a:cs typeface="Arial"/>
            </a:endParaRPr>
          </a:p>
          <a:p>
            <a:pPr marL="157480" marR="55244">
              <a:lnSpc>
                <a:spcPct val="103000"/>
              </a:lnSpc>
              <a:spcBef>
                <a:spcPts val="1605"/>
              </a:spcBef>
            </a:pPr>
            <a:r>
              <a:rPr sz="1400" dirty="0">
                <a:latin typeface="Arial"/>
                <a:cs typeface="Arial"/>
              </a:rPr>
              <a:t>By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providing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online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offline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listening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options,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 </a:t>
            </a:r>
            <a:r>
              <a:rPr sz="1400" dirty="0">
                <a:latin typeface="Arial"/>
                <a:cs typeface="Arial"/>
              </a:rPr>
              <a:t>ensures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convenient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music </a:t>
            </a:r>
            <a:r>
              <a:rPr sz="1400" dirty="0">
                <a:latin typeface="Arial"/>
                <a:cs typeface="Arial"/>
              </a:rPr>
              <a:t>anytime,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anywhere.</a:t>
            </a:r>
            <a:endParaRPr sz="1400" dirty="0">
              <a:latin typeface="Arial"/>
              <a:cs typeface="Arial"/>
            </a:endParaRPr>
          </a:p>
          <a:p>
            <a:pPr marL="157480" marR="55244">
              <a:lnSpc>
                <a:spcPct val="102800"/>
              </a:lnSpc>
              <a:spcBef>
                <a:spcPts val="1575"/>
              </a:spcBef>
            </a:pPr>
            <a:r>
              <a:rPr sz="1400" dirty="0">
                <a:latin typeface="Arial"/>
                <a:cs typeface="Arial"/>
              </a:rPr>
              <a:t>With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focus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personalization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4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community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engagement,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Harmony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aims</a:t>
            </a:r>
            <a:r>
              <a:rPr sz="1400" spc="4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3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enhance</a:t>
            </a:r>
            <a:r>
              <a:rPr sz="1400" spc="3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music </a:t>
            </a:r>
            <a:r>
              <a:rPr sz="1400" dirty="0">
                <a:latin typeface="Arial"/>
                <a:cs typeface="Arial"/>
              </a:rPr>
              <a:t>streaming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experience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everyone,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charge.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0" dirty="0">
                <a:latin typeface="Arial"/>
                <a:cs typeface="Arial"/>
              </a:rPr>
              <a:t>Front-</a:t>
            </a:r>
            <a:r>
              <a:rPr sz="1400" spc="-25" dirty="0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Arial"/>
                <a:cs typeface="Arial"/>
              </a:rPr>
              <a:t>Back-</a:t>
            </a:r>
            <a:r>
              <a:rPr sz="1400" spc="-25" dirty="0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9602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28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616C3-D5B7-3206-8757-8AACDD86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" y="1206190"/>
            <a:ext cx="7620660" cy="3353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3" y="129857"/>
            <a:ext cx="7261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1676" y="828357"/>
            <a:ext cx="147472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b="1" dirty="0">
                <a:latin typeface="Arial"/>
                <a:cs typeface="Arial"/>
              </a:rPr>
              <a:t>Home-Page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68FCE-11CE-A7F7-75F9-8B7ADC277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9" y="1276350"/>
            <a:ext cx="7068022" cy="3574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851</Words>
  <Application>Microsoft Office PowerPoint</Application>
  <PresentationFormat>On-screen Show (16:9)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Fathima Zulaikha</cp:lastModifiedBy>
  <cp:revision>9</cp:revision>
  <dcterms:created xsi:type="dcterms:W3CDTF">2024-04-07T17:37:01Z</dcterms:created>
  <dcterms:modified xsi:type="dcterms:W3CDTF">2024-04-07T18:16:39Z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LastSaved">
    <vt:filetime>2024-04-07T00:00:00Z</vt:filetime>
  </property>
  <property fmtid="{D5CDD505-2E9C-101B-9397-08002B2CF9AE}" pid="4" name="Producer">
    <vt:lpwstr>3-Heights(TM) PDF Security Shell 4.8.25.2 (http://www.pdf-tools.com)</vt:lpwstr>
  </property>
</Properties>
</file>