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70" r:id="rId5"/>
    <p:sldId id="293" r:id="rId6"/>
    <p:sldId id="294" r:id="rId7"/>
    <p:sldId id="288" r:id="rId8"/>
    <p:sldId id="289" r:id="rId9"/>
    <p:sldId id="272" r:id="rId10"/>
    <p:sldId id="274" r:id="rId11"/>
    <p:sldId id="284" r:id="rId12"/>
    <p:sldId id="285" r:id="rId13"/>
    <p:sldId id="277" r:id="rId14"/>
    <p:sldId id="29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B888C-BA64-423E-B7A9-CC8FEFC07627}">
          <p14:sldIdLst>
            <p14:sldId id="259"/>
            <p14:sldId id="260"/>
            <p14:sldId id="261"/>
            <p14:sldId id="270"/>
            <p14:sldId id="293"/>
            <p14:sldId id="294"/>
            <p14:sldId id="288"/>
            <p14:sldId id="289"/>
            <p14:sldId id="272"/>
            <p14:sldId id="274"/>
            <p14:sldId id="284"/>
            <p14:sldId id="285"/>
            <p14:sldId id="277"/>
            <p14:sldId id="295"/>
          </p14:sldIdLst>
        </p14:section>
        <p14:section name="Untitled Section" id="{B6EC85E6-F652-4C7A-8091-213A15EAE44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A0D"/>
    <a:srgbClr val="CC00CC"/>
    <a:srgbClr val="00FF99"/>
    <a:srgbClr val="21CDDF"/>
    <a:srgbClr val="BB9B15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>
      <p:cViewPr varScale="1">
        <p:scale>
          <a:sx n="66" d="100"/>
          <a:sy n="66" d="100"/>
        </p:scale>
        <p:origin x="816" y="48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62"/>
    </p:cViewPr>
  </p:sorter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10/28/2018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10/28/2018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246" y="1828800"/>
            <a:ext cx="92202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8246" y="4063998"/>
            <a:ext cx="92202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69" y="482602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685800"/>
            <a:ext cx="1843982" cy="55880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3" y="685800"/>
            <a:ext cx="9040045" cy="5588002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63" y="1803401"/>
            <a:ext cx="10360501" cy="4470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2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2" indent="0">
              <a:buNone/>
              <a:defRPr sz="2100" b="1"/>
            </a:lvl5pPr>
            <a:lvl6pPr marL="3047466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2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4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240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07870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2" indent="0">
              <a:buNone/>
              <a:defRPr sz="2700"/>
            </a:lvl5pPr>
            <a:lvl6pPr marL="3047466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4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2" indent="0">
              <a:buNone/>
              <a:defRPr sz="1200"/>
            </a:lvl5pPr>
            <a:lvl6pPr marL="3047466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3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3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3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59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12" y="4572000"/>
            <a:ext cx="10264966" cy="98678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SQL Server Backup with encryption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7212" y="2438400"/>
            <a:ext cx="6934200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Certificate-----------------------------------</a:t>
            </a:r>
            <a:endParaRPr lang="en-US" sz="1600" dirty="0" smtClean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Backup Encryption Certificate'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1370012" y="1261646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1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Certificate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98612" y="1752600"/>
            <a:ext cx="5867400" cy="30480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 with encryption----------------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N'D:\Database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Backup\</a:t>
            </a:r>
            <a:r>
              <a:rPr lang="en-US" sz="16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AES_256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MyTestDBBackupEncryptCert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10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370012" y="1261646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1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:3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8612" y="2438400"/>
            <a:ext cx="7010400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-----------------Backup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database without compression and encryption---------------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'D:\Database Backup\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BackupTest_with_Noencryption.bak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70012" y="1261646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1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Backup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without compression and encryption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4" y="2286000"/>
            <a:ext cx="6838950" cy="10191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370012" y="1261646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1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:5 Compare the database size with and without encryption and compression.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609600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/>
              <a:t>Limitation and recommendation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212" y="1295400"/>
            <a:ext cx="9677400" cy="312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 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Of Encrypted Database Backup: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following are restrictions that apply to the encryption options: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you are using asymmetric key to encrypt the backup data, only asymmetric keys residing in the EKM provider are supported.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SQL Server Express and SQL Server Web do not support encryption during backup.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restoring from an encrypted backup to an instance of SQL Server Express or SQL Server Web is supported.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Previous versions of SQL Server cannot read encrypted backups.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Appending to an existing backup set option is not supported for encrypted backups.</a:t>
            </a: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70012" y="990600"/>
            <a:ext cx="7633742" cy="608215"/>
          </a:xfrm>
        </p:spPr>
        <p:txBody>
          <a:bodyPr>
            <a:normAutofit/>
          </a:bodyPr>
          <a:lstStyle/>
          <a:p>
            <a:r>
              <a:rPr lang="en-US" sz="3200" dirty="0"/>
              <a:t>What </a:t>
            </a:r>
            <a:r>
              <a:rPr lang="en-US" sz="3200" dirty="0" smtClean="0"/>
              <a:t>is backup encryption</a:t>
            </a:r>
            <a:endParaRPr lang="en-US" sz="32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357538" y="1828800"/>
            <a:ext cx="105918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is supported for backups done by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SQL Server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Managed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provides additional security for off-site backups.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encrypt during backup, you must specify an encryption algorithm, and an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secure the encryption key. The following are the supported encryption options: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 Algorithm: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The supported encryption algorithms are: AES 128, AES 192, AES 256, and Triple DES</a:t>
            </a:r>
          </a:p>
          <a:p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Encryptor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 certificate or asymmetric Key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two different keys are used: A “public key” 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and a “private key” for decrypting.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74812" y="9144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Why use backup encryption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2412" y="1828800"/>
            <a:ext cx="9296400" cy="307922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Encrypting the database backups helps secure the data: SQL Server provides the option to encrypt the backup data while creating a backup.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Encryption can also be used for databases that are encrypted using TDE.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Encryption is supported for backups done by SQL Server Managed Backup to Microsoft Azure, which provides additional security for off-site backups.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feature supports multiple encryption algorithms up to AES 256 bit. This gives you the option to select an algorithm that aligns with your requirements.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You can integrate encryption keys with Extended Key Management (EKM) providers.</a:t>
            </a:r>
          </a:p>
        </p:txBody>
      </p:sp>
    </p:spTree>
    <p:extLst>
      <p:ext uri="{BB962C8B-B14F-4D97-AF65-F5344CB8AC3E}">
        <p14:creationId xmlns:p14="http://schemas.microsoft.com/office/powerpoint/2010/main" val="105246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0012" y="9144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Backup encryption operation plan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522412" y="1752600"/>
            <a:ext cx="10287000" cy="3429000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Database Master Key of the master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will use master database. I switch to master database.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a Backup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Backup the database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always nice to have a backup of the master key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we’ve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just created.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2" y="6858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/>
              <a:t>How </a:t>
            </a:r>
            <a:r>
              <a:rPr lang="en-US" sz="3200" dirty="0" smtClean="0"/>
              <a:t>:full database backup </a:t>
            </a:r>
            <a:endParaRPr lang="en-US" sz="3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2" y="1524001"/>
            <a:ext cx="4419600" cy="167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</a:t>
            </a:r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tep :1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Expand 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Databases 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select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 which you want to backup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</a:t>
            </a:r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:2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Right-click the database, point to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then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dialog box appears</a:t>
            </a:r>
            <a:r>
              <a:rPr lang="en-US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395" y="1905000"/>
            <a:ext cx="5995403" cy="33528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16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217612" y="1219200"/>
            <a:ext cx="5638800" cy="45720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verify the database name. Optionally, you can select a different database from the list.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Recovery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is for reference only. You can perform a database backup for any recovery model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BULK_LOGGED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select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Full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you can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Copy-only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checkbox to create a copy-only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backup.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copy-only backup is not available for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backup type.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component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select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radio button.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 up to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backup destination.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to add additional backup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ojects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and/or destinations.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the contents of an existing backup destination, select it and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752600"/>
            <a:ext cx="2743200" cy="24266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5212" y="571498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</a:t>
            </a:r>
            <a:r>
              <a:rPr lang="en-US" dirty="0" smtClean="0"/>
              <a:t>: </a:t>
            </a:r>
            <a:r>
              <a:rPr lang="en-US" dirty="0" smtClean="0">
                <a:cs typeface="Calibri" panose="020F0502020204030204" pitchFamily="34" charset="0"/>
              </a:rPr>
              <a:t>In general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71498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</a:t>
            </a:r>
            <a:r>
              <a:rPr lang="en-US" dirty="0" smtClean="0"/>
              <a:t>: </a:t>
            </a:r>
            <a:r>
              <a:rPr lang="en-US" dirty="0" smtClean="0">
                <a:cs typeface="Calibri" panose="020F0502020204030204" pitchFamily="34" charset="0"/>
              </a:rPr>
              <a:t>In Media </a:t>
            </a:r>
            <a:r>
              <a:rPr lang="en-US" dirty="0">
                <a:cs typeface="Calibri" panose="020F0502020204030204" pitchFamily="34" charset="0"/>
              </a:rPr>
              <a:t>Options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89013" y="990600"/>
            <a:ext cx="5867399" cy="2438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view or select the media options, click 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Media Options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Back up to a new media set, and erase all existing backup sets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 a new media set name and a media set description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section, optionally check: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Verify backup when finished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Perform checksum before writing to media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For information on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checksums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Continue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1752600"/>
            <a:ext cx="4935855" cy="37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5212" y="571498"/>
            <a:ext cx="8915400" cy="4191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How</a:t>
            </a:r>
            <a:r>
              <a:rPr lang="en-US" dirty="0" smtClean="0"/>
              <a:t>: </a:t>
            </a:r>
            <a:r>
              <a:rPr lang="en-US" dirty="0" smtClean="0">
                <a:cs typeface="Calibri" panose="020F0502020204030204" pitchFamily="34" charset="0"/>
              </a:rPr>
              <a:t>In backup </a:t>
            </a:r>
            <a:r>
              <a:rPr lang="en-US" dirty="0">
                <a:cs typeface="Calibri" panose="020F0502020204030204" pitchFamily="34" charset="0"/>
              </a:rPr>
              <a:t>Options Page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5943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view or select the backup options, click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Backup Options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Select a page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pane.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 either accept the default backup set name, or enter a different name for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text box, you can optionally enter a description of the backup set.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Specify when the backup set will expire and can be overwritten without explicitly skipping verification of the expiration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Set backup compression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the desired compression level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section,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Encrypt backup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checkbox.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 to select an encryption algorithm. Use the 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Certificate or Asymmetric key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drop-down list, to select an existing Certificate or Asymmetric key.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Encryption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supported in SQL Server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2014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 later. </a:t>
            </a:r>
          </a:p>
          <a:p>
            <a:endParaRPr 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2133600"/>
            <a:ext cx="567354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7633742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:backup with t-</a:t>
            </a:r>
            <a:r>
              <a:rPr lang="en-US" sz="3200" dirty="0" err="1" smtClean="0"/>
              <a:t>sql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91183" y="1981200"/>
            <a:ext cx="6934200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database master key</a:t>
            </a:r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--------------------------------</a:t>
            </a:r>
            <a:endParaRPr lang="en-US" sz="1600" dirty="0">
              <a:solidFill>
                <a:schemeClr val="bg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'&lt;master key password&gt;'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dirty="0" smtClean="0"/>
              <a:t>; </a:t>
            </a:r>
            <a:r>
              <a:rPr lang="en-US" dirty="0"/>
              <a:t>GO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70012" y="1261646"/>
            <a:ext cx="6705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Step :1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 Databases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 master key using the script</a:t>
            </a:r>
            <a:endParaRPr lang="en-US" sz="16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mson landscape design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F03460512.potx" id="{FAD57A1D-FD3F-410E-BC16-DC0572F34EA3}" vid="{8B1535A0-4296-40FA-BB7E-C6BB75A63359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landscape design slides</Template>
  <TotalTime>5406</TotalTime>
  <Words>437</Words>
  <Application>Microsoft Office PowerPoint</Application>
  <PresentationFormat>Custom</PresentationFormat>
  <Paragraphs>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Century Gothic</vt:lpstr>
      <vt:lpstr>Tahoma</vt:lpstr>
      <vt:lpstr>Crimson landscape design template</vt:lpstr>
      <vt:lpstr>SQL Server Backup with encryption</vt:lpstr>
      <vt:lpstr>What is backup encryption</vt:lpstr>
      <vt:lpstr>Why use backup encryption</vt:lpstr>
      <vt:lpstr>Backup encryption operation plan</vt:lpstr>
      <vt:lpstr>How :full database backup </vt:lpstr>
      <vt:lpstr>     How: In general Page</vt:lpstr>
      <vt:lpstr>     How: In Media Options Page</vt:lpstr>
      <vt:lpstr>     How: In backup Options Page</vt:lpstr>
      <vt:lpstr>How :backup with t-sql</vt:lpstr>
      <vt:lpstr>How :backup with t-sql</vt:lpstr>
      <vt:lpstr>How :backup with t-sql</vt:lpstr>
      <vt:lpstr>How :backup with t-sql</vt:lpstr>
      <vt:lpstr>How :backup with t-sql</vt:lpstr>
      <vt:lpstr>    Limitation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 Monitoring &amp; Tuning</dc:title>
  <dc:creator>ismail - [2010]</dc:creator>
  <cp:lastModifiedBy>Ahsan Kabir</cp:lastModifiedBy>
  <cp:revision>385</cp:revision>
  <dcterms:created xsi:type="dcterms:W3CDTF">2018-10-20T12:51:56Z</dcterms:created>
  <dcterms:modified xsi:type="dcterms:W3CDTF">2018-10-28T11:22:28Z</dcterms:modified>
</cp:coreProperties>
</file>