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88" y="5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8-26T22:26:59.798" v="16" actId="478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ldLayout">
        <pc:chgData name="Cathrine Wilhelmsen" userId="c6973458-3efe-4c06-aec0-db88ac9e247c" providerId="ADAL" clId="{3DD560E9-C4C8-43FF-BDE1-9148666DF594}" dt="2017-08-26T22:26:59.798" v="16" actId="478"/>
        <pc:sldMasterMkLst>
          <pc:docMk/>
          <pc:sldMasterMk cId="517766698" sldId="2147483648"/>
        </pc:sldMasterMkLst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Wingdings</vt:lpstr>
      <vt:lpstr>SQLSatOslo 2016</vt:lpstr>
      <vt:lpstr>Image</vt:lpstr>
      <vt:lpstr>PowerPoint Presentation</vt:lpstr>
      <vt:lpstr>Section Title</vt:lpstr>
      <vt:lpstr>Title</vt:lpstr>
      <vt:lpstr>Title Only</vt:lpstr>
      <vt:lpstr>PowerPoint Presentation</vt:lpstr>
      <vt:lpstr>Title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Cathrine Wilhelmsen</cp:lastModifiedBy>
  <cp:revision>39</cp:revision>
  <dcterms:created xsi:type="dcterms:W3CDTF">2011-08-19T20:30:49Z</dcterms:created>
  <dcterms:modified xsi:type="dcterms:W3CDTF">2017-08-26T22:27:01Z</dcterms:modified>
</cp:coreProperties>
</file>