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sldIdLst>
    <p:sldId id="256" r:id="rId2"/>
    <p:sldId id="260" r:id="rId3"/>
    <p:sldId id="257" r:id="rId4"/>
    <p:sldId id="258" r:id="rId5"/>
    <p:sldId id="259"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9" autoAdjust="0"/>
    <p:restoredTop sz="94660"/>
  </p:normalViewPr>
  <p:slideViewPr>
    <p:cSldViewPr snapToGrid="0">
      <p:cViewPr varScale="1">
        <p:scale>
          <a:sx n="61" d="100"/>
          <a:sy n="61" d="100"/>
        </p:scale>
        <p:origin x="66" y="3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B0AAE6-A651-4E19-A85C-E0439889C0F4}"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s-GT"/>
        </a:p>
      </dgm:t>
    </dgm:pt>
    <dgm:pt modelId="{67E697A3-67DE-4DDB-930B-267238C0D79D}">
      <dgm:prSet custT="1"/>
      <dgm:spPr/>
      <dgm:t>
        <a:bodyPr/>
        <a:lstStyle/>
        <a:p>
          <a:r>
            <a:rPr lang="es-GT" sz="1800" dirty="0" smtClean="0"/>
            <a:t>1.      Diagnóstico.</a:t>
          </a:r>
        </a:p>
      </dgm:t>
    </dgm:pt>
    <dgm:pt modelId="{CB9A5D2F-405E-4B33-A7EF-54276B99664C}" type="parTrans" cxnId="{9940B591-EFF8-40FB-994D-C707A10CE54A}">
      <dgm:prSet/>
      <dgm:spPr/>
      <dgm:t>
        <a:bodyPr/>
        <a:lstStyle/>
        <a:p>
          <a:endParaRPr lang="es-GT"/>
        </a:p>
      </dgm:t>
    </dgm:pt>
    <dgm:pt modelId="{7244C3B5-322F-49EC-AC4B-AB12B3733F3C}" type="sibTrans" cxnId="{9940B591-EFF8-40FB-994D-C707A10CE54A}">
      <dgm:prSet/>
      <dgm:spPr/>
      <dgm:t>
        <a:bodyPr/>
        <a:lstStyle/>
        <a:p>
          <a:endParaRPr lang="es-GT"/>
        </a:p>
      </dgm:t>
    </dgm:pt>
    <dgm:pt modelId="{C941A88E-99B6-4813-B8D7-109FE2B2A711}">
      <dgm:prSet custT="1"/>
      <dgm:spPr/>
      <dgm:t>
        <a:bodyPr/>
        <a:lstStyle/>
        <a:p>
          <a:r>
            <a:rPr lang="es-GT" sz="1800" dirty="0" smtClean="0"/>
            <a:t>2.     Limpieza.</a:t>
          </a:r>
        </a:p>
      </dgm:t>
    </dgm:pt>
    <dgm:pt modelId="{5A9C5353-0F4E-4951-A606-656567DAB224}" type="parTrans" cxnId="{B31150E1-540B-40BF-87A6-2116EC23CD0B}">
      <dgm:prSet/>
      <dgm:spPr/>
      <dgm:t>
        <a:bodyPr/>
        <a:lstStyle/>
        <a:p>
          <a:endParaRPr lang="es-GT"/>
        </a:p>
      </dgm:t>
    </dgm:pt>
    <dgm:pt modelId="{21DE370B-25F1-4BE6-A822-43B84EC977D0}" type="sibTrans" cxnId="{B31150E1-540B-40BF-87A6-2116EC23CD0B}">
      <dgm:prSet/>
      <dgm:spPr/>
      <dgm:t>
        <a:bodyPr/>
        <a:lstStyle/>
        <a:p>
          <a:endParaRPr lang="es-GT"/>
        </a:p>
      </dgm:t>
    </dgm:pt>
    <dgm:pt modelId="{49A20B83-A6DB-4A52-9C20-EFFDBE673BFC}">
      <dgm:prSet custT="1"/>
      <dgm:spPr/>
      <dgm:t>
        <a:bodyPr/>
        <a:lstStyle/>
        <a:p>
          <a:r>
            <a:rPr lang="es-GT" sz="1800" dirty="0" smtClean="0"/>
            <a:t>3.     Desfragmentación.</a:t>
          </a:r>
        </a:p>
      </dgm:t>
    </dgm:pt>
    <dgm:pt modelId="{79DCBB1C-2B81-4A1A-BFF2-9CC5B5DF90DF}" type="parTrans" cxnId="{E9BE7FB4-CE65-4A54-AD81-3B30C9C6EECB}">
      <dgm:prSet/>
      <dgm:spPr/>
      <dgm:t>
        <a:bodyPr/>
        <a:lstStyle/>
        <a:p>
          <a:endParaRPr lang="es-GT"/>
        </a:p>
      </dgm:t>
    </dgm:pt>
    <dgm:pt modelId="{AE979DA4-79EF-47D3-A8D5-601383BABD5A}" type="sibTrans" cxnId="{E9BE7FB4-CE65-4A54-AD81-3B30C9C6EECB}">
      <dgm:prSet/>
      <dgm:spPr/>
      <dgm:t>
        <a:bodyPr/>
        <a:lstStyle/>
        <a:p>
          <a:endParaRPr lang="es-GT"/>
        </a:p>
      </dgm:t>
    </dgm:pt>
    <dgm:pt modelId="{5E4E330C-A8ED-41C9-8825-EB08FDBA4EF1}">
      <dgm:prSet/>
      <dgm:spPr/>
      <dgm:t>
        <a:bodyPr/>
        <a:lstStyle/>
        <a:p>
          <a:r>
            <a:rPr lang="es-GT" dirty="0" smtClean="0"/>
            <a:t>La computadora trabaja más de lo que normalmente se cree. Está constantemente dando prioridad a las tareas, ejecutando órdenes y distribuyendo la memoria.</a:t>
          </a:r>
          <a:endParaRPr lang="es-GT" dirty="0"/>
        </a:p>
      </dgm:t>
    </dgm:pt>
    <dgm:pt modelId="{426D4887-6419-4622-A555-091E0AE1637A}" type="parTrans" cxnId="{1006F5B2-75D2-4F1F-A8A4-F7EADF831205}">
      <dgm:prSet/>
      <dgm:spPr/>
      <dgm:t>
        <a:bodyPr/>
        <a:lstStyle/>
        <a:p>
          <a:endParaRPr lang="es-GT"/>
        </a:p>
      </dgm:t>
    </dgm:pt>
    <dgm:pt modelId="{3DE86BF5-09CF-432E-999C-8F85582FE770}" type="sibTrans" cxnId="{1006F5B2-75D2-4F1F-A8A4-F7EADF831205}">
      <dgm:prSet/>
      <dgm:spPr/>
      <dgm:t>
        <a:bodyPr/>
        <a:lstStyle/>
        <a:p>
          <a:endParaRPr lang="es-GT"/>
        </a:p>
      </dgm:t>
    </dgm:pt>
    <dgm:pt modelId="{74826C59-A662-410D-BA22-C0E28E1274F8}">
      <dgm:prSet/>
      <dgm:spPr/>
      <dgm:t>
        <a:bodyPr/>
        <a:lstStyle/>
        <a:p>
          <a:r>
            <a:rPr lang="es-GT" dirty="0" smtClean="0"/>
            <a:t>Para garantizar un rendimiento optimo y eficaz de la computadora, debemos mantenerla limpia y bien organizada.</a:t>
          </a:r>
          <a:endParaRPr lang="es-GT" dirty="0"/>
        </a:p>
      </dgm:t>
    </dgm:pt>
    <dgm:pt modelId="{B08718A3-9DEB-46FB-BBAB-CE2FE8192862}" type="parTrans" cxnId="{354F9BEE-D5D5-418B-A455-17E74271E6B5}">
      <dgm:prSet/>
      <dgm:spPr/>
      <dgm:t>
        <a:bodyPr/>
        <a:lstStyle/>
        <a:p>
          <a:endParaRPr lang="es-GT"/>
        </a:p>
      </dgm:t>
    </dgm:pt>
    <dgm:pt modelId="{7D7B7E9B-3B55-458C-A9AF-F7DEEEB08AE8}" type="sibTrans" cxnId="{354F9BEE-D5D5-418B-A455-17E74271E6B5}">
      <dgm:prSet/>
      <dgm:spPr/>
      <dgm:t>
        <a:bodyPr/>
        <a:lstStyle/>
        <a:p>
          <a:endParaRPr lang="es-GT"/>
        </a:p>
      </dgm:t>
    </dgm:pt>
    <dgm:pt modelId="{91A62504-9C36-4B5A-BD67-191AD64EB317}">
      <dgm:prSet/>
      <dgm:spPr/>
      <dgm:t>
        <a:bodyPr/>
        <a:lstStyle/>
        <a:p>
          <a:r>
            <a:rPr lang="es-GT" dirty="0" smtClean="0"/>
            <a:t>De todos los componentes de una PC, el disco duro es el más sensible y el que más requiere un cuidadoso mantenimiento.</a:t>
          </a:r>
          <a:endParaRPr lang="es-GT" dirty="0"/>
        </a:p>
      </dgm:t>
    </dgm:pt>
    <dgm:pt modelId="{D170829F-E10C-4934-ACE7-0246C5786EA0}" type="parTrans" cxnId="{4F96802B-AC2D-4212-99BC-66A75693C0A3}">
      <dgm:prSet/>
      <dgm:spPr/>
      <dgm:t>
        <a:bodyPr/>
        <a:lstStyle/>
        <a:p>
          <a:endParaRPr lang="es-GT"/>
        </a:p>
      </dgm:t>
    </dgm:pt>
    <dgm:pt modelId="{8D318896-9414-4887-80B1-A5B5C268E6DE}" type="sibTrans" cxnId="{4F96802B-AC2D-4212-99BC-66A75693C0A3}">
      <dgm:prSet/>
      <dgm:spPr/>
      <dgm:t>
        <a:bodyPr/>
        <a:lstStyle/>
        <a:p>
          <a:endParaRPr lang="es-GT"/>
        </a:p>
      </dgm:t>
    </dgm:pt>
    <dgm:pt modelId="{61A6FF31-E1EE-4E28-A988-3EBDB02CA6B7}" type="pres">
      <dgm:prSet presAssocID="{3CB0AAE6-A651-4E19-A85C-E0439889C0F4}" presName="diagram" presStyleCnt="0">
        <dgm:presLayoutVars>
          <dgm:dir/>
          <dgm:resizeHandles val="exact"/>
        </dgm:presLayoutVars>
      </dgm:prSet>
      <dgm:spPr/>
      <dgm:t>
        <a:bodyPr/>
        <a:lstStyle/>
        <a:p>
          <a:endParaRPr lang="es-GT"/>
        </a:p>
      </dgm:t>
    </dgm:pt>
    <dgm:pt modelId="{F85A0DCA-C282-426D-91E0-58CB4C14E120}" type="pres">
      <dgm:prSet presAssocID="{67E697A3-67DE-4DDB-930B-267238C0D79D}" presName="node" presStyleLbl="node1" presStyleIdx="0" presStyleCnt="6">
        <dgm:presLayoutVars>
          <dgm:bulletEnabled val="1"/>
        </dgm:presLayoutVars>
      </dgm:prSet>
      <dgm:spPr/>
      <dgm:t>
        <a:bodyPr/>
        <a:lstStyle/>
        <a:p>
          <a:endParaRPr lang="es-GT"/>
        </a:p>
      </dgm:t>
    </dgm:pt>
    <dgm:pt modelId="{6D3915F6-6EF4-48A0-84AF-26522E0462EB}" type="pres">
      <dgm:prSet presAssocID="{7244C3B5-322F-49EC-AC4B-AB12B3733F3C}" presName="sibTrans" presStyleCnt="0"/>
      <dgm:spPr/>
    </dgm:pt>
    <dgm:pt modelId="{D8479AD3-659C-4D9B-A21D-15296DE7B610}" type="pres">
      <dgm:prSet presAssocID="{C941A88E-99B6-4813-B8D7-109FE2B2A711}" presName="node" presStyleLbl="node1" presStyleIdx="1" presStyleCnt="6">
        <dgm:presLayoutVars>
          <dgm:bulletEnabled val="1"/>
        </dgm:presLayoutVars>
      </dgm:prSet>
      <dgm:spPr/>
      <dgm:t>
        <a:bodyPr/>
        <a:lstStyle/>
        <a:p>
          <a:endParaRPr lang="es-GT"/>
        </a:p>
      </dgm:t>
    </dgm:pt>
    <dgm:pt modelId="{CC25E45D-4691-4C35-913F-243F309A2FDF}" type="pres">
      <dgm:prSet presAssocID="{21DE370B-25F1-4BE6-A822-43B84EC977D0}" presName="sibTrans" presStyleCnt="0"/>
      <dgm:spPr/>
    </dgm:pt>
    <dgm:pt modelId="{3C026B96-B487-4A07-B1F3-55E73F70DC0E}" type="pres">
      <dgm:prSet presAssocID="{49A20B83-A6DB-4A52-9C20-EFFDBE673BFC}" presName="node" presStyleLbl="node1" presStyleIdx="2" presStyleCnt="6">
        <dgm:presLayoutVars>
          <dgm:bulletEnabled val="1"/>
        </dgm:presLayoutVars>
      </dgm:prSet>
      <dgm:spPr/>
      <dgm:t>
        <a:bodyPr/>
        <a:lstStyle/>
        <a:p>
          <a:endParaRPr lang="es-GT"/>
        </a:p>
      </dgm:t>
    </dgm:pt>
    <dgm:pt modelId="{367D5FD2-946D-4B05-9C45-B298F024B3D0}" type="pres">
      <dgm:prSet presAssocID="{AE979DA4-79EF-47D3-A8D5-601383BABD5A}" presName="sibTrans" presStyleCnt="0"/>
      <dgm:spPr/>
    </dgm:pt>
    <dgm:pt modelId="{24BF3382-865F-4B72-A796-E0B1D51456CA}" type="pres">
      <dgm:prSet presAssocID="{5E4E330C-A8ED-41C9-8825-EB08FDBA4EF1}" presName="node" presStyleLbl="node1" presStyleIdx="3" presStyleCnt="6">
        <dgm:presLayoutVars>
          <dgm:bulletEnabled val="1"/>
        </dgm:presLayoutVars>
      </dgm:prSet>
      <dgm:spPr/>
      <dgm:t>
        <a:bodyPr/>
        <a:lstStyle/>
        <a:p>
          <a:endParaRPr lang="es-GT"/>
        </a:p>
      </dgm:t>
    </dgm:pt>
    <dgm:pt modelId="{1BB59044-9A24-4159-BB38-94F11FC17FAC}" type="pres">
      <dgm:prSet presAssocID="{3DE86BF5-09CF-432E-999C-8F85582FE770}" presName="sibTrans" presStyleCnt="0"/>
      <dgm:spPr/>
    </dgm:pt>
    <dgm:pt modelId="{2E9FB881-3DC1-47E7-B49C-3EADDB00A4DA}" type="pres">
      <dgm:prSet presAssocID="{74826C59-A662-410D-BA22-C0E28E1274F8}" presName="node" presStyleLbl="node1" presStyleIdx="4" presStyleCnt="6">
        <dgm:presLayoutVars>
          <dgm:bulletEnabled val="1"/>
        </dgm:presLayoutVars>
      </dgm:prSet>
      <dgm:spPr/>
      <dgm:t>
        <a:bodyPr/>
        <a:lstStyle/>
        <a:p>
          <a:endParaRPr lang="es-GT"/>
        </a:p>
      </dgm:t>
    </dgm:pt>
    <dgm:pt modelId="{A281A1A0-05D9-424D-835B-9BF6D19BA946}" type="pres">
      <dgm:prSet presAssocID="{7D7B7E9B-3B55-458C-A9AF-F7DEEEB08AE8}" presName="sibTrans" presStyleCnt="0"/>
      <dgm:spPr/>
    </dgm:pt>
    <dgm:pt modelId="{E08E7257-879E-47F8-90B4-C0C2279BEC4A}" type="pres">
      <dgm:prSet presAssocID="{91A62504-9C36-4B5A-BD67-191AD64EB317}" presName="node" presStyleLbl="node1" presStyleIdx="5" presStyleCnt="6">
        <dgm:presLayoutVars>
          <dgm:bulletEnabled val="1"/>
        </dgm:presLayoutVars>
      </dgm:prSet>
      <dgm:spPr/>
      <dgm:t>
        <a:bodyPr/>
        <a:lstStyle/>
        <a:p>
          <a:endParaRPr lang="es-GT"/>
        </a:p>
      </dgm:t>
    </dgm:pt>
  </dgm:ptLst>
  <dgm:cxnLst>
    <dgm:cxn modelId="{20588178-E1FB-4169-B92A-337C9FAD7ED1}" type="presOf" srcId="{91A62504-9C36-4B5A-BD67-191AD64EB317}" destId="{E08E7257-879E-47F8-90B4-C0C2279BEC4A}" srcOrd="0" destOrd="0" presId="urn:microsoft.com/office/officeart/2005/8/layout/default"/>
    <dgm:cxn modelId="{6A458AA2-6090-41C6-BDD6-E909F4039957}" type="presOf" srcId="{74826C59-A662-410D-BA22-C0E28E1274F8}" destId="{2E9FB881-3DC1-47E7-B49C-3EADDB00A4DA}" srcOrd="0" destOrd="0" presId="urn:microsoft.com/office/officeart/2005/8/layout/default"/>
    <dgm:cxn modelId="{5754B09B-A33D-48EA-A135-EFB112F49150}" type="presOf" srcId="{49A20B83-A6DB-4A52-9C20-EFFDBE673BFC}" destId="{3C026B96-B487-4A07-B1F3-55E73F70DC0E}" srcOrd="0" destOrd="0" presId="urn:microsoft.com/office/officeart/2005/8/layout/default"/>
    <dgm:cxn modelId="{04C36921-47E3-405C-B095-59E9351BE628}" type="presOf" srcId="{5E4E330C-A8ED-41C9-8825-EB08FDBA4EF1}" destId="{24BF3382-865F-4B72-A796-E0B1D51456CA}" srcOrd="0" destOrd="0" presId="urn:microsoft.com/office/officeart/2005/8/layout/default"/>
    <dgm:cxn modelId="{4F96802B-AC2D-4212-99BC-66A75693C0A3}" srcId="{3CB0AAE6-A651-4E19-A85C-E0439889C0F4}" destId="{91A62504-9C36-4B5A-BD67-191AD64EB317}" srcOrd="5" destOrd="0" parTransId="{D170829F-E10C-4934-ACE7-0246C5786EA0}" sibTransId="{8D318896-9414-4887-80B1-A5B5C268E6DE}"/>
    <dgm:cxn modelId="{1006F5B2-75D2-4F1F-A8A4-F7EADF831205}" srcId="{3CB0AAE6-A651-4E19-A85C-E0439889C0F4}" destId="{5E4E330C-A8ED-41C9-8825-EB08FDBA4EF1}" srcOrd="3" destOrd="0" parTransId="{426D4887-6419-4622-A555-091E0AE1637A}" sibTransId="{3DE86BF5-09CF-432E-999C-8F85582FE770}"/>
    <dgm:cxn modelId="{9940B591-EFF8-40FB-994D-C707A10CE54A}" srcId="{3CB0AAE6-A651-4E19-A85C-E0439889C0F4}" destId="{67E697A3-67DE-4DDB-930B-267238C0D79D}" srcOrd="0" destOrd="0" parTransId="{CB9A5D2F-405E-4B33-A7EF-54276B99664C}" sibTransId="{7244C3B5-322F-49EC-AC4B-AB12B3733F3C}"/>
    <dgm:cxn modelId="{DFB9F45A-3F12-45F2-915C-3D1292D28FA3}" type="presOf" srcId="{67E697A3-67DE-4DDB-930B-267238C0D79D}" destId="{F85A0DCA-C282-426D-91E0-58CB4C14E120}" srcOrd="0" destOrd="0" presId="urn:microsoft.com/office/officeart/2005/8/layout/default"/>
    <dgm:cxn modelId="{E9BE7FB4-CE65-4A54-AD81-3B30C9C6EECB}" srcId="{3CB0AAE6-A651-4E19-A85C-E0439889C0F4}" destId="{49A20B83-A6DB-4A52-9C20-EFFDBE673BFC}" srcOrd="2" destOrd="0" parTransId="{79DCBB1C-2B81-4A1A-BFF2-9CC5B5DF90DF}" sibTransId="{AE979DA4-79EF-47D3-A8D5-601383BABD5A}"/>
    <dgm:cxn modelId="{C682A3DA-A8FE-45ED-8CBB-6C7ECE0EF8CB}" type="presOf" srcId="{C941A88E-99B6-4813-B8D7-109FE2B2A711}" destId="{D8479AD3-659C-4D9B-A21D-15296DE7B610}" srcOrd="0" destOrd="0" presId="urn:microsoft.com/office/officeart/2005/8/layout/default"/>
    <dgm:cxn modelId="{B31150E1-540B-40BF-87A6-2116EC23CD0B}" srcId="{3CB0AAE6-A651-4E19-A85C-E0439889C0F4}" destId="{C941A88E-99B6-4813-B8D7-109FE2B2A711}" srcOrd="1" destOrd="0" parTransId="{5A9C5353-0F4E-4951-A606-656567DAB224}" sibTransId="{21DE370B-25F1-4BE6-A822-43B84EC977D0}"/>
    <dgm:cxn modelId="{354F9BEE-D5D5-418B-A455-17E74271E6B5}" srcId="{3CB0AAE6-A651-4E19-A85C-E0439889C0F4}" destId="{74826C59-A662-410D-BA22-C0E28E1274F8}" srcOrd="4" destOrd="0" parTransId="{B08718A3-9DEB-46FB-BBAB-CE2FE8192862}" sibTransId="{7D7B7E9B-3B55-458C-A9AF-F7DEEEB08AE8}"/>
    <dgm:cxn modelId="{DB0EC00F-D8D7-43D7-A491-FF6E6516750D}" type="presOf" srcId="{3CB0AAE6-A651-4E19-A85C-E0439889C0F4}" destId="{61A6FF31-E1EE-4E28-A988-3EBDB02CA6B7}" srcOrd="0" destOrd="0" presId="urn:microsoft.com/office/officeart/2005/8/layout/default"/>
    <dgm:cxn modelId="{7D6370B8-E285-4CFE-B677-E8DB95591168}" type="presParOf" srcId="{61A6FF31-E1EE-4E28-A988-3EBDB02CA6B7}" destId="{F85A0DCA-C282-426D-91E0-58CB4C14E120}" srcOrd="0" destOrd="0" presId="urn:microsoft.com/office/officeart/2005/8/layout/default"/>
    <dgm:cxn modelId="{B9918A5D-423D-4AD5-A2B6-484949DD1B40}" type="presParOf" srcId="{61A6FF31-E1EE-4E28-A988-3EBDB02CA6B7}" destId="{6D3915F6-6EF4-48A0-84AF-26522E0462EB}" srcOrd="1" destOrd="0" presId="urn:microsoft.com/office/officeart/2005/8/layout/default"/>
    <dgm:cxn modelId="{1D38B959-AA5A-47E5-8405-BDECD7CA5292}" type="presParOf" srcId="{61A6FF31-E1EE-4E28-A988-3EBDB02CA6B7}" destId="{D8479AD3-659C-4D9B-A21D-15296DE7B610}" srcOrd="2" destOrd="0" presId="urn:microsoft.com/office/officeart/2005/8/layout/default"/>
    <dgm:cxn modelId="{F180038A-9B35-47C0-BD13-EA4EC3EAF72B}" type="presParOf" srcId="{61A6FF31-E1EE-4E28-A988-3EBDB02CA6B7}" destId="{CC25E45D-4691-4C35-913F-243F309A2FDF}" srcOrd="3" destOrd="0" presId="urn:microsoft.com/office/officeart/2005/8/layout/default"/>
    <dgm:cxn modelId="{F32197A1-D295-4A20-8BD4-F00614E84489}" type="presParOf" srcId="{61A6FF31-E1EE-4E28-A988-3EBDB02CA6B7}" destId="{3C026B96-B487-4A07-B1F3-55E73F70DC0E}" srcOrd="4" destOrd="0" presId="urn:microsoft.com/office/officeart/2005/8/layout/default"/>
    <dgm:cxn modelId="{C543E900-9326-448C-AB52-C9056812A314}" type="presParOf" srcId="{61A6FF31-E1EE-4E28-A988-3EBDB02CA6B7}" destId="{367D5FD2-946D-4B05-9C45-B298F024B3D0}" srcOrd="5" destOrd="0" presId="urn:microsoft.com/office/officeart/2005/8/layout/default"/>
    <dgm:cxn modelId="{3CF82D93-8D48-4ADE-A2F3-CC8E66607389}" type="presParOf" srcId="{61A6FF31-E1EE-4E28-A988-3EBDB02CA6B7}" destId="{24BF3382-865F-4B72-A796-E0B1D51456CA}" srcOrd="6" destOrd="0" presId="urn:microsoft.com/office/officeart/2005/8/layout/default"/>
    <dgm:cxn modelId="{F31CEB6F-DC8B-4019-8040-0EA1371CDC61}" type="presParOf" srcId="{61A6FF31-E1EE-4E28-A988-3EBDB02CA6B7}" destId="{1BB59044-9A24-4159-BB38-94F11FC17FAC}" srcOrd="7" destOrd="0" presId="urn:microsoft.com/office/officeart/2005/8/layout/default"/>
    <dgm:cxn modelId="{529CCD8D-56E8-4BD4-A5A0-2237EDC2FFCF}" type="presParOf" srcId="{61A6FF31-E1EE-4E28-A988-3EBDB02CA6B7}" destId="{2E9FB881-3DC1-47E7-B49C-3EADDB00A4DA}" srcOrd="8" destOrd="0" presId="urn:microsoft.com/office/officeart/2005/8/layout/default"/>
    <dgm:cxn modelId="{20B56B15-BBE3-489F-AD71-B6393E42F17D}" type="presParOf" srcId="{61A6FF31-E1EE-4E28-A988-3EBDB02CA6B7}" destId="{A281A1A0-05D9-424D-835B-9BF6D19BA946}" srcOrd="9" destOrd="0" presId="urn:microsoft.com/office/officeart/2005/8/layout/default"/>
    <dgm:cxn modelId="{90D5506A-0F26-4D74-AE0F-049B00825B52}" type="presParOf" srcId="{61A6FF31-E1EE-4E28-A988-3EBDB02CA6B7}" destId="{E08E7257-879E-47F8-90B4-C0C2279BEC4A}"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5A0DCA-C282-426D-91E0-58CB4C14E120}">
      <dsp:nvSpPr>
        <dsp:cNvPr id="0" name=""/>
        <dsp:cNvSpPr/>
      </dsp:nvSpPr>
      <dsp:spPr>
        <a:xfrm>
          <a:off x="0" y="13915"/>
          <a:ext cx="3085207" cy="1851124"/>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s-GT" sz="1800" kern="1200" dirty="0" smtClean="0"/>
            <a:t>1.      Diagnóstico.</a:t>
          </a:r>
        </a:p>
      </dsp:txBody>
      <dsp:txXfrm>
        <a:off x="0" y="13915"/>
        <a:ext cx="3085207" cy="1851124"/>
      </dsp:txXfrm>
    </dsp:sp>
    <dsp:sp modelId="{D8479AD3-659C-4D9B-A21D-15296DE7B610}">
      <dsp:nvSpPr>
        <dsp:cNvPr id="0" name=""/>
        <dsp:cNvSpPr/>
      </dsp:nvSpPr>
      <dsp:spPr>
        <a:xfrm>
          <a:off x="3393727" y="13915"/>
          <a:ext cx="3085207" cy="1851124"/>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s-GT" sz="1800" kern="1200" dirty="0" smtClean="0"/>
            <a:t>2.     Limpieza.</a:t>
          </a:r>
        </a:p>
      </dsp:txBody>
      <dsp:txXfrm>
        <a:off x="3393727" y="13915"/>
        <a:ext cx="3085207" cy="1851124"/>
      </dsp:txXfrm>
    </dsp:sp>
    <dsp:sp modelId="{3C026B96-B487-4A07-B1F3-55E73F70DC0E}">
      <dsp:nvSpPr>
        <dsp:cNvPr id="0" name=""/>
        <dsp:cNvSpPr/>
      </dsp:nvSpPr>
      <dsp:spPr>
        <a:xfrm>
          <a:off x="6787455" y="13915"/>
          <a:ext cx="3085207" cy="1851124"/>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s-GT" sz="1800" kern="1200" dirty="0" smtClean="0"/>
            <a:t>3.     Desfragmentación.</a:t>
          </a:r>
        </a:p>
      </dsp:txBody>
      <dsp:txXfrm>
        <a:off x="6787455" y="13915"/>
        <a:ext cx="3085207" cy="1851124"/>
      </dsp:txXfrm>
    </dsp:sp>
    <dsp:sp modelId="{24BF3382-865F-4B72-A796-E0B1D51456CA}">
      <dsp:nvSpPr>
        <dsp:cNvPr id="0" name=""/>
        <dsp:cNvSpPr/>
      </dsp:nvSpPr>
      <dsp:spPr>
        <a:xfrm>
          <a:off x="0" y="2173560"/>
          <a:ext cx="3085207" cy="1851124"/>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s-GT" sz="1900" kern="1200" dirty="0" smtClean="0"/>
            <a:t>La computadora trabaja más de lo que normalmente se cree. Está constantemente dando prioridad a las tareas, ejecutando órdenes y distribuyendo la memoria.</a:t>
          </a:r>
          <a:endParaRPr lang="es-GT" sz="1900" kern="1200" dirty="0"/>
        </a:p>
      </dsp:txBody>
      <dsp:txXfrm>
        <a:off x="0" y="2173560"/>
        <a:ext cx="3085207" cy="1851124"/>
      </dsp:txXfrm>
    </dsp:sp>
    <dsp:sp modelId="{2E9FB881-3DC1-47E7-B49C-3EADDB00A4DA}">
      <dsp:nvSpPr>
        <dsp:cNvPr id="0" name=""/>
        <dsp:cNvSpPr/>
      </dsp:nvSpPr>
      <dsp:spPr>
        <a:xfrm>
          <a:off x="3393727" y="2173560"/>
          <a:ext cx="3085207" cy="1851124"/>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s-GT" sz="1900" kern="1200" dirty="0" smtClean="0"/>
            <a:t>Para garantizar un rendimiento optimo y eficaz de la computadora, debemos mantenerla limpia y bien organizada.</a:t>
          </a:r>
          <a:endParaRPr lang="es-GT" sz="1900" kern="1200" dirty="0"/>
        </a:p>
      </dsp:txBody>
      <dsp:txXfrm>
        <a:off x="3393727" y="2173560"/>
        <a:ext cx="3085207" cy="1851124"/>
      </dsp:txXfrm>
    </dsp:sp>
    <dsp:sp modelId="{E08E7257-879E-47F8-90B4-C0C2279BEC4A}">
      <dsp:nvSpPr>
        <dsp:cNvPr id="0" name=""/>
        <dsp:cNvSpPr/>
      </dsp:nvSpPr>
      <dsp:spPr>
        <a:xfrm>
          <a:off x="6787455" y="2173560"/>
          <a:ext cx="3085207" cy="1851124"/>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s-GT" sz="1900" kern="1200" dirty="0" smtClean="0"/>
            <a:t>De todos los componentes de una PC, el disco duro es el más sensible y el que más requiere un cuidadoso mantenimiento.</a:t>
          </a:r>
          <a:endParaRPr lang="es-GT" sz="1900" kern="1200" dirty="0"/>
        </a:p>
      </dsp:txBody>
      <dsp:txXfrm>
        <a:off x="6787455" y="2173560"/>
        <a:ext cx="3085207" cy="185112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96DFF08F-DC6B-4601-B491-B0F83F6DD2DA}" type="datetimeFigureOut">
              <a:rPr lang="en-US" dirty="0"/>
              <a:t>7/7/2017</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4FAB73BC-B049-4115-A692-8D63A059BFB8}" type="slidenum">
              <a:rPr lang="en-US" dirty="0"/>
              <a:t>‹Nº›</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p14:dur="50">
        <p15:prstTrans prst="origami"/>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7/7/2017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p14:dur="50">
        <p15:prstTrans prst="origami"/>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7/7/2017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p14:dur="50">
        <p15:prstTrans prst="origami"/>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7/7/2017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p14:dur="50">
        <p15:prstTrans prst="origami"/>
      </p:transition>
    </mc:Choice>
    <mc:Fallback>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6DFF08F-DC6B-4601-B491-B0F83F6DD2DA}" type="datetimeFigureOut">
              <a:rPr lang="en-US" dirty="0"/>
              <a:t>7/7/2017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p14:dur="50">
        <p15:prstTrans prst="origami"/>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7/7/2017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p14:dur="50">
        <p15:prstTrans prst="origami"/>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7/7/2017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p14:dur="50">
        <p15:prstTrans prst="origami"/>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7/7/2017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p14:dur="50">
        <p15:prstTrans prst="origami"/>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7/7/2017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p14:dur="50">
        <p15:prstTrans prst="origami"/>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96DFF08F-DC6B-4601-B491-B0F83F6DD2DA}" type="datetimeFigureOut">
              <a:rPr lang="en-US" dirty="0"/>
              <a:t>7/7/2017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p14:dur="50">
        <p15:prstTrans prst="origami"/>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96DFF08F-DC6B-4601-B491-B0F83F6DD2DA}" type="datetimeFigureOut">
              <a:rPr lang="en-US" dirty="0"/>
              <a:t>7/7/2017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p14:dur="50">
        <p15:prstTrans prst="origami"/>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96DFF08F-DC6B-4601-B491-B0F83F6DD2DA}" type="datetimeFigureOut">
              <a:rPr lang="en-US" dirty="0"/>
              <a:pPr/>
              <a:t>7/7/2017</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4FAB73BC-B049-4115-A692-8D63A059BFB8}"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mc:Choice xmlns:p15="http://schemas.microsoft.com/office/powerpoint/2012/main" Requires="p15">
      <p:transition xmlns:p14="http://schemas.microsoft.com/office/powerpoint/2010/main" p14:dur="50">
        <p15:prstTrans prst="origami"/>
      </p:transition>
    </mc:Choice>
    <mc:Fallback>
      <p:transition>
        <p:fade/>
      </p:transition>
    </mc:Fallback>
  </mc:AlternateConten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p:txBody>
          <a:bodyPr/>
          <a:lstStyle/>
          <a:p>
            <a:r>
              <a:rPr lang="es-GT" dirty="0" smtClean="0">
                <a:solidFill>
                  <a:srgbClr val="FFC000"/>
                </a:solidFill>
              </a:rPr>
              <a:t>Caratula</a:t>
            </a:r>
            <a:endParaRPr lang="es-GT" dirty="0">
              <a:solidFill>
                <a:srgbClr val="FFC000"/>
              </a:solidFill>
            </a:endParaRPr>
          </a:p>
        </p:txBody>
      </p:sp>
      <p:sp>
        <p:nvSpPr>
          <p:cNvPr id="5" name="Subtítulo 4"/>
          <p:cNvSpPr>
            <a:spLocks noGrp="1"/>
          </p:cNvSpPr>
          <p:nvPr>
            <p:ph type="subTitle" idx="1"/>
          </p:nvPr>
        </p:nvSpPr>
        <p:spPr>
          <a:xfrm>
            <a:off x="1709530" y="3869634"/>
            <a:ext cx="8767860" cy="2283193"/>
          </a:xfrm>
        </p:spPr>
        <p:txBody>
          <a:bodyPr/>
          <a:lstStyle/>
          <a:p>
            <a:r>
              <a:rPr lang="es-GT" dirty="0" smtClean="0">
                <a:solidFill>
                  <a:schemeClr val="bg2">
                    <a:lumMod val="10000"/>
                  </a:schemeClr>
                </a:solidFill>
              </a:rPr>
              <a:t>Nombre: Hilary Zulema Munguía Anzueto</a:t>
            </a:r>
          </a:p>
          <a:p>
            <a:r>
              <a:rPr lang="es-GT" dirty="0" smtClean="0">
                <a:solidFill>
                  <a:srgbClr val="FF0000"/>
                </a:solidFill>
              </a:rPr>
              <a:t>Grado: 5to bachillerato en computación</a:t>
            </a:r>
          </a:p>
          <a:p>
            <a:r>
              <a:rPr lang="es-GT" dirty="0" smtClean="0">
                <a:solidFill>
                  <a:schemeClr val="accent4">
                    <a:lumMod val="50000"/>
                  </a:schemeClr>
                </a:solidFill>
              </a:rPr>
              <a:t>Clave 21 sección “B”</a:t>
            </a:r>
          </a:p>
          <a:p>
            <a:r>
              <a:rPr lang="es-GT" dirty="0" smtClean="0">
                <a:solidFill>
                  <a:srgbClr val="FF0000"/>
                </a:solidFill>
              </a:rPr>
              <a:t>Jornada Matutina</a:t>
            </a:r>
          </a:p>
          <a:p>
            <a:endParaRPr lang="es-GT" dirty="0"/>
          </a:p>
        </p:txBody>
      </p:sp>
    </p:spTree>
    <p:extLst>
      <p:ext uri="{BB962C8B-B14F-4D97-AF65-F5344CB8AC3E}">
        <p14:creationId xmlns:p14="http://schemas.microsoft.com/office/powerpoint/2010/main" val="81851946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p14:dur="50">
        <p15:prstTrans prst="origami"/>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 fill="hold"/>
                                        <p:tgtEl>
                                          <p:spTgt spid="4"/>
                                        </p:tgtEl>
                                        <p:attrNameLst>
                                          <p:attrName>ppt_w</p:attrName>
                                        </p:attrNameLst>
                                      </p:cBhvr>
                                      <p:tavLst>
                                        <p:tav tm="0">
                                          <p:val>
                                            <p:fltVal val="0"/>
                                          </p:val>
                                        </p:tav>
                                        <p:tav tm="100000">
                                          <p:val>
                                            <p:strVal val="#ppt_w"/>
                                          </p:val>
                                        </p:tav>
                                      </p:tavLst>
                                    </p:anim>
                                    <p:anim calcmode="lin" valueType="num">
                                      <p:cBhvr>
                                        <p:cTn id="8" dur="50" fill="hold"/>
                                        <p:tgtEl>
                                          <p:spTgt spid="4"/>
                                        </p:tgtEl>
                                        <p:attrNameLst>
                                          <p:attrName>ppt_h</p:attrName>
                                        </p:attrNameLst>
                                      </p:cBhvr>
                                      <p:tavLst>
                                        <p:tav tm="0">
                                          <p:val>
                                            <p:fltVal val="0"/>
                                          </p:val>
                                        </p:tav>
                                        <p:tav tm="100000">
                                          <p:val>
                                            <p:strVal val="#ppt_h"/>
                                          </p:val>
                                        </p:tav>
                                      </p:tavLst>
                                    </p:anim>
                                    <p:anim calcmode="lin" valueType="num">
                                      <p:cBhvr>
                                        <p:cTn id="9" dur="50" fill="hold"/>
                                        <p:tgtEl>
                                          <p:spTgt spid="4"/>
                                        </p:tgtEl>
                                        <p:attrNameLst>
                                          <p:attrName>style.rotation</p:attrName>
                                        </p:attrNameLst>
                                      </p:cBhvr>
                                      <p:tavLst>
                                        <p:tav tm="0">
                                          <p:val>
                                            <p:fltVal val="90"/>
                                          </p:val>
                                        </p:tav>
                                        <p:tav tm="100000">
                                          <p:val>
                                            <p:fltVal val="0"/>
                                          </p:val>
                                        </p:tav>
                                      </p:tavLst>
                                    </p:anim>
                                    <p:animEffect transition="in" filter="fade">
                                      <p:cBhvr>
                                        <p:cTn id="10" dur="5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45" presetClass="entr" presetSubtype="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fade">
                                      <p:cBhvr>
                                        <p:cTn id="15" dur="50"/>
                                        <p:tgtEl>
                                          <p:spTgt spid="5">
                                            <p:txEl>
                                              <p:pRg st="0" end="0"/>
                                            </p:txEl>
                                          </p:spTgt>
                                        </p:tgtEl>
                                      </p:cBhvr>
                                    </p:animEffect>
                                    <p:anim calcmode="lin" valueType="num">
                                      <p:cBhvr>
                                        <p:cTn id="16" dur="50" fill="hold"/>
                                        <p:tgtEl>
                                          <p:spTgt spid="5">
                                            <p:txEl>
                                              <p:pRg st="0" end="0"/>
                                            </p:txEl>
                                          </p:spTgt>
                                        </p:tgtEl>
                                        <p:attrNameLst>
                                          <p:attrName>ppt_w</p:attrName>
                                        </p:attrNameLst>
                                      </p:cBhvr>
                                      <p:tavLst>
                                        <p:tav tm="0" fmla="#ppt_w*sin(2.5*pi*$)">
                                          <p:val>
                                            <p:fltVal val="0"/>
                                          </p:val>
                                        </p:tav>
                                        <p:tav tm="100000">
                                          <p:val>
                                            <p:fltVal val="1"/>
                                          </p:val>
                                        </p:tav>
                                      </p:tavLst>
                                    </p:anim>
                                    <p:anim calcmode="lin" valueType="num">
                                      <p:cBhvr>
                                        <p:cTn id="17" dur="50" fill="hold"/>
                                        <p:tgtEl>
                                          <p:spTgt spid="5">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8" fill="hold">
                      <p:stCondLst>
                        <p:cond delay="indefinite"/>
                      </p:stCondLst>
                      <p:childTnLst>
                        <p:par>
                          <p:cTn id="19" fill="hold">
                            <p:stCondLst>
                              <p:cond delay="0"/>
                            </p:stCondLst>
                            <p:childTnLst>
                              <p:par>
                                <p:cTn id="20" presetID="45" presetClass="entr" presetSubtype="0" fill="hold" grpId="0" nodeType="clickEffect">
                                  <p:stCondLst>
                                    <p:cond delay="0"/>
                                  </p:stCondLst>
                                  <p:childTnLst>
                                    <p:set>
                                      <p:cBhvr>
                                        <p:cTn id="21" dur="1" fill="hold">
                                          <p:stCondLst>
                                            <p:cond delay="0"/>
                                          </p:stCondLst>
                                        </p:cTn>
                                        <p:tgtEl>
                                          <p:spTgt spid="5">
                                            <p:txEl>
                                              <p:pRg st="1" end="1"/>
                                            </p:txEl>
                                          </p:spTgt>
                                        </p:tgtEl>
                                        <p:attrNameLst>
                                          <p:attrName>style.visibility</p:attrName>
                                        </p:attrNameLst>
                                      </p:cBhvr>
                                      <p:to>
                                        <p:strVal val="visible"/>
                                      </p:to>
                                    </p:set>
                                    <p:animEffect transition="in" filter="fade">
                                      <p:cBhvr>
                                        <p:cTn id="22" dur="50"/>
                                        <p:tgtEl>
                                          <p:spTgt spid="5">
                                            <p:txEl>
                                              <p:pRg st="1" end="1"/>
                                            </p:txEl>
                                          </p:spTgt>
                                        </p:tgtEl>
                                      </p:cBhvr>
                                    </p:animEffect>
                                    <p:anim calcmode="lin" valueType="num">
                                      <p:cBhvr>
                                        <p:cTn id="23" dur="50" fill="hold"/>
                                        <p:tgtEl>
                                          <p:spTgt spid="5">
                                            <p:txEl>
                                              <p:pRg st="1" end="1"/>
                                            </p:txEl>
                                          </p:spTgt>
                                        </p:tgtEl>
                                        <p:attrNameLst>
                                          <p:attrName>ppt_w</p:attrName>
                                        </p:attrNameLst>
                                      </p:cBhvr>
                                      <p:tavLst>
                                        <p:tav tm="0" fmla="#ppt_w*sin(2.5*pi*$)">
                                          <p:val>
                                            <p:fltVal val="0"/>
                                          </p:val>
                                        </p:tav>
                                        <p:tav tm="100000">
                                          <p:val>
                                            <p:fltVal val="1"/>
                                          </p:val>
                                        </p:tav>
                                      </p:tavLst>
                                    </p:anim>
                                    <p:anim calcmode="lin" valueType="num">
                                      <p:cBhvr>
                                        <p:cTn id="24" dur="50" fill="hold"/>
                                        <p:tgtEl>
                                          <p:spTgt spid="5">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45" presetClass="entr" presetSubtype="0" fill="hold" grpId="0" nodeType="clickEffect">
                                  <p:stCondLst>
                                    <p:cond delay="0"/>
                                  </p:stCondLst>
                                  <p:childTnLst>
                                    <p:set>
                                      <p:cBhvr>
                                        <p:cTn id="28" dur="1" fill="hold">
                                          <p:stCondLst>
                                            <p:cond delay="0"/>
                                          </p:stCondLst>
                                        </p:cTn>
                                        <p:tgtEl>
                                          <p:spTgt spid="5">
                                            <p:txEl>
                                              <p:pRg st="2" end="2"/>
                                            </p:txEl>
                                          </p:spTgt>
                                        </p:tgtEl>
                                        <p:attrNameLst>
                                          <p:attrName>style.visibility</p:attrName>
                                        </p:attrNameLst>
                                      </p:cBhvr>
                                      <p:to>
                                        <p:strVal val="visible"/>
                                      </p:to>
                                    </p:set>
                                    <p:animEffect transition="in" filter="fade">
                                      <p:cBhvr>
                                        <p:cTn id="29" dur="50"/>
                                        <p:tgtEl>
                                          <p:spTgt spid="5">
                                            <p:txEl>
                                              <p:pRg st="2" end="2"/>
                                            </p:txEl>
                                          </p:spTgt>
                                        </p:tgtEl>
                                      </p:cBhvr>
                                    </p:animEffect>
                                    <p:anim calcmode="lin" valueType="num">
                                      <p:cBhvr>
                                        <p:cTn id="30" dur="50" fill="hold"/>
                                        <p:tgtEl>
                                          <p:spTgt spid="5">
                                            <p:txEl>
                                              <p:pRg st="2" end="2"/>
                                            </p:txEl>
                                          </p:spTgt>
                                        </p:tgtEl>
                                        <p:attrNameLst>
                                          <p:attrName>ppt_w</p:attrName>
                                        </p:attrNameLst>
                                      </p:cBhvr>
                                      <p:tavLst>
                                        <p:tav tm="0" fmla="#ppt_w*sin(2.5*pi*$)">
                                          <p:val>
                                            <p:fltVal val="0"/>
                                          </p:val>
                                        </p:tav>
                                        <p:tav tm="100000">
                                          <p:val>
                                            <p:fltVal val="1"/>
                                          </p:val>
                                        </p:tav>
                                      </p:tavLst>
                                    </p:anim>
                                    <p:anim calcmode="lin" valueType="num">
                                      <p:cBhvr>
                                        <p:cTn id="31" dur="50" fill="hold"/>
                                        <p:tgtEl>
                                          <p:spTgt spid="5">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45" presetClass="entr" presetSubtype="0" fill="hold" grpId="0" nodeType="clickEffect">
                                  <p:stCondLst>
                                    <p:cond delay="0"/>
                                  </p:stCondLst>
                                  <p:childTnLst>
                                    <p:set>
                                      <p:cBhvr>
                                        <p:cTn id="35" dur="1" fill="hold">
                                          <p:stCondLst>
                                            <p:cond delay="0"/>
                                          </p:stCondLst>
                                        </p:cTn>
                                        <p:tgtEl>
                                          <p:spTgt spid="5">
                                            <p:txEl>
                                              <p:pRg st="3" end="3"/>
                                            </p:txEl>
                                          </p:spTgt>
                                        </p:tgtEl>
                                        <p:attrNameLst>
                                          <p:attrName>style.visibility</p:attrName>
                                        </p:attrNameLst>
                                      </p:cBhvr>
                                      <p:to>
                                        <p:strVal val="visible"/>
                                      </p:to>
                                    </p:set>
                                    <p:animEffect transition="in" filter="fade">
                                      <p:cBhvr>
                                        <p:cTn id="36" dur="50"/>
                                        <p:tgtEl>
                                          <p:spTgt spid="5">
                                            <p:txEl>
                                              <p:pRg st="3" end="3"/>
                                            </p:txEl>
                                          </p:spTgt>
                                        </p:tgtEl>
                                      </p:cBhvr>
                                    </p:animEffect>
                                    <p:anim calcmode="lin" valueType="num">
                                      <p:cBhvr>
                                        <p:cTn id="37" dur="50" fill="hold"/>
                                        <p:tgtEl>
                                          <p:spTgt spid="5">
                                            <p:txEl>
                                              <p:pRg st="3" end="3"/>
                                            </p:txEl>
                                          </p:spTgt>
                                        </p:tgtEl>
                                        <p:attrNameLst>
                                          <p:attrName>ppt_w</p:attrName>
                                        </p:attrNameLst>
                                      </p:cBhvr>
                                      <p:tavLst>
                                        <p:tav tm="0" fmla="#ppt_w*sin(2.5*pi*$)">
                                          <p:val>
                                            <p:fltVal val="0"/>
                                          </p:val>
                                        </p:tav>
                                        <p:tav tm="100000">
                                          <p:val>
                                            <p:fltVal val="1"/>
                                          </p:val>
                                        </p:tav>
                                      </p:tavLst>
                                    </p:anim>
                                    <p:anim calcmode="lin" valueType="num">
                                      <p:cBhvr>
                                        <p:cTn id="38" dur="50" fill="hold"/>
                                        <p:tgtEl>
                                          <p:spTgt spid="5">
                                            <p:txEl>
                                              <p:pRg st="3" end="3"/>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351868" y="2934346"/>
            <a:ext cx="7226085" cy="1002224"/>
          </a:xfrm>
        </p:spPr>
        <p:txBody>
          <a:bodyPr>
            <a:normAutofit fontScale="90000"/>
          </a:bodyPr>
          <a:lstStyle/>
          <a:p>
            <a:r>
              <a:rPr lang="es-GT" sz="8000" dirty="0" smtClean="0">
                <a:solidFill>
                  <a:schemeClr val="tx2">
                    <a:lumMod val="50000"/>
                  </a:schemeClr>
                </a:solidFill>
              </a:rPr>
              <a:t>Tipos de mantenimiento</a:t>
            </a:r>
            <a:r>
              <a:rPr lang="es-GT" dirty="0" smtClean="0"/>
              <a:t/>
            </a:r>
            <a:br>
              <a:rPr lang="es-GT" dirty="0" smtClean="0"/>
            </a:br>
            <a:endParaRPr lang="es-GT" dirty="0"/>
          </a:p>
        </p:txBody>
      </p:sp>
      <p:sp>
        <p:nvSpPr>
          <p:cNvPr id="4" name="Rectángulo 3"/>
          <p:cNvSpPr/>
          <p:nvPr/>
        </p:nvSpPr>
        <p:spPr>
          <a:xfrm>
            <a:off x="4275419" y="5478060"/>
            <a:ext cx="7484742" cy="923330"/>
          </a:xfrm>
          <a:prstGeom prst="rect">
            <a:avLst/>
          </a:prstGeom>
          <a:noFill/>
        </p:spPr>
        <p:txBody>
          <a:bodyPr wrap="none" lIns="91440" tIns="45720" rIns="91440" bIns="45720">
            <a:spAutoFit/>
          </a:bodyPr>
          <a:lstStyle/>
          <a:p>
            <a:pPr algn="ctr"/>
            <a:r>
              <a:rPr lang="es-GT" sz="5400" b="1" cap="none" spc="0"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Tipos de mantenimiento</a:t>
            </a:r>
            <a:endParaRPr lang="es-GT"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extLst>
      <p:ext uri="{BB962C8B-B14F-4D97-AF65-F5344CB8AC3E}">
        <p14:creationId xmlns:p14="http://schemas.microsoft.com/office/powerpoint/2010/main" val="49260794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p14:dur="50">
        <p15:prstTrans prst="origami"/>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 fill="hold"/>
                                        <p:tgtEl>
                                          <p:spTgt spid="2"/>
                                        </p:tgtEl>
                                        <p:attrNameLst>
                                          <p:attrName>ppt_x</p:attrName>
                                        </p:attrNameLst>
                                      </p:cBhvr>
                                      <p:tavLst>
                                        <p:tav tm="0">
                                          <p:val>
                                            <p:strVal val="#ppt_x"/>
                                          </p:val>
                                        </p:tav>
                                        <p:tav tm="100000">
                                          <p:val>
                                            <p:strVal val="#ppt_x"/>
                                          </p:val>
                                        </p:tav>
                                      </p:tavLst>
                                    </p:anim>
                                    <p:anim calcmode="lin" valueType="num">
                                      <p:cBhvr additive="base">
                                        <p:cTn id="8" dur="5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randombar(horizontal)">
                                      <p:cBhvr>
                                        <p:cTn id="13" dur="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Mantenimiento deductivo</a:t>
            </a:r>
            <a:endParaRPr lang="es-GT" dirty="0"/>
          </a:p>
        </p:txBody>
      </p:sp>
      <p:sp>
        <p:nvSpPr>
          <p:cNvPr id="3" name="Marcador de contenido 2"/>
          <p:cNvSpPr>
            <a:spLocks noGrp="1"/>
          </p:cNvSpPr>
          <p:nvPr>
            <p:ph idx="1"/>
          </p:nvPr>
        </p:nvSpPr>
        <p:spPr/>
        <p:txBody>
          <a:bodyPr/>
          <a:lstStyle/>
          <a:p>
            <a:r>
              <a:rPr lang="es-GT" dirty="0"/>
              <a:t> Mantenimiento </a:t>
            </a:r>
            <a:r>
              <a:rPr lang="es-GT" dirty="0" smtClean="0"/>
              <a:t>detective </a:t>
            </a:r>
            <a:r>
              <a:rPr lang="es-GT" dirty="0"/>
              <a:t>o Búsqueda de fallas. Inspeccionan las funciones ocultas, con cierta periodicidad, para ver si han fallado y, en caso de falla, reacondicionarlas. Buscar las Fallas, consiste en la inspección de las funciones ocultas, para ver si han fallado y reacondicionarlas en caso de falla (falla funcional). El servicio de mantenimiento </a:t>
            </a:r>
            <a:r>
              <a:rPr lang="es-GT" dirty="0" smtClean="0"/>
              <a:t>detective </a:t>
            </a:r>
            <a:r>
              <a:rPr lang="es-GT" dirty="0"/>
              <a:t>se realiza para detectar posibles fallas o conflictos que pueden presentarse en el hardware o el </a:t>
            </a:r>
            <a:r>
              <a:rPr lang="es-GT" dirty="0" smtClean="0"/>
              <a:t>software.</a:t>
            </a:r>
          </a:p>
          <a:p>
            <a:endParaRPr lang="es-GT" dirty="0"/>
          </a:p>
        </p:txBody>
      </p:sp>
      <p:pic>
        <p:nvPicPr>
          <p:cNvPr id="4" name="Imagen 3"/>
          <p:cNvPicPr>
            <a:picLocks noChangeAspect="1"/>
          </p:cNvPicPr>
          <p:nvPr/>
        </p:nvPicPr>
        <p:blipFill>
          <a:blip r:embed="rId2"/>
          <a:stretch>
            <a:fillRect/>
          </a:stretch>
        </p:blipFill>
        <p:spPr>
          <a:xfrm>
            <a:off x="4633994" y="4076700"/>
            <a:ext cx="2197452" cy="1909036"/>
          </a:xfrm>
          <a:prstGeom prst="rect">
            <a:avLst/>
          </a:prstGeom>
        </p:spPr>
      </p:pic>
      <p:sp>
        <p:nvSpPr>
          <p:cNvPr id="5" name="Rectángulo 4"/>
          <p:cNvSpPr/>
          <p:nvPr/>
        </p:nvSpPr>
        <p:spPr>
          <a:xfrm>
            <a:off x="1769936" y="5725775"/>
            <a:ext cx="7925568" cy="923330"/>
          </a:xfrm>
          <a:prstGeom prst="rect">
            <a:avLst/>
          </a:prstGeom>
          <a:noFill/>
        </p:spPr>
        <p:txBody>
          <a:bodyPr wrap="none" lIns="91440" tIns="45720" rIns="91440" bIns="45720">
            <a:spAutoFit/>
          </a:bodyPr>
          <a:lstStyle/>
          <a:p>
            <a:pPr algn="ctr"/>
            <a:r>
              <a:rPr lang="es-GT"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Mantenimiento deductivo</a:t>
            </a:r>
            <a:endParaRPr lang="es-GT"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114646352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p14:dur="50">
        <p15:prstTrans prst="origami"/>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
                                        <p:tgtEl>
                                          <p:spTgt spid="3">
                                            <p:txEl>
                                              <p:pRg st="0" end="0"/>
                                            </p:txEl>
                                          </p:spTgt>
                                        </p:tgtEl>
                                      </p:cBhvr>
                                    </p:animEffect>
                                    <p:anim calcmode="lin" valueType="num">
                                      <p:cBhvr>
                                        <p:cTn id="13" dur="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5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9"/>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6"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14">
                                          <p:stCondLst>
                                            <p:cond delay="0"/>
                                          </p:stCondLst>
                                        </p:cTn>
                                        <p:tgtEl>
                                          <p:spTgt spid="5"/>
                                        </p:tgtEl>
                                      </p:cBhvr>
                                    </p:animEffect>
                                    <p:anim calcmode="lin" valueType="num">
                                      <p:cBhvr>
                                        <p:cTn id="24" dur="45"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5" dur="16"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6" dur="16" tmFilter="0, 0; 0.125,0.2665; 0.25,0.4; 0.375,0.465; 0.5,0.5;  0.625,0.535; 0.75,0.6; 0.875,0.7335; 1,1">
                                          <p:stCondLst>
                                            <p:cond delay="16"/>
                                          </p:stCondLst>
                                        </p:cTn>
                                        <p:tgtEl>
                                          <p:spTgt spid="5"/>
                                        </p:tgtEl>
                                        <p:attrNameLst>
                                          <p:attrName>ppt_y</p:attrName>
                                        </p:attrNameLst>
                                      </p:cBhvr>
                                      <p:tavLst>
                                        <p:tav tm="0" fmla="#ppt_y-sin(pi*$)/9">
                                          <p:val>
                                            <p:fltVal val="0"/>
                                          </p:val>
                                        </p:tav>
                                        <p:tav tm="100000">
                                          <p:val>
                                            <p:fltVal val="1"/>
                                          </p:val>
                                        </p:tav>
                                      </p:tavLst>
                                    </p:anim>
                                    <p:anim calcmode="lin" valueType="num">
                                      <p:cBhvr>
                                        <p:cTn id="27" dur="2" tmFilter="0, 0; 0.125,0.2665; 0.25,0.4; 0.375,0.465; 0.5,0.5;  0.625,0.535; 0.75,0.6; 0.875,0.7335; 1,1">
                                          <p:stCondLst>
                                            <p:cond delay="33"/>
                                          </p:stCondLst>
                                        </p:cTn>
                                        <p:tgtEl>
                                          <p:spTgt spid="5"/>
                                        </p:tgtEl>
                                        <p:attrNameLst>
                                          <p:attrName>ppt_y</p:attrName>
                                        </p:attrNameLst>
                                      </p:cBhvr>
                                      <p:tavLst>
                                        <p:tav tm="0" fmla="#ppt_y-sin(pi*$)/27">
                                          <p:val>
                                            <p:fltVal val="0"/>
                                          </p:val>
                                        </p:tav>
                                        <p:tav tm="100000">
                                          <p:val>
                                            <p:fltVal val="1"/>
                                          </p:val>
                                        </p:tav>
                                      </p:tavLst>
                                    </p:anim>
                                    <p:anim calcmode="lin" valueType="num">
                                      <p:cBhvr>
                                        <p:cTn id="28" dur="1" tmFilter="0, 0; 0.125,0.2665; 0.25,0.4; 0.375,0.465; 0.5,0.5;  0.625,0.535; 0.75,0.6; 0.875,0.7335; 1,1">
                                          <p:stCondLst>
                                            <p:cond delay="49"/>
                                          </p:stCondLst>
                                        </p:cTn>
                                        <p:tgtEl>
                                          <p:spTgt spid="5"/>
                                        </p:tgtEl>
                                        <p:attrNameLst>
                                          <p:attrName>ppt_y</p:attrName>
                                        </p:attrNameLst>
                                      </p:cBhvr>
                                      <p:tavLst>
                                        <p:tav tm="0" fmla="#ppt_y-sin(pi*$)/81">
                                          <p:val>
                                            <p:fltVal val="0"/>
                                          </p:val>
                                        </p:tav>
                                        <p:tav tm="100000">
                                          <p:val>
                                            <p:fltVal val="1"/>
                                          </p:val>
                                        </p:tav>
                                      </p:tavLst>
                                    </p:anim>
                                    <p:animScale>
                                      <p:cBhvr>
                                        <p:cTn id="29" dur="1">
                                          <p:stCondLst>
                                            <p:cond delay="16"/>
                                          </p:stCondLst>
                                        </p:cTn>
                                        <p:tgtEl>
                                          <p:spTgt spid="5"/>
                                        </p:tgtEl>
                                      </p:cBhvr>
                                      <p:to x="100000" y="60000"/>
                                    </p:animScale>
                                    <p:animScale>
                                      <p:cBhvr>
                                        <p:cTn id="30" dur="1" decel="50000">
                                          <p:stCondLst>
                                            <p:cond delay="17"/>
                                          </p:stCondLst>
                                        </p:cTn>
                                        <p:tgtEl>
                                          <p:spTgt spid="5"/>
                                        </p:tgtEl>
                                      </p:cBhvr>
                                      <p:to x="100000" y="100000"/>
                                    </p:animScale>
                                    <p:animScale>
                                      <p:cBhvr>
                                        <p:cTn id="31" dur="1">
                                          <p:stCondLst>
                                            <p:cond delay="32"/>
                                          </p:stCondLst>
                                        </p:cTn>
                                        <p:tgtEl>
                                          <p:spTgt spid="5"/>
                                        </p:tgtEl>
                                      </p:cBhvr>
                                      <p:to x="100000" y="80000"/>
                                    </p:animScale>
                                    <p:animScale>
                                      <p:cBhvr>
                                        <p:cTn id="32" dur="1" decel="50000">
                                          <p:stCondLst>
                                            <p:cond delay="33"/>
                                          </p:stCondLst>
                                        </p:cTn>
                                        <p:tgtEl>
                                          <p:spTgt spid="5"/>
                                        </p:tgtEl>
                                      </p:cBhvr>
                                      <p:to x="100000" y="100000"/>
                                    </p:animScale>
                                    <p:animScale>
                                      <p:cBhvr>
                                        <p:cTn id="33" dur="1">
                                          <p:stCondLst>
                                            <p:cond delay="49"/>
                                          </p:stCondLst>
                                        </p:cTn>
                                        <p:tgtEl>
                                          <p:spTgt spid="5"/>
                                        </p:tgtEl>
                                      </p:cBhvr>
                                      <p:to x="100000" y="90000"/>
                                    </p:animScale>
                                    <p:animScale>
                                      <p:cBhvr>
                                        <p:cTn id="34" dur="1" decel="50000">
                                          <p:stCondLst>
                                            <p:cond delay="49"/>
                                          </p:stCondLst>
                                        </p:cTn>
                                        <p:tgtEl>
                                          <p:spTgt spid="5"/>
                                        </p:tgtEl>
                                      </p:cBhvr>
                                      <p:to x="100000" y="100000"/>
                                    </p:animScale>
                                    <p:animScale>
                                      <p:cBhvr>
                                        <p:cTn id="35" dur="1">
                                          <p:stCondLst>
                                            <p:cond delay="49"/>
                                          </p:stCondLst>
                                        </p:cTn>
                                        <p:tgtEl>
                                          <p:spTgt spid="5"/>
                                        </p:tgtEl>
                                      </p:cBhvr>
                                      <p:to x="100000" y="95000"/>
                                    </p:animScale>
                                    <p:animScale>
                                      <p:cBhvr>
                                        <p:cTn id="36" dur="1" decel="50000">
                                          <p:stCondLst>
                                            <p:cond delay="49"/>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Mantenimiento Preventivo</a:t>
            </a:r>
            <a:endParaRPr lang="es-GT" dirty="0"/>
          </a:p>
        </p:txBody>
      </p:sp>
      <p:sp>
        <p:nvSpPr>
          <p:cNvPr id="3" name="Marcador de contenido 2"/>
          <p:cNvSpPr>
            <a:spLocks noGrp="1"/>
          </p:cNvSpPr>
          <p:nvPr>
            <p:ph idx="1"/>
          </p:nvPr>
        </p:nvSpPr>
        <p:spPr/>
        <p:txBody>
          <a:bodyPr/>
          <a:lstStyle/>
          <a:p>
            <a:r>
              <a:rPr lang="es-GT" dirty="0"/>
              <a:t>Es todo aquello que hacemos con el propósito de mantener nuestro ordenador funcionando de la manera más satisfactoria posible. Para esto hay que hacer una que otra prueba de vez en cuando, mientras más sistemáticos seamos más indoloro es el proceso. Todo con el objetivo de evitar la mayor cantidad de problemas, o de mitigar el daño en caso de una falla.</a:t>
            </a:r>
          </a:p>
        </p:txBody>
      </p:sp>
      <p:pic>
        <p:nvPicPr>
          <p:cNvPr id="4" name="Imagen 3"/>
          <p:cNvPicPr>
            <a:picLocks noChangeAspect="1"/>
          </p:cNvPicPr>
          <p:nvPr/>
        </p:nvPicPr>
        <p:blipFill>
          <a:blip r:embed="rId2"/>
          <a:stretch>
            <a:fillRect/>
          </a:stretch>
        </p:blipFill>
        <p:spPr>
          <a:xfrm>
            <a:off x="4393769" y="3606407"/>
            <a:ext cx="3873971" cy="2581033"/>
          </a:xfrm>
          <a:prstGeom prst="rect">
            <a:avLst/>
          </a:prstGeom>
        </p:spPr>
      </p:pic>
    </p:spTree>
    <p:extLst>
      <p:ext uri="{BB962C8B-B14F-4D97-AF65-F5344CB8AC3E}">
        <p14:creationId xmlns:p14="http://schemas.microsoft.com/office/powerpoint/2010/main" val="63765723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p14:dur="50">
        <p15:prstTrans prst="origami"/>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p:cTn id="18" dur="50" fill="hold"/>
                                        <p:tgtEl>
                                          <p:spTgt spid="4"/>
                                        </p:tgtEl>
                                        <p:attrNameLst>
                                          <p:attrName>ppt_w</p:attrName>
                                        </p:attrNameLst>
                                      </p:cBhvr>
                                      <p:tavLst>
                                        <p:tav tm="0">
                                          <p:val>
                                            <p:fltVal val="0"/>
                                          </p:val>
                                        </p:tav>
                                        <p:tav tm="100000">
                                          <p:val>
                                            <p:strVal val="#ppt_w"/>
                                          </p:val>
                                        </p:tav>
                                      </p:tavLst>
                                    </p:anim>
                                    <p:anim calcmode="lin" valueType="num">
                                      <p:cBhvr>
                                        <p:cTn id="19" dur="50" fill="hold"/>
                                        <p:tgtEl>
                                          <p:spTgt spid="4"/>
                                        </p:tgtEl>
                                        <p:attrNameLst>
                                          <p:attrName>ppt_h</p:attrName>
                                        </p:attrNameLst>
                                      </p:cBhvr>
                                      <p:tavLst>
                                        <p:tav tm="0">
                                          <p:val>
                                            <p:fltVal val="0"/>
                                          </p:val>
                                        </p:tav>
                                        <p:tav tm="100000">
                                          <p:val>
                                            <p:strVal val="#ppt_h"/>
                                          </p:val>
                                        </p:tav>
                                      </p:tavLst>
                                    </p:anim>
                                    <p:animEffect transition="in" filter="fade">
                                      <p:cBhvr>
                                        <p:cTn id="20" dur="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Mantenimiento Correctivo</a:t>
            </a:r>
            <a:endParaRPr lang="es-GT" dirty="0"/>
          </a:p>
        </p:txBody>
      </p:sp>
      <p:sp>
        <p:nvSpPr>
          <p:cNvPr id="3" name="Marcador de contenido 2"/>
          <p:cNvSpPr>
            <a:spLocks noGrp="1"/>
          </p:cNvSpPr>
          <p:nvPr>
            <p:ph idx="1"/>
          </p:nvPr>
        </p:nvSpPr>
        <p:spPr/>
        <p:txBody>
          <a:bodyPr/>
          <a:lstStyle/>
          <a:p>
            <a:r>
              <a:rPr lang="es-GT" dirty="0"/>
              <a:t>Este es el que hacemos cuando algo falla, una vez que se diagnostica el problema se busca una manera de solucionarlo. Me gusta comparar los problemas de los ordenadores con los de salud de la gente, si tienes una falla de hardware te mandan al cirujano, te arreglan las piezas malas y si no hay remedio, pues al cementerio, tal vez algunos órganos funcionen y puedan ser donados a otras </a:t>
            </a:r>
            <a:r>
              <a:rPr lang="es-GT" dirty="0" err="1"/>
              <a:t>PCs</a:t>
            </a:r>
            <a:r>
              <a:rPr lang="es-GT" dirty="0" smtClean="0"/>
              <a:t>.</a:t>
            </a:r>
          </a:p>
          <a:p>
            <a:endParaRPr lang="es-GT" dirty="0"/>
          </a:p>
        </p:txBody>
      </p:sp>
      <p:pic>
        <p:nvPicPr>
          <p:cNvPr id="4" name="Imagen 3"/>
          <p:cNvPicPr>
            <a:picLocks noChangeAspect="1"/>
          </p:cNvPicPr>
          <p:nvPr/>
        </p:nvPicPr>
        <p:blipFill>
          <a:blip r:embed="rId2"/>
          <a:stretch>
            <a:fillRect/>
          </a:stretch>
        </p:blipFill>
        <p:spPr>
          <a:xfrm>
            <a:off x="3789336" y="3692213"/>
            <a:ext cx="3752221" cy="2495227"/>
          </a:xfrm>
          <a:prstGeom prst="rect">
            <a:avLst/>
          </a:prstGeom>
        </p:spPr>
      </p:pic>
    </p:spTree>
    <p:extLst>
      <p:ext uri="{BB962C8B-B14F-4D97-AF65-F5344CB8AC3E}">
        <p14:creationId xmlns:p14="http://schemas.microsoft.com/office/powerpoint/2010/main" val="172249920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p14:dur="50">
        <p15:prstTrans prst="origami"/>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 fill="hold"/>
                                        <p:tgtEl>
                                          <p:spTgt spid="2"/>
                                        </p:tgtEl>
                                        <p:attrNameLst>
                                          <p:attrName>ppt_w</p:attrName>
                                        </p:attrNameLst>
                                      </p:cBhvr>
                                      <p:tavLst>
                                        <p:tav tm="0">
                                          <p:val>
                                            <p:fltVal val="0"/>
                                          </p:val>
                                        </p:tav>
                                        <p:tav tm="100000">
                                          <p:val>
                                            <p:strVal val="#ppt_w"/>
                                          </p:val>
                                        </p:tav>
                                      </p:tavLst>
                                    </p:anim>
                                    <p:anim calcmode="lin" valueType="num">
                                      <p:cBhvr>
                                        <p:cTn id="8" dur="50" fill="hold"/>
                                        <p:tgtEl>
                                          <p:spTgt spid="2"/>
                                        </p:tgtEl>
                                        <p:attrNameLst>
                                          <p:attrName>ppt_h</p:attrName>
                                        </p:attrNameLst>
                                      </p:cBhvr>
                                      <p:tavLst>
                                        <p:tav tm="0">
                                          <p:val>
                                            <p:fltVal val="0"/>
                                          </p:val>
                                        </p:tav>
                                        <p:tav tm="100000">
                                          <p:val>
                                            <p:strVal val="#ppt_h"/>
                                          </p:val>
                                        </p:tav>
                                      </p:tavLst>
                                    </p:anim>
                                    <p:anim calcmode="lin" valueType="num">
                                      <p:cBhvr>
                                        <p:cTn id="9" dur="50" fill="hold"/>
                                        <p:tgtEl>
                                          <p:spTgt spid="2"/>
                                        </p:tgtEl>
                                        <p:attrNameLst>
                                          <p:attrName>style.rotation</p:attrName>
                                        </p:attrNameLst>
                                      </p:cBhvr>
                                      <p:tavLst>
                                        <p:tav tm="0">
                                          <p:val>
                                            <p:fltVal val="90"/>
                                          </p:val>
                                        </p:tav>
                                        <p:tav tm="100000">
                                          <p:val>
                                            <p:fltVal val="0"/>
                                          </p:val>
                                        </p:tav>
                                      </p:tavLst>
                                    </p:anim>
                                    <p:animEffect transition="in" filter="fade">
                                      <p:cBhvr>
                                        <p:cTn id="10" dur="5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
                                        <p:tgtEl>
                                          <p:spTgt spid="4"/>
                                        </p:tgtEl>
                                      </p:cBhvr>
                                    </p:animEffect>
                                    <p:anim calcmode="lin" valueType="num">
                                      <p:cBhvr>
                                        <p:cTn id="21" dur="50" fill="hold"/>
                                        <p:tgtEl>
                                          <p:spTgt spid="4"/>
                                        </p:tgtEl>
                                        <p:attrNameLst>
                                          <p:attrName>ppt_x</p:attrName>
                                        </p:attrNameLst>
                                      </p:cBhvr>
                                      <p:tavLst>
                                        <p:tav tm="0">
                                          <p:val>
                                            <p:strVal val="#ppt_x"/>
                                          </p:val>
                                        </p:tav>
                                        <p:tav tm="100000">
                                          <p:val>
                                            <p:strVal val="#ppt_x"/>
                                          </p:val>
                                        </p:tav>
                                      </p:tavLst>
                                    </p:anim>
                                    <p:anim calcmode="lin" valueType="num">
                                      <p:cBhvr>
                                        <p:cTn id="22" dur="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Razones para hacer los mantenimientos</a:t>
            </a:r>
            <a:endParaRPr lang="es-GT"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447787313"/>
              </p:ext>
            </p:extLst>
          </p:nvPr>
        </p:nvGraphicFramePr>
        <p:xfrm>
          <a:off x="1143000" y="2057400"/>
          <a:ext cx="9872663" cy="403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0105258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p14:dur="50">
        <p15:prstTrans prst="origami"/>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 fill="hold"/>
                                        <p:tgtEl>
                                          <p:spTgt spid="4"/>
                                        </p:tgtEl>
                                        <p:attrNameLst>
                                          <p:attrName>ppt_x</p:attrName>
                                        </p:attrNameLst>
                                      </p:cBhvr>
                                      <p:tavLst>
                                        <p:tav tm="0">
                                          <p:val>
                                            <p:strVal val="#ppt_x"/>
                                          </p:val>
                                        </p:tav>
                                        <p:tav tm="100000">
                                          <p:val>
                                            <p:strVal val="#ppt_x"/>
                                          </p:val>
                                        </p:tav>
                                      </p:tavLst>
                                    </p:anim>
                                    <p:anim calcmode="lin" valueType="num">
                                      <p:cBhvr additive="base">
                                        <p:cTn id="8" dur="5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randombar(horizontal)">
                                      <p:cBhvr>
                                        <p:cTn id="13" dur="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Comentario personal </a:t>
            </a:r>
            <a:endParaRPr lang="es-GT" dirty="0"/>
          </a:p>
        </p:txBody>
      </p:sp>
      <p:sp>
        <p:nvSpPr>
          <p:cNvPr id="3" name="Marcador de contenido 2"/>
          <p:cNvSpPr>
            <a:spLocks noGrp="1"/>
          </p:cNvSpPr>
          <p:nvPr>
            <p:ph idx="1"/>
          </p:nvPr>
        </p:nvSpPr>
        <p:spPr/>
        <p:txBody>
          <a:bodyPr/>
          <a:lstStyle/>
          <a:p>
            <a:pPr algn="ctr"/>
            <a:r>
              <a:rPr lang="es-GT" dirty="0" smtClean="0"/>
              <a:t>Este tipo de mantenimientos es muy útil ya que nos , ayuda a mantener a un equipo con buen estado y que nos problemas de largo plazo y mantener los equipos electrónicos en estado perfecto para que nos pueda servir eficazmente </a:t>
            </a:r>
            <a:endParaRPr lang="es-GT" dirty="0"/>
          </a:p>
        </p:txBody>
      </p:sp>
    </p:spTree>
    <p:extLst>
      <p:ext uri="{BB962C8B-B14F-4D97-AF65-F5344CB8AC3E}">
        <p14:creationId xmlns:p14="http://schemas.microsoft.com/office/powerpoint/2010/main" val="336501374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p14:dur="50">
        <p15:prstTrans prst="origami"/>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mph" presetSubtype="0" fill="hold" grpId="0" nodeType="clickEffect">
                                  <p:stCondLst>
                                    <p:cond delay="0"/>
                                  </p:stCondLst>
                                  <p:childTnLst>
                                    <p:animClr clrSpc="hsl" dir="cw">
                                      <p:cBhvr override="childStyle">
                                        <p:cTn id="6" dur="50" fill="hold"/>
                                        <p:tgtEl>
                                          <p:spTgt spid="2"/>
                                        </p:tgtEl>
                                        <p:attrNameLst>
                                          <p:attrName>style.color</p:attrName>
                                        </p:attrNameLst>
                                      </p:cBhvr>
                                      <p:by>
                                        <p:hsl h="7200000" s="0" l="0"/>
                                      </p:by>
                                    </p:animClr>
                                    <p:animClr clrSpc="hsl" dir="cw">
                                      <p:cBhvr>
                                        <p:cTn id="7" dur="50" fill="hold"/>
                                        <p:tgtEl>
                                          <p:spTgt spid="2"/>
                                        </p:tgtEl>
                                        <p:attrNameLst>
                                          <p:attrName>fillcolor</p:attrName>
                                        </p:attrNameLst>
                                      </p:cBhvr>
                                      <p:by>
                                        <p:hsl h="7200000" s="0" l="0"/>
                                      </p:by>
                                    </p:animClr>
                                    <p:animClr clrSpc="hsl" dir="cw">
                                      <p:cBhvr>
                                        <p:cTn id="8" dur="50" fill="hold"/>
                                        <p:tgtEl>
                                          <p:spTgt spid="2"/>
                                        </p:tgtEl>
                                        <p:attrNameLst>
                                          <p:attrName>stroke.color</p:attrName>
                                        </p:attrNameLst>
                                      </p:cBhvr>
                                      <p:by>
                                        <p:hsl h="7200000" s="0" l="0"/>
                                      </p:by>
                                    </p:animClr>
                                    <p:set>
                                      <p:cBhvr>
                                        <p:cTn id="9" dur="50" fill="hold"/>
                                        <p:tgtEl>
                                          <p:spTgt spid="2"/>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16" presetClass="emph" presetSubtype="0" fill="hold" grpId="0" nodeType="clickEffect">
                                  <p:stCondLst>
                                    <p:cond delay="0"/>
                                  </p:stCondLst>
                                  <p:iterate type="lt">
                                    <p:tmPct val="4000"/>
                                  </p:iterate>
                                  <p:childTnLst>
                                    <p:set>
                                      <p:cBhvr override="childStyle">
                                        <p:cTn id="13" dur="50" fill="hold"/>
                                        <p:tgtEl>
                                          <p:spTgt spid="3">
                                            <p:txEl>
                                              <p:pRg st="0" end="0"/>
                                            </p:txEl>
                                          </p:spTgt>
                                        </p:tgtEl>
                                        <p:attrNameLst>
                                          <p:attrName>style.color</p:attrName>
                                        </p:attrNameLst>
                                      </p:cBhvr>
                                      <p:to>
                                        <p:clrVal>
                                          <a:schemeClr val="accent2"/>
                                        </p:clrVal>
                                      </p:to>
                                    </p:set>
                                    <p:set>
                                      <p:cBhvr>
                                        <p:cTn id="14" dur="50" fill="hold"/>
                                        <p:tgtEl>
                                          <p:spTgt spid="3">
                                            <p:txEl>
                                              <p:pRg st="0" end="0"/>
                                            </p:txEl>
                                          </p:spTgt>
                                        </p:tgtEl>
                                        <p:attrNameLst>
                                          <p:attrName>fillcolor</p:attrName>
                                        </p:attrNameLst>
                                      </p:cBhvr>
                                      <p:to>
                                        <p:clrVal>
                                          <a:schemeClr val="accent2"/>
                                        </p:clrVal>
                                      </p:to>
                                    </p:set>
                                    <p:set>
                                      <p:cBhvr>
                                        <p:cTn id="15" dur="50" fill="hold"/>
                                        <p:tgtEl>
                                          <p:spTgt spid="3">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Base">
  <a:themeElements>
    <a:clrScheme name="Basis">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D9D01AC2-EE7D-4E49-99EE-8E62E4E7E8A7}"/>
    </a:ext>
  </a:extLst>
</a:theme>
</file>

<file path=docProps/app.xml><?xml version="1.0" encoding="utf-8"?>
<Properties xmlns="http://schemas.openxmlformats.org/officeDocument/2006/extended-properties" xmlns:vt="http://schemas.openxmlformats.org/officeDocument/2006/docPropsVTypes">
  <Template>Base</Template>
  <TotalTime>44</TotalTime>
  <Words>390</Words>
  <Application>Microsoft Office PowerPoint</Application>
  <PresentationFormat>Panorámica</PresentationFormat>
  <Paragraphs>23</Paragraphs>
  <Slides>7</Slides>
  <Notes>0</Notes>
  <HiddenSlides>0</HiddenSlides>
  <MMClips>0</MMClips>
  <ScaleCrop>false</ScaleCrop>
  <HeadingPairs>
    <vt:vector size="6" baseType="variant">
      <vt:variant>
        <vt:lpstr>Fuentes usadas</vt:lpstr>
      </vt:variant>
      <vt:variant>
        <vt:i4>1</vt:i4>
      </vt:variant>
      <vt:variant>
        <vt:lpstr>Tema</vt:lpstr>
      </vt:variant>
      <vt:variant>
        <vt:i4>1</vt:i4>
      </vt:variant>
      <vt:variant>
        <vt:lpstr>Títulos de diapositiva</vt:lpstr>
      </vt:variant>
      <vt:variant>
        <vt:i4>7</vt:i4>
      </vt:variant>
    </vt:vector>
  </HeadingPairs>
  <TitlesOfParts>
    <vt:vector size="9" baseType="lpstr">
      <vt:lpstr>Corbel</vt:lpstr>
      <vt:lpstr>Base</vt:lpstr>
      <vt:lpstr>Caratula</vt:lpstr>
      <vt:lpstr>Tipos de mantenimiento </vt:lpstr>
      <vt:lpstr>Mantenimiento deductivo</vt:lpstr>
      <vt:lpstr>Mantenimiento Preventivo</vt:lpstr>
      <vt:lpstr>Mantenimiento Correctivo</vt:lpstr>
      <vt:lpstr>Razones para hacer los mantenimientos</vt:lpstr>
      <vt:lpstr>Comentario personal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Caratula</dc:title>
  <dc:creator>estudiante de Liceo Compu-market</dc:creator>
  <cp:lastModifiedBy>estudiante de Liceo Compu-market</cp:lastModifiedBy>
  <cp:revision>6</cp:revision>
  <dcterms:created xsi:type="dcterms:W3CDTF">2017-07-07T21:16:19Z</dcterms:created>
  <dcterms:modified xsi:type="dcterms:W3CDTF">2017-07-07T22:02:26Z</dcterms:modified>
</cp:coreProperties>
</file>