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65" r:id="rId6"/>
    <p:sldId id="259" r:id="rId7"/>
    <p:sldId id="268" r:id="rId8"/>
    <p:sldId id="261" r:id="rId9"/>
    <p:sldId id="267"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9844316-A0D6-4796-AFE6-4C37CF29E8A6}">
          <p14:sldIdLst>
            <p14:sldId id="256"/>
          </p14:sldIdLst>
        </p14:section>
        <p14:section name="Sección sin título" id="{3A7C3892-C755-4743-BBDA-27F8F22A5CE1}">
          <p14:sldIdLst>
            <p14:sldId id="257"/>
            <p14:sldId id="266"/>
            <p14:sldId id="258"/>
            <p14:sldId id="265"/>
            <p14:sldId id="259"/>
          </p14:sldIdLst>
        </p14:section>
        <p14:section name="Sección sin título" id="{31B098DA-F26F-4887-A9DE-8505F3B428CB}">
          <p14:sldIdLst>
            <p14:sldId id="268"/>
            <p14:sldId id="261"/>
            <p14:sldId id="267"/>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79D58-21A5-449C-9012-7BDA4BB0435E}" type="doc">
      <dgm:prSet loTypeId="urn:microsoft.com/office/officeart/2005/8/layout/process5" loCatId="process" qsTypeId="urn:microsoft.com/office/officeart/2005/8/quickstyle/simple1" qsCatId="simple" csTypeId="urn:microsoft.com/office/officeart/2005/8/colors/accent2_4" csCatId="accent2" phldr="1"/>
      <dgm:spPr/>
      <dgm:t>
        <a:bodyPr/>
        <a:lstStyle/>
        <a:p>
          <a:endParaRPr lang="es-ES"/>
        </a:p>
      </dgm:t>
    </dgm:pt>
    <dgm:pt modelId="{0D891661-7D94-4E84-8EC4-8E5A2346B0FB}">
      <dgm:prSet phldrT="[Texto]"/>
      <dgm:spPr/>
      <dgm:t>
        <a:bodyPr/>
        <a:lstStyle/>
        <a:p>
          <a:r>
            <a:rPr lang="es-ES" dirty="0" smtClean="0"/>
            <a:t>Tipos de mantenimiento</a:t>
          </a:r>
          <a:endParaRPr lang="es-ES" dirty="0"/>
        </a:p>
      </dgm:t>
    </dgm:pt>
    <dgm:pt modelId="{7EC3C126-0F6B-449A-B1A1-5CC0199939A7}" type="parTrans" cxnId="{DBD28945-4F83-4AE7-8CED-2B2DE8C20A67}">
      <dgm:prSet/>
      <dgm:spPr/>
      <dgm:t>
        <a:bodyPr/>
        <a:lstStyle/>
        <a:p>
          <a:endParaRPr lang="es-ES"/>
        </a:p>
      </dgm:t>
    </dgm:pt>
    <dgm:pt modelId="{CA5040C2-3B0C-4D42-9D99-971FC8F74888}" type="sibTrans" cxnId="{DBD28945-4F83-4AE7-8CED-2B2DE8C20A67}">
      <dgm:prSet/>
      <dgm:spPr/>
      <dgm:t>
        <a:bodyPr/>
        <a:lstStyle/>
        <a:p>
          <a:endParaRPr lang="es-ES"/>
        </a:p>
      </dgm:t>
    </dgm:pt>
    <dgm:pt modelId="{FCF2CF16-2F16-4262-A1EF-2F5F31BE3373}">
      <dgm:prSet phldrT="[Texto]"/>
      <dgm:spPr/>
      <dgm:t>
        <a:bodyPr/>
        <a:lstStyle/>
        <a:p>
          <a:r>
            <a:rPr lang="es-ES" dirty="0" smtClean="0"/>
            <a:t>Mantenimiento correctivo es el encargado de corregir defectos observados</a:t>
          </a:r>
          <a:endParaRPr lang="es-ES" dirty="0"/>
        </a:p>
      </dgm:t>
    </dgm:pt>
    <dgm:pt modelId="{6E5356FE-0D16-44DC-9D3A-F824FC772247}" type="parTrans" cxnId="{3D2A8919-C57C-4775-942F-32F303B0F597}">
      <dgm:prSet/>
      <dgm:spPr/>
      <dgm:t>
        <a:bodyPr/>
        <a:lstStyle/>
        <a:p>
          <a:endParaRPr lang="es-ES"/>
        </a:p>
      </dgm:t>
    </dgm:pt>
    <dgm:pt modelId="{C606687A-5022-4848-9C31-3F5C02A58896}" type="sibTrans" cxnId="{3D2A8919-C57C-4775-942F-32F303B0F597}">
      <dgm:prSet/>
      <dgm:spPr/>
      <dgm:t>
        <a:bodyPr/>
        <a:lstStyle/>
        <a:p>
          <a:endParaRPr lang="es-ES"/>
        </a:p>
      </dgm:t>
    </dgm:pt>
    <dgm:pt modelId="{D38BC055-4FBB-4572-9622-EDC7F2A33501}">
      <dgm:prSet phldrT="[Texto]"/>
      <dgm:spPr/>
      <dgm:t>
        <a:bodyPr/>
        <a:lstStyle/>
        <a:p>
          <a:r>
            <a:rPr lang="es-ES" dirty="0" smtClean="0"/>
            <a:t>Mantenimiento preventivo  esta garantizado la fiabilidad en equipos antes de producirse un accidente  </a:t>
          </a:r>
          <a:endParaRPr lang="es-ES" dirty="0"/>
        </a:p>
      </dgm:t>
    </dgm:pt>
    <dgm:pt modelId="{3B9EE06D-67BD-417D-A9F5-18F3D98510CA}" type="parTrans" cxnId="{170E1515-0507-46A0-8B1A-DC0B614AA7E5}">
      <dgm:prSet/>
      <dgm:spPr/>
      <dgm:t>
        <a:bodyPr/>
        <a:lstStyle/>
        <a:p>
          <a:endParaRPr lang="es-ES"/>
        </a:p>
      </dgm:t>
    </dgm:pt>
    <dgm:pt modelId="{95381CB8-BCAE-4192-8BDF-76B49CCE811D}" type="sibTrans" cxnId="{170E1515-0507-46A0-8B1A-DC0B614AA7E5}">
      <dgm:prSet/>
      <dgm:spPr/>
      <dgm:t>
        <a:bodyPr/>
        <a:lstStyle/>
        <a:p>
          <a:endParaRPr lang="es-ES"/>
        </a:p>
      </dgm:t>
    </dgm:pt>
    <dgm:pt modelId="{6D909DE5-C878-4AAE-9CEA-C334C6D7C375}">
      <dgm:prSet phldrT="[Texto]"/>
      <dgm:spPr/>
      <dgm:t>
        <a:bodyPr/>
        <a:lstStyle/>
        <a:p>
          <a:r>
            <a:rPr lang="es-ES" dirty="0" smtClean="0"/>
            <a:t>El resultado a tener es muy bueno ya que se previene a que la computadora se averíe en un futuro</a:t>
          </a:r>
          <a:endParaRPr lang="es-ES" dirty="0"/>
        </a:p>
      </dgm:t>
    </dgm:pt>
    <dgm:pt modelId="{9C40B329-6327-466D-B607-A1CC761F6BCF}" type="parTrans" cxnId="{2335CB9E-AF46-4199-96ED-FF61064E5EDA}">
      <dgm:prSet/>
      <dgm:spPr/>
      <dgm:t>
        <a:bodyPr/>
        <a:lstStyle/>
        <a:p>
          <a:endParaRPr lang="es-ES"/>
        </a:p>
      </dgm:t>
    </dgm:pt>
    <dgm:pt modelId="{490724F9-317F-4894-8715-B79D391C88FA}" type="sibTrans" cxnId="{2335CB9E-AF46-4199-96ED-FF61064E5EDA}">
      <dgm:prSet/>
      <dgm:spPr/>
      <dgm:t>
        <a:bodyPr/>
        <a:lstStyle/>
        <a:p>
          <a:endParaRPr lang="es-ES"/>
        </a:p>
      </dgm:t>
    </dgm:pt>
    <dgm:pt modelId="{2D092A2C-41B8-411C-8083-09A8C0A7BBD9}">
      <dgm:prSet phldrT="[Texto]"/>
      <dgm:spPr/>
      <dgm:t>
        <a:bodyPr/>
        <a:lstStyle/>
        <a:p>
          <a:r>
            <a:rPr lang="es-ES" dirty="0" smtClean="0"/>
            <a:t>Las consecuencias a tener puede ser daños irreparables al equipo</a:t>
          </a:r>
          <a:endParaRPr lang="es-ES" dirty="0"/>
        </a:p>
      </dgm:t>
    </dgm:pt>
    <dgm:pt modelId="{3B660543-DBE9-4DAE-879D-F72F7A7A88D6}" type="parTrans" cxnId="{16F3C49A-0E16-46CC-8B5A-8A25059EB011}">
      <dgm:prSet/>
      <dgm:spPr/>
      <dgm:t>
        <a:bodyPr/>
        <a:lstStyle/>
        <a:p>
          <a:endParaRPr lang="es-ES"/>
        </a:p>
      </dgm:t>
    </dgm:pt>
    <dgm:pt modelId="{28EA8BBA-1BAE-467E-8589-03AC852533F6}" type="sibTrans" cxnId="{16F3C49A-0E16-46CC-8B5A-8A25059EB011}">
      <dgm:prSet/>
      <dgm:spPr/>
      <dgm:t>
        <a:bodyPr/>
        <a:lstStyle/>
        <a:p>
          <a:endParaRPr lang="es-ES"/>
        </a:p>
      </dgm:t>
    </dgm:pt>
    <dgm:pt modelId="{F6415BB5-3FB1-4F7C-9C9E-9641573F6134}" type="pres">
      <dgm:prSet presAssocID="{77979D58-21A5-449C-9012-7BDA4BB0435E}" presName="diagram" presStyleCnt="0">
        <dgm:presLayoutVars>
          <dgm:dir/>
          <dgm:resizeHandles val="exact"/>
        </dgm:presLayoutVars>
      </dgm:prSet>
      <dgm:spPr/>
    </dgm:pt>
    <dgm:pt modelId="{B736FD24-B254-4FF6-823C-120E503B63BB}" type="pres">
      <dgm:prSet presAssocID="{0D891661-7D94-4E84-8EC4-8E5A2346B0FB}" presName="node" presStyleLbl="node1" presStyleIdx="0" presStyleCnt="5" custScaleX="109407" custScaleY="129068">
        <dgm:presLayoutVars>
          <dgm:bulletEnabled val="1"/>
        </dgm:presLayoutVars>
      </dgm:prSet>
      <dgm:spPr/>
      <dgm:t>
        <a:bodyPr/>
        <a:lstStyle/>
        <a:p>
          <a:endParaRPr lang="es-ES"/>
        </a:p>
      </dgm:t>
    </dgm:pt>
    <dgm:pt modelId="{4DF8FA21-97B8-46C7-AA5A-6935759C7E2E}" type="pres">
      <dgm:prSet presAssocID="{CA5040C2-3B0C-4D42-9D99-971FC8F74888}" presName="sibTrans" presStyleLbl="sibTrans2D1" presStyleIdx="0" presStyleCnt="4"/>
      <dgm:spPr/>
    </dgm:pt>
    <dgm:pt modelId="{BDD899A2-98FD-49D4-9DCB-DCF6C80BDE6B}" type="pres">
      <dgm:prSet presAssocID="{CA5040C2-3B0C-4D42-9D99-971FC8F74888}" presName="connectorText" presStyleLbl="sibTrans2D1" presStyleIdx="0" presStyleCnt="4"/>
      <dgm:spPr/>
    </dgm:pt>
    <dgm:pt modelId="{DCE7C065-E89E-4052-9F0F-FA462506050C}" type="pres">
      <dgm:prSet presAssocID="{FCF2CF16-2F16-4262-A1EF-2F5F31BE3373}" presName="node" presStyleLbl="node1" presStyleIdx="1" presStyleCnt="5">
        <dgm:presLayoutVars>
          <dgm:bulletEnabled val="1"/>
        </dgm:presLayoutVars>
      </dgm:prSet>
      <dgm:spPr/>
      <dgm:t>
        <a:bodyPr/>
        <a:lstStyle/>
        <a:p>
          <a:endParaRPr lang="es-ES"/>
        </a:p>
      </dgm:t>
    </dgm:pt>
    <dgm:pt modelId="{B726A6DE-6135-420B-9457-F12C156C4FF1}" type="pres">
      <dgm:prSet presAssocID="{C606687A-5022-4848-9C31-3F5C02A58896}" presName="sibTrans" presStyleLbl="sibTrans2D1" presStyleIdx="1" presStyleCnt="4"/>
      <dgm:spPr/>
    </dgm:pt>
    <dgm:pt modelId="{DE3A5877-ECDB-482E-BE59-E4692F4408C5}" type="pres">
      <dgm:prSet presAssocID="{C606687A-5022-4848-9C31-3F5C02A58896}" presName="connectorText" presStyleLbl="sibTrans2D1" presStyleIdx="1" presStyleCnt="4"/>
      <dgm:spPr/>
    </dgm:pt>
    <dgm:pt modelId="{28277148-564C-4578-97CB-650E3B099A75}" type="pres">
      <dgm:prSet presAssocID="{D38BC055-4FBB-4572-9622-EDC7F2A33501}" presName="node" presStyleLbl="node1" presStyleIdx="2" presStyleCnt="5">
        <dgm:presLayoutVars>
          <dgm:bulletEnabled val="1"/>
        </dgm:presLayoutVars>
      </dgm:prSet>
      <dgm:spPr/>
      <dgm:t>
        <a:bodyPr/>
        <a:lstStyle/>
        <a:p>
          <a:endParaRPr lang="es-ES"/>
        </a:p>
      </dgm:t>
    </dgm:pt>
    <dgm:pt modelId="{87913DCB-EDFD-4690-A954-C5A860DED824}" type="pres">
      <dgm:prSet presAssocID="{95381CB8-BCAE-4192-8BDF-76B49CCE811D}" presName="sibTrans" presStyleLbl="sibTrans2D1" presStyleIdx="2" presStyleCnt="4"/>
      <dgm:spPr/>
    </dgm:pt>
    <dgm:pt modelId="{76F0D1F1-CD5A-4384-8805-44653468754B}" type="pres">
      <dgm:prSet presAssocID="{95381CB8-BCAE-4192-8BDF-76B49CCE811D}" presName="connectorText" presStyleLbl="sibTrans2D1" presStyleIdx="2" presStyleCnt="4"/>
      <dgm:spPr/>
    </dgm:pt>
    <dgm:pt modelId="{DCD6D834-4229-457B-AC67-A7AE4566C03D}" type="pres">
      <dgm:prSet presAssocID="{6D909DE5-C878-4AAE-9CEA-C334C6D7C375}" presName="node" presStyleLbl="node1" presStyleIdx="3" presStyleCnt="5">
        <dgm:presLayoutVars>
          <dgm:bulletEnabled val="1"/>
        </dgm:presLayoutVars>
      </dgm:prSet>
      <dgm:spPr/>
      <dgm:t>
        <a:bodyPr/>
        <a:lstStyle/>
        <a:p>
          <a:endParaRPr lang="es-ES"/>
        </a:p>
      </dgm:t>
    </dgm:pt>
    <dgm:pt modelId="{5773604A-EDF6-499F-B709-4623B192203A}" type="pres">
      <dgm:prSet presAssocID="{490724F9-317F-4894-8715-B79D391C88FA}" presName="sibTrans" presStyleLbl="sibTrans2D1" presStyleIdx="3" presStyleCnt="4"/>
      <dgm:spPr/>
    </dgm:pt>
    <dgm:pt modelId="{C2B91C32-9B29-4CFC-A300-B2AA30FB668D}" type="pres">
      <dgm:prSet presAssocID="{490724F9-317F-4894-8715-B79D391C88FA}" presName="connectorText" presStyleLbl="sibTrans2D1" presStyleIdx="3" presStyleCnt="4"/>
      <dgm:spPr/>
    </dgm:pt>
    <dgm:pt modelId="{2851CAE9-3CC4-49B5-BF7C-6D6D97A4E331}" type="pres">
      <dgm:prSet presAssocID="{2D092A2C-41B8-411C-8083-09A8C0A7BBD9}" presName="node" presStyleLbl="node1" presStyleIdx="4" presStyleCnt="5">
        <dgm:presLayoutVars>
          <dgm:bulletEnabled val="1"/>
        </dgm:presLayoutVars>
      </dgm:prSet>
      <dgm:spPr/>
      <dgm:t>
        <a:bodyPr/>
        <a:lstStyle/>
        <a:p>
          <a:endParaRPr lang="es-ES"/>
        </a:p>
      </dgm:t>
    </dgm:pt>
  </dgm:ptLst>
  <dgm:cxnLst>
    <dgm:cxn modelId="{DBD28945-4F83-4AE7-8CED-2B2DE8C20A67}" srcId="{77979D58-21A5-449C-9012-7BDA4BB0435E}" destId="{0D891661-7D94-4E84-8EC4-8E5A2346B0FB}" srcOrd="0" destOrd="0" parTransId="{7EC3C126-0F6B-449A-B1A1-5CC0199939A7}" sibTransId="{CA5040C2-3B0C-4D42-9D99-971FC8F74888}"/>
    <dgm:cxn modelId="{7BEA091B-C4E5-4BE4-B43C-5408029C1DE6}" type="presOf" srcId="{77979D58-21A5-449C-9012-7BDA4BB0435E}" destId="{F6415BB5-3FB1-4F7C-9C9E-9641573F6134}" srcOrd="0" destOrd="0" presId="urn:microsoft.com/office/officeart/2005/8/layout/process5"/>
    <dgm:cxn modelId="{D0668518-5D13-479B-B236-A0B47378C5E8}" type="presOf" srcId="{C606687A-5022-4848-9C31-3F5C02A58896}" destId="{DE3A5877-ECDB-482E-BE59-E4692F4408C5}" srcOrd="1" destOrd="0" presId="urn:microsoft.com/office/officeart/2005/8/layout/process5"/>
    <dgm:cxn modelId="{C018FB15-2DAC-4AE6-A79B-3AA9AD29E3DB}" type="presOf" srcId="{CA5040C2-3B0C-4D42-9D99-971FC8F74888}" destId="{BDD899A2-98FD-49D4-9DCB-DCF6C80BDE6B}" srcOrd="1" destOrd="0" presId="urn:microsoft.com/office/officeart/2005/8/layout/process5"/>
    <dgm:cxn modelId="{389F3FA7-413A-4961-94E1-6531E13764EC}" type="presOf" srcId="{6D909DE5-C878-4AAE-9CEA-C334C6D7C375}" destId="{DCD6D834-4229-457B-AC67-A7AE4566C03D}" srcOrd="0" destOrd="0" presId="urn:microsoft.com/office/officeart/2005/8/layout/process5"/>
    <dgm:cxn modelId="{0D8EC6FC-9535-4904-BF9A-E6E6A98234E9}" type="presOf" srcId="{0D891661-7D94-4E84-8EC4-8E5A2346B0FB}" destId="{B736FD24-B254-4FF6-823C-120E503B63BB}" srcOrd="0" destOrd="0" presId="urn:microsoft.com/office/officeart/2005/8/layout/process5"/>
    <dgm:cxn modelId="{FCD594BF-11A0-43D4-B69C-26E2AEA345E1}" type="presOf" srcId="{490724F9-317F-4894-8715-B79D391C88FA}" destId="{C2B91C32-9B29-4CFC-A300-B2AA30FB668D}" srcOrd="1" destOrd="0" presId="urn:microsoft.com/office/officeart/2005/8/layout/process5"/>
    <dgm:cxn modelId="{170E1515-0507-46A0-8B1A-DC0B614AA7E5}" srcId="{77979D58-21A5-449C-9012-7BDA4BB0435E}" destId="{D38BC055-4FBB-4572-9622-EDC7F2A33501}" srcOrd="2" destOrd="0" parTransId="{3B9EE06D-67BD-417D-A9F5-18F3D98510CA}" sibTransId="{95381CB8-BCAE-4192-8BDF-76B49CCE811D}"/>
    <dgm:cxn modelId="{E6B39A26-10AD-490D-8378-7CF57C25EDF4}" type="presOf" srcId="{2D092A2C-41B8-411C-8083-09A8C0A7BBD9}" destId="{2851CAE9-3CC4-49B5-BF7C-6D6D97A4E331}" srcOrd="0" destOrd="0" presId="urn:microsoft.com/office/officeart/2005/8/layout/process5"/>
    <dgm:cxn modelId="{2335CB9E-AF46-4199-96ED-FF61064E5EDA}" srcId="{77979D58-21A5-449C-9012-7BDA4BB0435E}" destId="{6D909DE5-C878-4AAE-9CEA-C334C6D7C375}" srcOrd="3" destOrd="0" parTransId="{9C40B329-6327-466D-B607-A1CC761F6BCF}" sibTransId="{490724F9-317F-4894-8715-B79D391C88FA}"/>
    <dgm:cxn modelId="{28B856AB-0E55-4710-9245-01FA243DE3EF}" type="presOf" srcId="{FCF2CF16-2F16-4262-A1EF-2F5F31BE3373}" destId="{DCE7C065-E89E-4052-9F0F-FA462506050C}" srcOrd="0" destOrd="0" presId="urn:microsoft.com/office/officeart/2005/8/layout/process5"/>
    <dgm:cxn modelId="{14702D59-0F5F-4816-B27A-8AA093B3378B}" type="presOf" srcId="{95381CB8-BCAE-4192-8BDF-76B49CCE811D}" destId="{87913DCB-EDFD-4690-A954-C5A860DED824}" srcOrd="0" destOrd="0" presId="urn:microsoft.com/office/officeart/2005/8/layout/process5"/>
    <dgm:cxn modelId="{19AC95B7-4F37-4FE5-B13C-E9966DAFF937}" type="presOf" srcId="{95381CB8-BCAE-4192-8BDF-76B49CCE811D}" destId="{76F0D1F1-CD5A-4384-8805-44653468754B}" srcOrd="1" destOrd="0" presId="urn:microsoft.com/office/officeart/2005/8/layout/process5"/>
    <dgm:cxn modelId="{4610D0D3-643B-45CF-8573-D7177EDE617C}" type="presOf" srcId="{490724F9-317F-4894-8715-B79D391C88FA}" destId="{5773604A-EDF6-499F-B709-4623B192203A}" srcOrd="0" destOrd="0" presId="urn:microsoft.com/office/officeart/2005/8/layout/process5"/>
    <dgm:cxn modelId="{9E96E6FC-72D7-43F7-ABCF-9EACE0D30133}" type="presOf" srcId="{D38BC055-4FBB-4572-9622-EDC7F2A33501}" destId="{28277148-564C-4578-97CB-650E3B099A75}" srcOrd="0" destOrd="0" presId="urn:microsoft.com/office/officeart/2005/8/layout/process5"/>
    <dgm:cxn modelId="{3D2A8919-C57C-4775-942F-32F303B0F597}" srcId="{77979D58-21A5-449C-9012-7BDA4BB0435E}" destId="{FCF2CF16-2F16-4262-A1EF-2F5F31BE3373}" srcOrd="1" destOrd="0" parTransId="{6E5356FE-0D16-44DC-9D3A-F824FC772247}" sibTransId="{C606687A-5022-4848-9C31-3F5C02A58896}"/>
    <dgm:cxn modelId="{BDDEE580-801B-45D5-88AF-65323270428D}" type="presOf" srcId="{C606687A-5022-4848-9C31-3F5C02A58896}" destId="{B726A6DE-6135-420B-9457-F12C156C4FF1}" srcOrd="0" destOrd="0" presId="urn:microsoft.com/office/officeart/2005/8/layout/process5"/>
    <dgm:cxn modelId="{623F1082-ADFF-4B41-86C3-1027C75A5D49}" type="presOf" srcId="{CA5040C2-3B0C-4D42-9D99-971FC8F74888}" destId="{4DF8FA21-97B8-46C7-AA5A-6935759C7E2E}" srcOrd="0" destOrd="0" presId="urn:microsoft.com/office/officeart/2005/8/layout/process5"/>
    <dgm:cxn modelId="{16F3C49A-0E16-46CC-8B5A-8A25059EB011}" srcId="{77979D58-21A5-449C-9012-7BDA4BB0435E}" destId="{2D092A2C-41B8-411C-8083-09A8C0A7BBD9}" srcOrd="4" destOrd="0" parTransId="{3B660543-DBE9-4DAE-879D-F72F7A7A88D6}" sibTransId="{28EA8BBA-1BAE-467E-8589-03AC852533F6}"/>
    <dgm:cxn modelId="{ECE7BD91-E58B-4A15-A73E-43AE8E197C86}" type="presParOf" srcId="{F6415BB5-3FB1-4F7C-9C9E-9641573F6134}" destId="{B736FD24-B254-4FF6-823C-120E503B63BB}" srcOrd="0" destOrd="0" presId="urn:microsoft.com/office/officeart/2005/8/layout/process5"/>
    <dgm:cxn modelId="{41BB3C31-9408-4BB7-98B3-8D3F67583819}" type="presParOf" srcId="{F6415BB5-3FB1-4F7C-9C9E-9641573F6134}" destId="{4DF8FA21-97B8-46C7-AA5A-6935759C7E2E}" srcOrd="1" destOrd="0" presId="urn:microsoft.com/office/officeart/2005/8/layout/process5"/>
    <dgm:cxn modelId="{12754F40-DD4B-4245-8902-E1C2AEB86699}" type="presParOf" srcId="{4DF8FA21-97B8-46C7-AA5A-6935759C7E2E}" destId="{BDD899A2-98FD-49D4-9DCB-DCF6C80BDE6B}" srcOrd="0" destOrd="0" presId="urn:microsoft.com/office/officeart/2005/8/layout/process5"/>
    <dgm:cxn modelId="{83BB4258-F62C-446C-AAFA-C355CE4A496C}" type="presParOf" srcId="{F6415BB5-3FB1-4F7C-9C9E-9641573F6134}" destId="{DCE7C065-E89E-4052-9F0F-FA462506050C}" srcOrd="2" destOrd="0" presId="urn:microsoft.com/office/officeart/2005/8/layout/process5"/>
    <dgm:cxn modelId="{B34B729A-DFE6-4CE1-BB26-C87DE2BD10BE}" type="presParOf" srcId="{F6415BB5-3FB1-4F7C-9C9E-9641573F6134}" destId="{B726A6DE-6135-420B-9457-F12C156C4FF1}" srcOrd="3" destOrd="0" presId="urn:microsoft.com/office/officeart/2005/8/layout/process5"/>
    <dgm:cxn modelId="{1905B44C-117D-49BA-B850-12040B780C3B}" type="presParOf" srcId="{B726A6DE-6135-420B-9457-F12C156C4FF1}" destId="{DE3A5877-ECDB-482E-BE59-E4692F4408C5}" srcOrd="0" destOrd="0" presId="urn:microsoft.com/office/officeart/2005/8/layout/process5"/>
    <dgm:cxn modelId="{3747D92B-00CC-4E19-8BB3-F873A097B113}" type="presParOf" srcId="{F6415BB5-3FB1-4F7C-9C9E-9641573F6134}" destId="{28277148-564C-4578-97CB-650E3B099A75}" srcOrd="4" destOrd="0" presId="urn:microsoft.com/office/officeart/2005/8/layout/process5"/>
    <dgm:cxn modelId="{AEE3F4F5-BF21-4B5C-B944-008D98755B9A}" type="presParOf" srcId="{F6415BB5-3FB1-4F7C-9C9E-9641573F6134}" destId="{87913DCB-EDFD-4690-A954-C5A860DED824}" srcOrd="5" destOrd="0" presId="urn:microsoft.com/office/officeart/2005/8/layout/process5"/>
    <dgm:cxn modelId="{D9C71952-9AFE-4711-891C-B08EB5B0F65A}" type="presParOf" srcId="{87913DCB-EDFD-4690-A954-C5A860DED824}" destId="{76F0D1F1-CD5A-4384-8805-44653468754B}" srcOrd="0" destOrd="0" presId="urn:microsoft.com/office/officeart/2005/8/layout/process5"/>
    <dgm:cxn modelId="{FE9EF575-3508-4311-97B9-2FE3AC5CC96B}" type="presParOf" srcId="{F6415BB5-3FB1-4F7C-9C9E-9641573F6134}" destId="{DCD6D834-4229-457B-AC67-A7AE4566C03D}" srcOrd="6" destOrd="0" presId="urn:microsoft.com/office/officeart/2005/8/layout/process5"/>
    <dgm:cxn modelId="{33A19AD5-EC52-410A-A79E-71DFB0747793}" type="presParOf" srcId="{F6415BB5-3FB1-4F7C-9C9E-9641573F6134}" destId="{5773604A-EDF6-499F-B709-4623B192203A}" srcOrd="7" destOrd="0" presId="urn:microsoft.com/office/officeart/2005/8/layout/process5"/>
    <dgm:cxn modelId="{4ED0C308-7B25-4305-85B6-7DC212A4AB44}" type="presParOf" srcId="{5773604A-EDF6-499F-B709-4623B192203A}" destId="{C2B91C32-9B29-4CFC-A300-B2AA30FB668D}" srcOrd="0" destOrd="0" presId="urn:microsoft.com/office/officeart/2005/8/layout/process5"/>
    <dgm:cxn modelId="{3AD8B36D-4ADF-4C24-8579-177B594A364A}" type="presParOf" srcId="{F6415BB5-3FB1-4F7C-9C9E-9641573F6134}" destId="{2851CAE9-3CC4-49B5-BF7C-6D6D97A4E33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B2FD05-01BA-4A77-8638-1D472A067C51}" type="doc">
      <dgm:prSet loTypeId="urn:microsoft.com/office/officeart/2005/8/layout/chevron1" loCatId="process" qsTypeId="urn:microsoft.com/office/officeart/2005/8/quickstyle/simple1" qsCatId="simple" csTypeId="urn:microsoft.com/office/officeart/2005/8/colors/accent1_2" csCatId="accent1" phldr="1"/>
      <dgm:spPr/>
    </dgm:pt>
    <dgm:pt modelId="{4B074E62-FC57-4CA8-9B87-DA6901FA4840}">
      <dgm:prSet/>
      <dgm:spPr/>
      <dgm:t>
        <a:bodyPr/>
        <a:lstStyle/>
        <a:p>
          <a:r>
            <a:rPr lang="es-ES" dirty="0" smtClean="0"/>
            <a:t> la maquina analítica También en el siglo XIX el matemático e inventor británico Charles Babbage elaboró los principios de la computadora digital moderna. Inventó una serie de máquinas, como la máquina diferencial, diseñadas para solucionar problemas matemáticos complejos. </a:t>
          </a:r>
          <a:endParaRPr lang="es-ES" dirty="0"/>
        </a:p>
      </dgm:t>
    </dgm:pt>
    <dgm:pt modelId="{AB4B666C-8538-4333-97B7-10628563F61B}" type="parTrans" cxnId="{B2AD2175-6C7E-441F-BFEB-44A966397DE6}">
      <dgm:prSet/>
      <dgm:spPr/>
      <dgm:t>
        <a:bodyPr/>
        <a:lstStyle/>
        <a:p>
          <a:endParaRPr lang="es-ES"/>
        </a:p>
      </dgm:t>
    </dgm:pt>
    <dgm:pt modelId="{D2C0E3CD-966D-4DFC-9FD5-8E3316C7CDB5}" type="sibTrans" cxnId="{B2AD2175-6C7E-441F-BFEB-44A966397DE6}">
      <dgm:prSet/>
      <dgm:spPr/>
      <dgm:t>
        <a:bodyPr/>
        <a:lstStyle/>
        <a:p>
          <a:endParaRPr lang="es-ES"/>
        </a:p>
      </dgm:t>
    </dgm:pt>
    <dgm:pt modelId="{52139AB3-1F67-4BA9-BC1D-5A7F0FD44A3D}">
      <dgm:prSet/>
      <dgm:spPr/>
      <dgm:t>
        <a:bodyPr/>
        <a:lstStyle/>
        <a:p>
          <a:r>
            <a:rPr lang="es-ES" dirty="0" smtClean="0"/>
            <a:t> los primeros ordenadores 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a:t>
          </a:r>
          <a:endParaRPr lang="es-ES" dirty="0"/>
        </a:p>
      </dgm:t>
    </dgm:pt>
    <dgm:pt modelId="{11312194-D6DF-43CE-A573-94BA41D6E060}" type="parTrans" cxnId="{3527D286-0438-4ECC-868B-D62F85C2FEBC}">
      <dgm:prSet/>
      <dgm:spPr/>
      <dgm:t>
        <a:bodyPr/>
        <a:lstStyle/>
        <a:p>
          <a:endParaRPr lang="es-ES"/>
        </a:p>
      </dgm:t>
    </dgm:pt>
    <dgm:pt modelId="{407886AB-1E4D-463F-B5A7-DE6AEFA87247}" type="sibTrans" cxnId="{3527D286-0438-4ECC-868B-D62F85C2FEBC}">
      <dgm:prSet/>
      <dgm:spPr/>
      <dgm:t>
        <a:bodyPr/>
        <a:lstStyle/>
        <a:p>
          <a:endParaRPr lang="es-ES"/>
        </a:p>
      </dgm:t>
    </dgm:pt>
    <dgm:pt modelId="{9FC15C70-7F62-4CD2-A47B-63B98098C87D}" type="pres">
      <dgm:prSet presAssocID="{DAB2FD05-01BA-4A77-8638-1D472A067C51}" presName="Name0" presStyleCnt="0">
        <dgm:presLayoutVars>
          <dgm:dir/>
          <dgm:animLvl val="lvl"/>
          <dgm:resizeHandles val="exact"/>
        </dgm:presLayoutVars>
      </dgm:prSet>
      <dgm:spPr/>
    </dgm:pt>
    <dgm:pt modelId="{553BF96E-A89C-4BCE-BBCD-6797DED34BCB}" type="pres">
      <dgm:prSet presAssocID="{4B074E62-FC57-4CA8-9B87-DA6901FA4840}" presName="parTxOnly" presStyleLbl="node1" presStyleIdx="0" presStyleCnt="2">
        <dgm:presLayoutVars>
          <dgm:chMax val="0"/>
          <dgm:chPref val="0"/>
          <dgm:bulletEnabled val="1"/>
        </dgm:presLayoutVars>
      </dgm:prSet>
      <dgm:spPr/>
    </dgm:pt>
    <dgm:pt modelId="{FBF338B4-3614-4DFF-83CD-2BB377BB85BB}" type="pres">
      <dgm:prSet presAssocID="{D2C0E3CD-966D-4DFC-9FD5-8E3316C7CDB5}" presName="parTxOnlySpace" presStyleCnt="0"/>
      <dgm:spPr/>
    </dgm:pt>
    <dgm:pt modelId="{A7C2783C-6635-4F91-AC28-236E52DA440A}" type="pres">
      <dgm:prSet presAssocID="{52139AB3-1F67-4BA9-BC1D-5A7F0FD44A3D}" presName="parTxOnly" presStyleLbl="node1" presStyleIdx="1" presStyleCnt="2">
        <dgm:presLayoutVars>
          <dgm:chMax val="0"/>
          <dgm:chPref val="0"/>
          <dgm:bulletEnabled val="1"/>
        </dgm:presLayoutVars>
      </dgm:prSet>
      <dgm:spPr/>
    </dgm:pt>
  </dgm:ptLst>
  <dgm:cxnLst>
    <dgm:cxn modelId="{36C79310-7CEA-4B0C-89E2-95DDACB99EDE}" type="presOf" srcId="{52139AB3-1F67-4BA9-BC1D-5A7F0FD44A3D}" destId="{A7C2783C-6635-4F91-AC28-236E52DA440A}" srcOrd="0" destOrd="0" presId="urn:microsoft.com/office/officeart/2005/8/layout/chevron1"/>
    <dgm:cxn modelId="{B2AD2175-6C7E-441F-BFEB-44A966397DE6}" srcId="{DAB2FD05-01BA-4A77-8638-1D472A067C51}" destId="{4B074E62-FC57-4CA8-9B87-DA6901FA4840}" srcOrd="0" destOrd="0" parTransId="{AB4B666C-8538-4333-97B7-10628563F61B}" sibTransId="{D2C0E3CD-966D-4DFC-9FD5-8E3316C7CDB5}"/>
    <dgm:cxn modelId="{93E1FDC4-A76D-49D2-B0F5-9CFA709E54C2}" type="presOf" srcId="{DAB2FD05-01BA-4A77-8638-1D472A067C51}" destId="{9FC15C70-7F62-4CD2-A47B-63B98098C87D}" srcOrd="0" destOrd="0" presId="urn:microsoft.com/office/officeart/2005/8/layout/chevron1"/>
    <dgm:cxn modelId="{5E0BBA01-A088-4B4E-A250-9FC434529747}" type="presOf" srcId="{4B074E62-FC57-4CA8-9B87-DA6901FA4840}" destId="{553BF96E-A89C-4BCE-BBCD-6797DED34BCB}" srcOrd="0" destOrd="0" presId="urn:microsoft.com/office/officeart/2005/8/layout/chevron1"/>
    <dgm:cxn modelId="{3527D286-0438-4ECC-868B-D62F85C2FEBC}" srcId="{DAB2FD05-01BA-4A77-8638-1D472A067C51}" destId="{52139AB3-1F67-4BA9-BC1D-5A7F0FD44A3D}" srcOrd="1" destOrd="0" parTransId="{11312194-D6DF-43CE-A573-94BA41D6E060}" sibTransId="{407886AB-1E4D-463F-B5A7-DE6AEFA87247}"/>
    <dgm:cxn modelId="{AF61B69F-C7DD-4E7D-B5AE-10BE9F9A26E3}" type="presParOf" srcId="{9FC15C70-7F62-4CD2-A47B-63B98098C87D}" destId="{553BF96E-A89C-4BCE-BBCD-6797DED34BCB}" srcOrd="0" destOrd="0" presId="urn:microsoft.com/office/officeart/2005/8/layout/chevron1"/>
    <dgm:cxn modelId="{2731C29C-FEBB-4A0C-B26F-FC741FB465BF}" type="presParOf" srcId="{9FC15C70-7F62-4CD2-A47B-63B98098C87D}" destId="{FBF338B4-3614-4DFF-83CD-2BB377BB85BB}" srcOrd="1" destOrd="0" presId="urn:microsoft.com/office/officeart/2005/8/layout/chevron1"/>
    <dgm:cxn modelId="{F896C766-AB31-4E00-B194-855599A4690B}" type="presParOf" srcId="{9FC15C70-7F62-4CD2-A47B-63B98098C87D}" destId="{A7C2783C-6635-4F91-AC28-236E52DA440A}"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6FD24-B254-4FF6-823C-120E503B63BB}">
      <dsp:nvSpPr>
        <dsp:cNvPr id="0" name=""/>
        <dsp:cNvSpPr/>
      </dsp:nvSpPr>
      <dsp:spPr>
        <a:xfrm>
          <a:off x="823915" y="789"/>
          <a:ext cx="2702193" cy="1912675"/>
        </a:xfrm>
        <a:prstGeom prst="roundRect">
          <a:avLst>
            <a:gd name="adj" fmla="val 10000"/>
          </a:avLst>
        </a:prstGeom>
        <a:solidFill>
          <a:schemeClr val="accent2">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smtClean="0"/>
            <a:t>Tipos de mantenimiento</a:t>
          </a:r>
          <a:endParaRPr lang="es-ES" sz="1500" kern="1200" dirty="0"/>
        </a:p>
      </dsp:txBody>
      <dsp:txXfrm>
        <a:off x="879935" y="56809"/>
        <a:ext cx="2590153" cy="1800635"/>
      </dsp:txXfrm>
    </dsp:sp>
    <dsp:sp modelId="{4DF8FA21-97B8-46C7-AA5A-6935759C7E2E}">
      <dsp:nvSpPr>
        <dsp:cNvPr id="0" name=""/>
        <dsp:cNvSpPr/>
      </dsp:nvSpPr>
      <dsp:spPr>
        <a:xfrm>
          <a:off x="3743456" y="650865"/>
          <a:ext cx="523609" cy="612523"/>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3743456" y="773370"/>
        <a:ext cx="366526" cy="367513"/>
      </dsp:txXfrm>
    </dsp:sp>
    <dsp:sp modelId="{DCE7C065-E89E-4052-9F0F-FA462506050C}">
      <dsp:nvSpPr>
        <dsp:cNvPr id="0" name=""/>
        <dsp:cNvSpPr/>
      </dsp:nvSpPr>
      <dsp:spPr>
        <a:xfrm>
          <a:off x="4514050" y="216170"/>
          <a:ext cx="2469854" cy="1481912"/>
        </a:xfrm>
        <a:prstGeom prst="roundRect">
          <a:avLst>
            <a:gd name="adj" fmla="val 10000"/>
          </a:avLst>
        </a:prstGeom>
        <a:solidFill>
          <a:schemeClr val="accent2">
            <a:shade val="50000"/>
            <a:hueOff val="-202471"/>
            <a:satOff val="-13034"/>
            <a:lumOff val="208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smtClean="0"/>
            <a:t>Mantenimiento correctivo es el encargado de corregir defectos observados</a:t>
          </a:r>
          <a:endParaRPr lang="es-ES" sz="1500" kern="1200" dirty="0"/>
        </a:p>
      </dsp:txBody>
      <dsp:txXfrm>
        <a:off x="4557454" y="259574"/>
        <a:ext cx="2383046" cy="1395104"/>
      </dsp:txXfrm>
    </dsp:sp>
    <dsp:sp modelId="{B726A6DE-6135-420B-9457-F12C156C4FF1}">
      <dsp:nvSpPr>
        <dsp:cNvPr id="0" name=""/>
        <dsp:cNvSpPr/>
      </dsp:nvSpPr>
      <dsp:spPr>
        <a:xfrm>
          <a:off x="7201252" y="650865"/>
          <a:ext cx="523609" cy="612523"/>
        </a:xfrm>
        <a:prstGeom prst="rightArrow">
          <a:avLst>
            <a:gd name="adj1" fmla="val 60000"/>
            <a:gd name="adj2" fmla="val 50000"/>
          </a:avLst>
        </a:prstGeom>
        <a:solidFill>
          <a:schemeClr val="accent2">
            <a:shade val="90000"/>
            <a:hueOff val="-247444"/>
            <a:satOff val="-14967"/>
            <a:lumOff val="200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7201252" y="773370"/>
        <a:ext cx="366526" cy="367513"/>
      </dsp:txXfrm>
    </dsp:sp>
    <dsp:sp modelId="{28277148-564C-4578-97CB-650E3B099A75}">
      <dsp:nvSpPr>
        <dsp:cNvPr id="0" name=""/>
        <dsp:cNvSpPr/>
      </dsp:nvSpPr>
      <dsp:spPr>
        <a:xfrm>
          <a:off x="7971847" y="216170"/>
          <a:ext cx="2469854" cy="1481912"/>
        </a:xfrm>
        <a:prstGeom prst="roundRect">
          <a:avLst>
            <a:gd name="adj" fmla="val 10000"/>
          </a:avLst>
        </a:prstGeom>
        <a:solidFill>
          <a:schemeClr val="accent2">
            <a:shade val="50000"/>
            <a:hueOff val="-404941"/>
            <a:satOff val="-26068"/>
            <a:lumOff val="417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smtClean="0"/>
            <a:t>Mantenimiento preventivo  esta garantizado la fiabilidad en equipos antes de producirse un accidente  </a:t>
          </a:r>
          <a:endParaRPr lang="es-ES" sz="1500" kern="1200" dirty="0"/>
        </a:p>
      </dsp:txBody>
      <dsp:txXfrm>
        <a:off x="8015251" y="259574"/>
        <a:ext cx="2383046" cy="1395104"/>
      </dsp:txXfrm>
    </dsp:sp>
    <dsp:sp modelId="{87913DCB-EDFD-4690-A954-C5A860DED824}">
      <dsp:nvSpPr>
        <dsp:cNvPr id="0" name=""/>
        <dsp:cNvSpPr/>
      </dsp:nvSpPr>
      <dsp:spPr>
        <a:xfrm rot="5400000">
          <a:off x="8887893" y="1975433"/>
          <a:ext cx="637761" cy="612523"/>
        </a:xfrm>
        <a:prstGeom prst="rightArrow">
          <a:avLst>
            <a:gd name="adj1" fmla="val 60000"/>
            <a:gd name="adj2" fmla="val 50000"/>
          </a:avLst>
        </a:prstGeom>
        <a:solidFill>
          <a:schemeClr val="accent2">
            <a:shade val="90000"/>
            <a:hueOff val="-494887"/>
            <a:satOff val="-29935"/>
            <a:lumOff val="4009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rot="-5400000">
        <a:off x="9023017" y="1962815"/>
        <a:ext cx="367513" cy="454004"/>
      </dsp:txXfrm>
    </dsp:sp>
    <dsp:sp modelId="{DCD6D834-4229-457B-AC67-A7AE4566C03D}">
      <dsp:nvSpPr>
        <dsp:cNvPr id="0" name=""/>
        <dsp:cNvSpPr/>
      </dsp:nvSpPr>
      <dsp:spPr>
        <a:xfrm>
          <a:off x="7971847" y="2901406"/>
          <a:ext cx="2469854" cy="1481912"/>
        </a:xfrm>
        <a:prstGeom prst="roundRect">
          <a:avLst>
            <a:gd name="adj" fmla="val 10000"/>
          </a:avLst>
        </a:prstGeom>
        <a:solidFill>
          <a:schemeClr val="accent2">
            <a:shade val="50000"/>
            <a:hueOff val="-404941"/>
            <a:satOff val="-26068"/>
            <a:lumOff val="417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smtClean="0"/>
            <a:t>El resultado a tener es muy bueno ya que se previene a que la computadora se averíe en un futuro</a:t>
          </a:r>
          <a:endParaRPr lang="es-ES" sz="1500" kern="1200" dirty="0"/>
        </a:p>
      </dsp:txBody>
      <dsp:txXfrm>
        <a:off x="8015251" y="2944810"/>
        <a:ext cx="2383046" cy="1395104"/>
      </dsp:txXfrm>
    </dsp:sp>
    <dsp:sp modelId="{5773604A-EDF6-499F-B709-4623B192203A}">
      <dsp:nvSpPr>
        <dsp:cNvPr id="0" name=""/>
        <dsp:cNvSpPr/>
      </dsp:nvSpPr>
      <dsp:spPr>
        <a:xfrm rot="10800000">
          <a:off x="7230890" y="3336100"/>
          <a:ext cx="523609" cy="612523"/>
        </a:xfrm>
        <a:prstGeom prst="rightArrow">
          <a:avLst>
            <a:gd name="adj1" fmla="val 60000"/>
            <a:gd name="adj2" fmla="val 50000"/>
          </a:avLst>
        </a:prstGeom>
        <a:solidFill>
          <a:schemeClr val="accent2">
            <a:shade val="90000"/>
            <a:hueOff val="-247444"/>
            <a:satOff val="-14967"/>
            <a:lumOff val="200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rot="10800000">
        <a:off x="7387973" y="3458605"/>
        <a:ext cx="366526" cy="367513"/>
      </dsp:txXfrm>
    </dsp:sp>
    <dsp:sp modelId="{2851CAE9-3CC4-49B5-BF7C-6D6D97A4E331}">
      <dsp:nvSpPr>
        <dsp:cNvPr id="0" name=""/>
        <dsp:cNvSpPr/>
      </dsp:nvSpPr>
      <dsp:spPr>
        <a:xfrm>
          <a:off x="4514050" y="2901406"/>
          <a:ext cx="2469854" cy="1481912"/>
        </a:xfrm>
        <a:prstGeom prst="roundRect">
          <a:avLst>
            <a:gd name="adj" fmla="val 10000"/>
          </a:avLst>
        </a:prstGeom>
        <a:solidFill>
          <a:schemeClr val="accent2">
            <a:shade val="50000"/>
            <a:hueOff val="-202471"/>
            <a:satOff val="-13034"/>
            <a:lumOff val="208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smtClean="0"/>
            <a:t>Las consecuencias a tener puede ser daños irreparables al equipo</a:t>
          </a:r>
          <a:endParaRPr lang="es-ES" sz="1500" kern="1200" dirty="0"/>
        </a:p>
      </dsp:txBody>
      <dsp:txXfrm>
        <a:off x="4557454" y="2944810"/>
        <a:ext cx="2383046" cy="1395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BF96E-A89C-4BCE-BBCD-6797DED34BCB}">
      <dsp:nvSpPr>
        <dsp:cNvPr id="0" name=""/>
        <dsp:cNvSpPr/>
      </dsp:nvSpPr>
      <dsp:spPr>
        <a:xfrm>
          <a:off x="9538" y="538152"/>
          <a:ext cx="5701674" cy="2280669"/>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s-ES" sz="1400" kern="1200" dirty="0" smtClean="0"/>
            <a:t> la maquina analítica También en el siglo XIX el matemático e inventor británico Charles Babbage elaboró los principios de la computadora digital moderna. Inventó una serie de máquinas, como la máquina diferencial, diseñadas para solucionar problemas matemáticos complejos. </a:t>
          </a:r>
          <a:endParaRPr lang="es-ES" sz="1400" kern="1200" dirty="0"/>
        </a:p>
      </dsp:txBody>
      <dsp:txXfrm>
        <a:off x="1149873" y="538152"/>
        <a:ext cx="3421005" cy="2280669"/>
      </dsp:txXfrm>
    </dsp:sp>
    <dsp:sp modelId="{A7C2783C-6635-4F91-AC28-236E52DA440A}">
      <dsp:nvSpPr>
        <dsp:cNvPr id="0" name=""/>
        <dsp:cNvSpPr/>
      </dsp:nvSpPr>
      <dsp:spPr>
        <a:xfrm>
          <a:off x="5141045" y="538152"/>
          <a:ext cx="5701674" cy="2280669"/>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s-ES" sz="1400" kern="1200" dirty="0" smtClean="0"/>
            <a:t> los primeros ordenadores 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a:t>
          </a:r>
          <a:endParaRPr lang="es-ES" sz="1400" kern="1200" dirty="0"/>
        </a:p>
      </dsp:txBody>
      <dsp:txXfrm>
        <a:off x="6281380" y="538152"/>
        <a:ext cx="3421005" cy="22806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flythrough/>
        <p:sndAc>
          <p:stSnd>
            <p:snd r:embed="rId1" name="bomb.wav"/>
          </p:stSnd>
        </p:sndAc>
      </p:transition>
    </mc:Choice>
    <mc:Fallback>
      <p:transition>
        <p:fade/>
        <p:sndAc>
          <p:stSnd>
            <p:snd r:embed="rId1" name="bomb.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4/20/2017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p14:flythrough/>
        <p:sndAc>
          <p:stSnd>
            <p:snd r:embed="rId19" name="bomb.wav"/>
          </p:stSnd>
        </p:sndAc>
      </p:transition>
    </mc:Choice>
    <mc:Fallback>
      <p:transition>
        <p:fade/>
        <p:sndAc>
          <p:stSnd>
            <p:snd r:embed="rId19" name="bomb.wav"/>
          </p:stSnd>
        </p:sndAc>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685800"/>
            <a:ext cx="5353333" cy="1694146"/>
          </a:xfrm>
        </p:spPr>
        <p:txBody>
          <a:bodyPr/>
          <a:lstStyle/>
          <a:p>
            <a:r>
              <a:rPr lang="es-ES" dirty="0" smtClean="0"/>
              <a:t>Presentación </a:t>
            </a:r>
            <a:endParaRPr lang="es-ES" dirty="0"/>
          </a:p>
        </p:txBody>
      </p:sp>
      <p:sp>
        <p:nvSpPr>
          <p:cNvPr id="3" name="Subtítulo 2"/>
          <p:cNvSpPr>
            <a:spLocks noGrp="1"/>
          </p:cNvSpPr>
          <p:nvPr>
            <p:ph type="subTitle" idx="1"/>
          </p:nvPr>
        </p:nvSpPr>
        <p:spPr/>
        <p:txBody>
          <a:bodyPr/>
          <a:lstStyle/>
          <a:p>
            <a:r>
              <a:rPr lang="es-ES" dirty="0" smtClean="0"/>
              <a:t>De la historia de la computadora</a:t>
            </a:r>
          </a:p>
          <a:p>
            <a:r>
              <a:rPr lang="es-ES" dirty="0" smtClean="0"/>
              <a:t>Historia de la programación</a:t>
            </a:r>
          </a:p>
          <a:p>
            <a:r>
              <a:rPr lang="es-ES" dirty="0" smtClean="0"/>
              <a:t>Mantenimiento preventivo</a:t>
            </a:r>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479" y="1302707"/>
            <a:ext cx="4828316" cy="4488493"/>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2076680910"/>
      </p:ext>
    </p:extLst>
  </p:cSld>
  <p:clrMapOvr>
    <a:masterClrMapping/>
  </p:clrMapOvr>
  <mc:AlternateContent xmlns:mc="http://schemas.openxmlformats.org/markup-compatibility/2006">
    <mc:Choice xmlns:p14="http://schemas.microsoft.com/office/powerpoint/2010/main" Requires="p14">
      <p:transition>
        <p14:flythrough/>
        <p:sndAc>
          <p:stSnd>
            <p:snd r:embed="rId2" name="bomb.wav"/>
          </p:stSnd>
        </p:sndAc>
      </p:transition>
    </mc:Choice>
    <mc:Fallback>
      <p:transition>
        <p:fade/>
        <p:sndAc>
          <p:stSnd>
            <p:snd r:embed="rId2" name="bomb.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685800"/>
            <a:ext cx="5967109" cy="1756776"/>
          </a:xfrm>
        </p:spPr>
        <p:txBody>
          <a:bodyPr/>
          <a:lstStyle/>
          <a:p>
            <a:r>
              <a:rPr lang="es-ES" dirty="0" smtClean="0"/>
              <a:t>conclusiones</a:t>
            </a:r>
            <a:endParaRPr lang="es-ES" dirty="0"/>
          </a:p>
        </p:txBody>
      </p:sp>
      <p:sp>
        <p:nvSpPr>
          <p:cNvPr id="3" name="Subtítulo 2"/>
          <p:cNvSpPr>
            <a:spLocks noGrp="1"/>
          </p:cNvSpPr>
          <p:nvPr>
            <p:ph type="subTitle" idx="1"/>
          </p:nvPr>
        </p:nvSpPr>
        <p:spPr>
          <a:xfrm>
            <a:off x="684212" y="2655519"/>
            <a:ext cx="10401300" cy="3285994"/>
          </a:xfrm>
        </p:spPr>
        <p:txBody>
          <a:bodyPr>
            <a:normAutofit/>
          </a:bodyPr>
          <a:lstStyle/>
          <a:p>
            <a:r>
              <a:rPr lang="es-ES" dirty="0" smtClean="0"/>
              <a:t>Mi conclusión es que cada elemento hoy visto aquí es la representación que cada elemento a sufrido y como ha ido evolucionando y se ha vuelto mas practico su elaboración y obtención.</a:t>
            </a:r>
          </a:p>
          <a:p>
            <a:r>
              <a:rPr lang="es-ES" dirty="0" smtClean="0"/>
              <a:t>El mantenimiento preventivo es para que la computadora no sufra un daño.</a:t>
            </a:r>
          </a:p>
          <a:p>
            <a:r>
              <a:rPr lang="es-ES" dirty="0" smtClean="0"/>
              <a:t>En la historia de la programación cada uno de lo que la expusieron la desarrollaron hasta nuestros tiempos</a:t>
            </a:r>
          </a:p>
          <a:p>
            <a:r>
              <a:rPr lang="es-ES" dirty="0" smtClean="0"/>
              <a:t>Y de la computadora fue desarrollada y fue creciendo y evolucionando.</a:t>
            </a:r>
            <a:endParaRPr lang="es-ES" dirty="0"/>
          </a:p>
        </p:txBody>
      </p:sp>
    </p:spTree>
    <p:extLst>
      <p:ext uri="{BB962C8B-B14F-4D97-AF65-F5344CB8AC3E}">
        <p14:creationId xmlns:p14="http://schemas.microsoft.com/office/powerpoint/2010/main" val="167562823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sndAc>
          <p:stSnd>
            <p:snd r:embed="rId2" name="bomb.wav"/>
          </p:stSnd>
        </p:sndAc>
      </p:transition>
    </mc:Choice>
    <mc:Fallback>
      <p:transition spd="slow">
        <p:fade/>
        <p:sndAc>
          <p:stSnd>
            <p:snd r:embed="rId2" name="bomb.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87333"/>
            <a:ext cx="4739558" cy="1024120"/>
          </a:xfrm>
        </p:spPr>
        <p:txBody>
          <a:bodyPr/>
          <a:lstStyle/>
          <a:p>
            <a:r>
              <a:rPr lang="es-ES" dirty="0" smtClean="0"/>
              <a:t>Datos generales</a:t>
            </a:r>
            <a:endParaRPr lang="es-ES" dirty="0"/>
          </a:p>
        </p:txBody>
      </p:sp>
      <p:sp>
        <p:nvSpPr>
          <p:cNvPr id="3" name="Marcador de contenido 2"/>
          <p:cNvSpPr>
            <a:spLocks noGrp="1"/>
          </p:cNvSpPr>
          <p:nvPr>
            <p:ph idx="1"/>
          </p:nvPr>
        </p:nvSpPr>
        <p:spPr/>
        <p:txBody>
          <a:bodyPr/>
          <a:lstStyle/>
          <a:p>
            <a:r>
              <a:rPr lang="es-ES" sz="2400" b="1" dirty="0" smtClean="0">
                <a:solidFill>
                  <a:srgbClr val="002060"/>
                </a:solidFill>
                <a:latin typeface="Algerian" panose="04020705040A02060702" pitchFamily="82" charset="0"/>
              </a:rPr>
              <a:t>Hecho por Hilary Zulema Munguía Anzueto</a:t>
            </a:r>
          </a:p>
          <a:p>
            <a:r>
              <a:rPr lang="es-ES" sz="2400" b="1" dirty="0" smtClean="0">
                <a:solidFill>
                  <a:srgbClr val="002060"/>
                </a:solidFill>
                <a:latin typeface="Algerian" panose="04020705040A02060702" pitchFamily="82" charset="0"/>
              </a:rPr>
              <a:t>5to bachillerato en computación sección “B”</a:t>
            </a:r>
          </a:p>
          <a:p>
            <a:r>
              <a:rPr lang="es-ES" sz="2400" b="1" dirty="0" smtClean="0">
                <a:solidFill>
                  <a:srgbClr val="002060"/>
                </a:solidFill>
                <a:latin typeface="Algerian" panose="04020705040A02060702" pitchFamily="82" charset="0"/>
              </a:rPr>
              <a:t>Catedra: Practica </a:t>
            </a:r>
            <a:r>
              <a:rPr lang="es-ES" sz="2400" b="1" dirty="0">
                <a:solidFill>
                  <a:srgbClr val="002060"/>
                </a:solidFill>
                <a:latin typeface="Algerian" panose="04020705040A02060702" pitchFamily="82" charset="0"/>
              </a:rPr>
              <a:t>S</a:t>
            </a:r>
            <a:r>
              <a:rPr lang="es-ES" sz="2400" b="1" dirty="0" smtClean="0">
                <a:solidFill>
                  <a:srgbClr val="002060"/>
                </a:solidFill>
                <a:latin typeface="Algerian" panose="04020705040A02060702" pitchFamily="82" charset="0"/>
              </a:rPr>
              <a:t>upervisada</a:t>
            </a:r>
          </a:p>
          <a:p>
            <a:r>
              <a:rPr lang="es-ES" sz="2400" b="1" dirty="0" smtClean="0">
                <a:solidFill>
                  <a:srgbClr val="002060"/>
                </a:solidFill>
                <a:latin typeface="Algerian" panose="04020705040A02060702" pitchFamily="82" charset="0"/>
              </a:rPr>
              <a:t>Catedrático: Erick  Gonzales </a:t>
            </a:r>
          </a:p>
          <a:p>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7074" y="288098"/>
            <a:ext cx="3845490" cy="2884118"/>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409824805"/>
      </p:ext>
    </p:extLst>
  </p:cSld>
  <p:clrMapOvr>
    <a:masterClrMapping/>
  </p:clrMapOvr>
  <mc:AlternateContent xmlns:mc="http://schemas.openxmlformats.org/markup-compatibility/2006">
    <mc:Choice xmlns:p14="http://schemas.microsoft.com/office/powerpoint/2010/main" Requires="p14">
      <p:transition>
        <p14:flythrough/>
        <p:sndAc>
          <p:stSnd>
            <p:snd r:embed="rId2" name="bomb.wav"/>
          </p:stSnd>
        </p:sndAc>
      </p:transition>
    </mc:Choice>
    <mc:Fallback>
      <p:transition>
        <p:fade/>
        <p:sndAc>
          <p:stSnd>
            <p:snd r:embed="rId2" name="bomb.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ES" dirty="0"/>
          </a:p>
        </p:txBody>
      </p:sp>
      <p:sp>
        <p:nvSpPr>
          <p:cNvPr id="3" name="Marcador de contenido 2"/>
          <p:cNvSpPr>
            <a:spLocks noGrp="1"/>
          </p:cNvSpPr>
          <p:nvPr>
            <p:ph idx="1"/>
          </p:nvPr>
        </p:nvSpPr>
        <p:spPr/>
        <p:txBody>
          <a:bodyPr/>
          <a:lstStyle/>
          <a:p>
            <a:r>
              <a:rPr lang="es-ES" dirty="0" smtClean="0"/>
              <a:t>A continuación se presentara el mantenimiento preventivo sus partes y a que se refiere a cada uno y del porque de cada uno  también una breve historia de la programación y la historia de la computadora como cada una de ellas fueron evolucionando hasta llegar a la actualidad y el auge que tuvieron </a:t>
            </a:r>
            <a:endParaRPr lang="es-ES" dirty="0"/>
          </a:p>
        </p:txBody>
      </p:sp>
    </p:spTree>
    <p:extLst>
      <p:ext uri="{BB962C8B-B14F-4D97-AF65-F5344CB8AC3E}">
        <p14:creationId xmlns:p14="http://schemas.microsoft.com/office/powerpoint/2010/main" val="647821629"/>
      </p:ext>
    </p:extLst>
  </p:cSld>
  <p:clrMapOvr>
    <a:masterClrMapping/>
  </p:clrMapOvr>
  <mc:AlternateContent xmlns:mc="http://schemas.openxmlformats.org/markup-compatibility/2006">
    <mc:Choice xmlns:p14="http://schemas.microsoft.com/office/powerpoint/2010/main" Requires="p14">
      <p:transition>
        <p14:flythrough/>
        <p:sndAc>
          <p:stSnd>
            <p:snd r:embed="rId2" name="bomb.wav"/>
          </p:stSnd>
        </p:sndAc>
      </p:transition>
    </mc:Choice>
    <mc:Fallback>
      <p:transition>
        <p:fade/>
        <p:sndAc>
          <p:stSnd>
            <p:snd r:embed="rId2" name="bomb.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684734"/>
            <a:ext cx="8534400" cy="1309665"/>
          </a:xfrm>
        </p:spPr>
        <p:txBody>
          <a:bodyPr/>
          <a:lstStyle/>
          <a:p>
            <a:r>
              <a:rPr lang="es-ES" dirty="0" smtClean="0"/>
              <a:t>Mantenimiento preventivo</a:t>
            </a:r>
            <a:endParaRPr lang="es-ES" dirty="0"/>
          </a:p>
        </p:txBody>
      </p:sp>
      <p:sp>
        <p:nvSpPr>
          <p:cNvPr id="3" name="Marcador de contenido 2"/>
          <p:cNvSpPr>
            <a:spLocks noGrp="1"/>
          </p:cNvSpPr>
          <p:nvPr>
            <p:ph idx="1"/>
          </p:nvPr>
        </p:nvSpPr>
        <p:spPr/>
        <p:txBody>
          <a:bodyPr/>
          <a:lstStyle/>
          <a:p>
            <a:r>
              <a:rPr lang="es-ES" dirty="0" smtClean="0"/>
              <a:t>El </a:t>
            </a:r>
            <a:r>
              <a:rPr lang="es-ES" dirty="0"/>
              <a:t>mantenimiento preventivo es aquel que se realiza de manera anticipado con el fin de prevenir el surgimiento de averías en los artefactos, equipos electrónicos, vehículos automotores, maquinarias pesadas, etcétera.</a:t>
            </a:r>
          </a:p>
          <a:p>
            <a:endParaRPr lang="es-ES" dirty="0"/>
          </a:p>
          <a:p>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8175" y="2412304"/>
            <a:ext cx="3408645" cy="2272430"/>
          </a:xfrm>
          <a:prstGeom prst="rect">
            <a:avLst/>
          </a:prstGeom>
          <a:effectLst>
            <a:glow rad="228600">
              <a:schemeClr val="accent2">
                <a:satMod val="175000"/>
                <a:alpha val="40000"/>
              </a:schemeClr>
            </a:glow>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41711828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sndAc>
          <p:stSnd>
            <p:snd r:embed="rId2" name="bomb.wav"/>
          </p:stSnd>
        </p:sndAc>
      </p:transition>
    </mc:Choice>
    <mc:Fallback>
      <p:transition spd="slow">
        <p:fade/>
        <p:sndAc>
          <p:stSnd>
            <p:snd r:embed="rId2" name="bomb.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697260"/>
            <a:ext cx="8534400" cy="1297139"/>
          </a:xfrm>
        </p:spPr>
        <p:txBody>
          <a:bodyPr/>
          <a:lstStyle/>
          <a:p>
            <a:r>
              <a:rPr lang="es-ES" dirty="0" smtClean="0"/>
              <a:t>Mantenimiento </a:t>
            </a:r>
            <a:endParaRPr lang="es-ES"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951348968"/>
              </p:ext>
            </p:extLst>
          </p:nvPr>
        </p:nvGraphicFramePr>
        <p:xfrm>
          <a:off x="684212" y="288099"/>
          <a:ext cx="11265617" cy="4384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8399686"/>
      </p:ext>
    </p:extLst>
  </p:cSld>
  <p:clrMapOvr>
    <a:masterClrMapping/>
  </p:clrMapOvr>
  <mc:AlternateContent xmlns:mc="http://schemas.openxmlformats.org/markup-compatibility/2006">
    <mc:Choice xmlns:p14="http://schemas.microsoft.com/office/powerpoint/2010/main" Requires="p14">
      <p:transition>
        <p14:flythrough/>
        <p:sndAc>
          <p:stSnd>
            <p:snd r:embed="rId2" name="bomb.wav"/>
          </p:stSnd>
        </p:sndAc>
      </p:transition>
    </mc:Choice>
    <mc:Fallback>
      <p:transition>
        <p:fade/>
        <p:sndAc>
          <p:stSnd>
            <p:snd r:embed="rId2" name="bomb.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Historia de la computadora</a:t>
            </a:r>
            <a:endParaRPr lang="es-ES" dirty="0"/>
          </a:p>
        </p:txBody>
      </p:sp>
      <p:sp>
        <p:nvSpPr>
          <p:cNvPr id="3" name="Marcador de contenido 2"/>
          <p:cNvSpPr>
            <a:spLocks noGrp="1"/>
          </p:cNvSpPr>
          <p:nvPr>
            <p:ph idx="1"/>
          </p:nvPr>
        </p:nvSpPr>
        <p:spPr>
          <a:xfrm>
            <a:off x="513567" y="551146"/>
            <a:ext cx="8705045" cy="3749922"/>
          </a:xfrm>
        </p:spPr>
        <p:txBody>
          <a:bodyPr>
            <a:normAutofit fontScale="85000" lnSpcReduction="20000"/>
          </a:bodyPr>
          <a:lstStyle/>
          <a:p>
            <a:r>
              <a:rPr lang="es-ES" dirty="0"/>
              <a:t>La primera máquina de calcular mecánica, un precursor del ordenador digital, fue inventada en 1642 por el matemático francés Blaise Pascal.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r>
              <a:rPr lang="es-ES" dirty="0"/>
              <a:t>El inventor francés Joseph Marie Jacquard, al diseñar un telar automático, utilizó delgadas placas de madera perforadas para controlar el tejido utilizado en los diseños complejos. Durante la década de 1880 el estadístico estadounidense Herman Hollerith concibió la idea de utilizar tarjetas perforadas, similares a las placas de Jacquard, para procesar datos. Hollerith consiguió compilar la información estadística destinada al censo de población de 1890 de Estados Unidos mediante la utilización de un sistema que hacía pasar tarjetas perforadas sobre contactos eléctricos.</a:t>
            </a:r>
          </a:p>
          <a:p>
            <a:endParaRPr lang="es-ES" dirty="0"/>
          </a:p>
          <a:p>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014" y="3846334"/>
            <a:ext cx="4221986" cy="2291420"/>
          </a:xfrm>
          <a:prstGeom prst="rect">
            <a:avLst/>
          </a:prstGeom>
        </p:spPr>
      </p:pic>
    </p:spTree>
    <p:extLst>
      <p:ext uri="{BB962C8B-B14F-4D97-AF65-F5344CB8AC3E}">
        <p14:creationId xmlns:p14="http://schemas.microsoft.com/office/powerpoint/2010/main" val="904110356"/>
      </p:ext>
    </p:extLst>
  </p:cSld>
  <p:clrMapOvr>
    <a:masterClrMapping/>
  </p:clrMapOvr>
  <mc:AlternateContent xmlns:mc="http://schemas.openxmlformats.org/markup-compatibility/2006">
    <mc:Choice xmlns:p14="http://schemas.microsoft.com/office/powerpoint/2010/main" Requires="p14">
      <p:transition>
        <p14:flythrough/>
        <p:sndAc>
          <p:stSnd>
            <p:snd r:embed="rId2" name="bomb.wav"/>
          </p:stSnd>
        </p:sndAc>
      </p:transition>
    </mc:Choice>
    <mc:Fallback>
      <p:transition>
        <p:fade/>
        <p:sndAc>
          <p:stSnd>
            <p:snd r:embed="rId2" name="bomb.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8430" y="3272308"/>
            <a:ext cx="8622627" cy="811178"/>
          </a:xfrm>
        </p:spPr>
        <p:txBody>
          <a:bodyPr/>
          <a:lstStyle/>
          <a:p>
            <a:r>
              <a:rPr lang="es-ES" dirty="0" smtClean="0"/>
              <a:t>Las primeras maquinas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507097951"/>
              </p:ext>
            </p:extLst>
          </p:nvPr>
        </p:nvGraphicFramePr>
        <p:xfrm>
          <a:off x="684213" y="275574"/>
          <a:ext cx="10852258" cy="3356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392167"/>
      </p:ext>
    </p:extLst>
  </p:cSld>
  <p:clrMapOvr>
    <a:masterClrMapping/>
  </p:clrMapOvr>
  <mc:AlternateContent xmlns:mc="http://schemas.openxmlformats.org/markup-compatibility/2006">
    <mc:Choice xmlns:p14="http://schemas.microsoft.com/office/powerpoint/2010/main" Requires="p14">
      <p:transition>
        <p14:flythrough/>
        <p:sndAc>
          <p:stSnd>
            <p:snd r:embed="rId2" name="bomb.wav"/>
          </p:stSnd>
        </p:sndAc>
      </p:transition>
    </mc:Choice>
    <mc:Fallback>
      <p:transition>
        <p:fade/>
        <p:sndAc>
          <p:stSnd>
            <p:snd r:embed="rId2" name="bomb.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Historia de la programación</a:t>
            </a:r>
            <a:endParaRPr lang="es-ES" dirty="0"/>
          </a:p>
        </p:txBody>
      </p:sp>
      <p:sp>
        <p:nvSpPr>
          <p:cNvPr id="3" name="Marcador de contenido 2"/>
          <p:cNvSpPr>
            <a:spLocks noGrp="1"/>
          </p:cNvSpPr>
          <p:nvPr>
            <p:ph idx="1"/>
          </p:nvPr>
        </p:nvSpPr>
        <p:spPr>
          <a:xfrm>
            <a:off x="1" y="0"/>
            <a:ext cx="9782826" cy="3870542"/>
          </a:xfrm>
        </p:spPr>
        <p:txBody>
          <a:bodyPr>
            <a:normAutofit fontScale="85000" lnSpcReduction="10000"/>
          </a:bodyPr>
          <a:lstStyle/>
          <a:p>
            <a:r>
              <a:rPr lang="es-ES"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Assembly o lenguaje ensamblador. Por ejemplo, para sumar se podría usar la letra A de la palabra inglesa add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42" y="3360666"/>
            <a:ext cx="2588749" cy="3353283"/>
          </a:xfrm>
          <a:prstGeom prst="rect">
            <a:avLst/>
          </a:prstGeom>
        </p:spPr>
      </p:pic>
    </p:spTree>
    <p:extLst>
      <p:ext uri="{BB962C8B-B14F-4D97-AF65-F5344CB8AC3E}">
        <p14:creationId xmlns:p14="http://schemas.microsoft.com/office/powerpoint/2010/main" val="235470814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sndAc>
          <p:stSnd>
            <p:snd r:embed="rId2" name="bomb.wav"/>
          </p:stSnd>
        </p:sndAc>
      </p:transition>
    </mc:Choice>
    <mc:Fallback>
      <p:transition spd="slow">
        <p:fade/>
        <p:sndAc>
          <p:stSnd>
            <p:snd r:embed="rId2" name="bomb.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programación y imágenes</a:t>
            </a:r>
            <a:endParaRPr lang="es-ES"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2180" y="535487"/>
            <a:ext cx="1785215" cy="2570967"/>
          </a:xfr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024" y="268621"/>
            <a:ext cx="3443822" cy="1921007"/>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4880" y="2492678"/>
            <a:ext cx="4613432" cy="2141951"/>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9084" y="520534"/>
            <a:ext cx="4648200" cy="1581150"/>
          </a:xfrm>
          <a:prstGeom prst="rect">
            <a:avLst/>
          </a:prstGeom>
        </p:spPr>
      </p:pic>
    </p:spTree>
    <p:extLst>
      <p:ext uri="{BB962C8B-B14F-4D97-AF65-F5344CB8AC3E}">
        <p14:creationId xmlns:p14="http://schemas.microsoft.com/office/powerpoint/2010/main" val="60574711"/>
      </p:ext>
    </p:extLst>
  </p:cSld>
  <p:clrMapOvr>
    <a:masterClrMapping/>
  </p:clrMapOvr>
  <mc:AlternateContent xmlns:mc="http://schemas.openxmlformats.org/markup-compatibility/2006">
    <mc:Choice xmlns:p14="http://schemas.microsoft.com/office/powerpoint/2010/main" Requires="p14">
      <p:transition>
        <p14:flythrough/>
        <p:sndAc>
          <p:stSnd>
            <p:snd r:embed="rId2" name="bomb.wav"/>
          </p:stSnd>
        </p:sndAc>
      </p:transition>
    </mc:Choice>
    <mc:Fallback>
      <p:transition>
        <p:fade/>
        <p:sndAc>
          <p:stSnd>
            <p:snd r:embed="rId2" name="bomb.wav"/>
          </p:stSnd>
        </p:sndAc>
      </p:transition>
    </mc:Fallback>
  </mc:AlternateContent>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75</TotalTime>
  <Words>754</Words>
  <Application>Microsoft Office PowerPoint</Application>
  <PresentationFormat>Panorámica</PresentationFormat>
  <Paragraphs>33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Algerian</vt:lpstr>
      <vt:lpstr>Century Gothic</vt:lpstr>
      <vt:lpstr>Wingdings 3</vt:lpstr>
      <vt:lpstr>Sector</vt:lpstr>
      <vt:lpstr>Presentación </vt:lpstr>
      <vt:lpstr>Datos generales</vt:lpstr>
      <vt:lpstr>Introducción</vt:lpstr>
      <vt:lpstr>Mantenimiento preventivo</vt:lpstr>
      <vt:lpstr>Mantenimiento </vt:lpstr>
      <vt:lpstr>Historia de la computadora</vt:lpstr>
      <vt:lpstr>Las primeras maquinas</vt:lpstr>
      <vt:lpstr>Historia de la programación</vt:lpstr>
      <vt:lpstr>la programación y imágenes</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dc:creator>estudiante de Liceo Compu-market</dc:creator>
  <cp:lastModifiedBy>estudiante de Liceo Compu-market</cp:lastModifiedBy>
  <cp:revision>9</cp:revision>
  <dcterms:created xsi:type="dcterms:W3CDTF">2017-04-20T14:19:45Z</dcterms:created>
  <dcterms:modified xsi:type="dcterms:W3CDTF">2017-04-20T15:35:24Z</dcterms:modified>
</cp:coreProperties>
</file>