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Zen Dots"/>
      <p:regular r:id="rId22"/>
    </p:embeddedFont>
    <p:embeddedFont>
      <p:font typeface="Anaheim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602" orient="horz"/>
        <p:guide pos="340" orient="horz"/>
        <p:guide pos="5306"/>
        <p:guide pos="29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ZenDots-regular.fntdata"/><Relationship Id="rId21" Type="http://schemas.openxmlformats.org/officeDocument/2006/relationships/slide" Target="slides/slide16.xml"/><Relationship Id="rId24" Type="http://schemas.openxmlformats.org/officeDocument/2006/relationships/font" Target="fonts/Anaheim-bold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8865ca6b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8865ca6b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8865ca6b4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8865ca6b4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8865ca6b4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8865ca6b4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8865ca6b4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8865ca6b4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8865ca6b4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8865ca6b4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8865ca6b4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8865ca6b4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8865ca6b4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8865ca6b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e1d9017b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e1d9017b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e1d9017b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e1d9017b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8865ca6b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8865ca6b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28865ca6b4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28865ca6b4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8865ca6b4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8865ca6b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8865ca6b4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8865ca6b4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8865ca6b4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8865ca6b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28865ca6b4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28865ca6b4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rect b="b" l="l" r="r" t="t"/>
              <a:pathLst>
                <a:path extrusionOk="0" h="15060" w="6912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rect b="b" l="l" r="r" t="t"/>
              <a:pathLst>
                <a:path extrusionOk="0" h="5746" w="449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rect b="b" l="l" r="r" t="t"/>
              <a:pathLst>
                <a:path extrusionOk="0" h="11577" w="449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rect b="b" l="l" r="r" t="t"/>
              <a:pathLst>
                <a:path extrusionOk="0" h="17031" w="7272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rect b="b" l="l" r="r" t="t"/>
              <a:pathLst>
                <a:path extrusionOk="0" h="16960" w="10798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rect b="b" l="l" r="r" t="t"/>
              <a:pathLst>
                <a:path extrusionOk="0" h="3534" w="9937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rect b="b" l="l" r="r" t="t"/>
              <a:pathLst>
                <a:path extrusionOk="0" h="564" w="12215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rect b="b" l="l" r="r" t="t"/>
              <a:pathLst>
                <a:path extrusionOk="0" h="4736" w="17062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rect b="b" l="l" r="r" t="t"/>
              <a:pathLst>
                <a:path extrusionOk="0" h="449" w="960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rect b="b" l="l" r="r" t="t"/>
              <a:pathLst>
                <a:path extrusionOk="0" h="1859" w="1921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rect b="b" l="l" r="r" t="t"/>
              <a:pathLst>
                <a:path extrusionOk="0" h="1857" w="1921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rect b="b" l="l" r="r" t="t"/>
              <a:pathLst>
                <a:path extrusionOk="0" h="1857" w="202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rect b="b" l="l" r="r" t="t"/>
              <a:pathLst>
                <a:path extrusionOk="0" h="1857" w="212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rect b="b" l="l" r="r" t="t"/>
              <a:pathLst>
                <a:path extrusionOk="0" h="1856" w="212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rect b="b" l="l" r="r" t="t"/>
              <a:pathLst>
                <a:path extrusionOk="0" h="1854" w="2021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rect b="b" l="l" r="r" t="t"/>
              <a:pathLst>
                <a:path extrusionOk="0" h="1855" w="2119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rect b="b" l="l" r="r" t="t"/>
              <a:pathLst>
                <a:path extrusionOk="0" h="1856" w="2121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rect b="b" l="l" r="r" t="t"/>
              <a:pathLst>
                <a:path extrusionOk="0" h="1858" w="2022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rect b="b" l="l" r="r" t="t"/>
              <a:pathLst>
                <a:path extrusionOk="0" h="1859" w="2119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rect b="b" l="l" r="r" t="t"/>
              <a:pathLst>
                <a:path extrusionOk="0" h="1855" w="2021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rect b="b" l="l" r="r" t="t"/>
              <a:pathLst>
                <a:path extrusionOk="0" h="1856" w="2119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rect b="b" l="l" r="r" t="t"/>
              <a:pathLst>
                <a:path extrusionOk="0" h="1855" w="212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rect b="b" l="l" r="r" t="t"/>
              <a:pathLst>
                <a:path extrusionOk="0" h="1857" w="2022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rect b="b" l="l" r="r" t="t"/>
              <a:pathLst>
                <a:path extrusionOk="0" h="1856" w="202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rect b="b" l="l" r="r" t="t"/>
              <a:pathLst>
                <a:path extrusionOk="0" h="5579" w="12553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rect b="b" l="l" r="r" t="t"/>
              <a:pathLst>
                <a:path extrusionOk="0" h="9182" w="3264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rect b="b" l="l" r="r" t="t"/>
              <a:pathLst>
                <a:path extrusionOk="0" h="5881" w="5162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rect b="b" l="l" r="r" t="t"/>
              <a:pathLst>
                <a:path extrusionOk="0" h="8306" w="3191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rect b="b" l="l" r="r" t="t"/>
              <a:pathLst>
                <a:path extrusionOk="0" h="3670" w="9179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rect b="b" l="l" r="r" t="t"/>
              <a:pathLst>
                <a:path extrusionOk="0" h="449" w="8658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rect b="b" l="l" r="r" t="t"/>
              <a:pathLst>
                <a:path extrusionOk="0" h="8011" w="449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rect b="b" l="l" r="r" t="t"/>
              <a:pathLst>
                <a:path extrusionOk="0" h="8822" w="448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rect b="b" l="l" r="r" t="t"/>
              <a:pathLst>
                <a:path extrusionOk="0" h="448" w="5701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rect b="b" l="l" r="r" t="t"/>
              <a:pathLst>
                <a:path extrusionOk="0" h="4554" w="9549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rect b="b" l="l" r="r" t="t"/>
              <a:pathLst>
                <a:path extrusionOk="0" h="10166" w="4499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rect b="b" l="l" r="r" t="t"/>
              <a:pathLst>
                <a:path extrusionOk="0" h="7016" w="45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rect b="b" l="l" r="r" t="t"/>
              <a:pathLst>
                <a:path extrusionOk="0" h="8900" w="3627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rect b="b" l="l" r="r" t="t"/>
              <a:pathLst>
                <a:path extrusionOk="0" h="4121" w="6393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rect b="b" l="l" r="r" t="t"/>
              <a:pathLst>
                <a:path extrusionOk="0" h="28317" w="28316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rect b="b" l="l" r="r" t="t"/>
              <a:pathLst>
                <a:path extrusionOk="0" h="28317" w="19679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rect b="b" l="l" r="r" t="t"/>
              <a:pathLst>
                <a:path extrusionOk="0" h="1685" w="2011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rect b="b" l="l" r="r" t="t"/>
              <a:pathLst>
                <a:path extrusionOk="0" h="10894" w="823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rect b="b" l="l" r="r" t="t"/>
              <a:pathLst>
                <a:path extrusionOk="0" h="10806" w="1923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rect b="b" l="l" r="r" t="t"/>
              <a:pathLst>
                <a:path extrusionOk="0" h="2719" w="2578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rect b="b" l="l" r="r" t="t"/>
              <a:pathLst>
                <a:path extrusionOk="0" h="9241" w="1591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rect b="b" l="l" r="r" t="t"/>
              <a:pathLst>
                <a:path extrusionOk="0" h="5415" w="1315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rect b="b" l="l" r="r" t="t"/>
              <a:pathLst>
                <a:path extrusionOk="0" h="3013" w="1315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rect b="b" l="l" r="r" t="t"/>
              <a:pathLst>
                <a:path extrusionOk="0" h="1996" w="17834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rect b="b" l="l" r="r" t="t"/>
              <a:pathLst>
                <a:path extrusionOk="0" h="38744" w="53884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rect b="b" l="l" r="r" t="t"/>
              <a:pathLst>
                <a:path extrusionOk="0" h="38745" w="47279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rect b="b" l="l" r="r" t="t"/>
              <a:pathLst>
                <a:path extrusionOk="0" h="29068" w="46367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rect b="b" l="l" r="r" t="t"/>
              <a:pathLst>
                <a:path extrusionOk="0" h="29068" w="39101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rect b="b" l="l" r="r" t="t"/>
              <a:pathLst>
                <a:path extrusionOk="0" h="6123" w="230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rect b="b" l="l" r="r" t="t"/>
              <a:pathLst>
                <a:path extrusionOk="0" h="11720" w="2299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rect b="b" l="l" r="r" t="t"/>
              <a:pathLst>
                <a:path extrusionOk="0" h="9132" w="2299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rect b="b" l="l" r="r" t="t"/>
              <a:pathLst>
                <a:path extrusionOk="0" h="4183" w="1219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rect b="b" l="l" r="r" t="t"/>
              <a:pathLst>
                <a:path extrusionOk="0" h="11364" w="101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rect b="b" l="l" r="r" t="t"/>
              <a:pathLst>
                <a:path extrusionOk="0" h="20629" w="338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rect b="b" l="l" r="r" t="t"/>
              <a:pathLst>
                <a:path extrusionOk="0" h="15560" w="15061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rect b="b" l="l" r="r" t="t"/>
              <a:pathLst>
                <a:path extrusionOk="0" h="335" w="11794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rect b="b" l="l" r="r" t="t"/>
              <a:pathLst>
                <a:path extrusionOk="0" h="335" w="12322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rect b="b" l="l" r="r" t="t"/>
              <a:pathLst>
                <a:path extrusionOk="0" h="337" w="12322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rect b="b" l="l" r="r" t="t"/>
              <a:pathLst>
                <a:path extrusionOk="0" h="335" w="10725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rect b="b" l="l" r="r" t="t"/>
              <a:pathLst>
                <a:path extrusionOk="0" h="336" w="10725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rect b="b" l="l" r="r" t="t"/>
              <a:pathLst>
                <a:path extrusionOk="0" h="916" w="915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rect b="b" l="l" r="r" t="t"/>
              <a:pathLst>
                <a:path extrusionOk="0" h="914" w="915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/>
          <p:nvPr>
            <p:ph hasCustomPrompt="1"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/>
          <p:nvPr>
            <p:ph idx="1" type="subTitle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9" name="Google Shape;599;p13"/>
          <p:cNvSpPr txBox="1"/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0" name="Google Shape;600;p13"/>
          <p:cNvSpPr txBox="1"/>
          <p:nvPr>
            <p:ph hasCustomPrompt="1"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/>
          <p:nvPr>
            <p:ph idx="1" type="subTitle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3"/>
          <p:cNvSpPr txBox="1"/>
          <p:nvPr>
            <p:ph idx="3" type="title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13"/>
          <p:cNvSpPr txBox="1"/>
          <p:nvPr>
            <p:ph hasCustomPrompt="1"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/>
          <p:nvPr>
            <p:ph idx="5" type="subTitle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6" type="title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6" name="Google Shape;606;p13"/>
          <p:cNvSpPr txBox="1"/>
          <p:nvPr>
            <p:ph hasCustomPrompt="1"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/>
          <p:nvPr>
            <p:ph idx="8" type="subTitle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13"/>
          <p:cNvSpPr txBox="1"/>
          <p:nvPr>
            <p:ph idx="9" type="title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9" name="Google Shape;609;p13"/>
          <p:cNvSpPr txBox="1"/>
          <p:nvPr>
            <p:ph hasCustomPrompt="1"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idx="14" type="subTitle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3"/>
          <p:cNvSpPr txBox="1"/>
          <p:nvPr>
            <p:ph idx="15" type="title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2" name="Google Shape;612;p13"/>
          <p:cNvSpPr txBox="1"/>
          <p:nvPr>
            <p:ph hasCustomPrompt="1"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/>
          <p:nvPr>
            <p:ph idx="17" type="subTitle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8" type="title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5" name="Google Shape;615;p13"/>
          <p:cNvSpPr txBox="1"/>
          <p:nvPr>
            <p:ph hasCustomPrompt="1"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/>
          <p:nvPr>
            <p:ph idx="20" type="subTitle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5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5" y="2984313"/>
            <a:ext cx="1298825" cy="1258125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rect b="b" l="l" r="r" t="t"/>
              <a:pathLst>
                <a:path extrusionOk="0" h="16738" w="37946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rect b="b" l="l" r="r" t="t"/>
              <a:pathLst>
                <a:path extrusionOk="0" h="12748" w="5155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rect b="b" l="l" r="r" t="t"/>
              <a:pathLst>
                <a:path extrusionOk="0" h="5517" w="5156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rect b="b" l="l" r="r" t="t"/>
              <a:pathLst>
                <a:path extrusionOk="0" h="5512" w="5156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rect b="b" l="l" r="r" t="t"/>
              <a:pathLst>
                <a:path extrusionOk="0" h="5496" w="5155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rect b="b" l="l" r="r" t="t"/>
              <a:pathLst>
                <a:path extrusionOk="0" h="1708" w="1947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rect b="b" l="l" r="r" t="t"/>
              <a:pathLst>
                <a:path extrusionOk="0" h="1709" w="1947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rect b="b" l="l" r="r" t="t"/>
              <a:pathLst>
                <a:path extrusionOk="0" h="1710" w="1946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rect b="b" l="l" r="r" t="t"/>
              <a:pathLst>
                <a:path extrusionOk="0" h="1709" w="1949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rect b="b" l="l" r="r" t="t"/>
              <a:pathLst>
                <a:path extrusionOk="0" h="1220" w="139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rect b="b" l="l" r="r" t="t"/>
              <a:pathLst>
                <a:path extrusionOk="0" h="1220" w="1391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rect b="b" l="l" r="r" t="t"/>
              <a:pathLst>
                <a:path extrusionOk="0" h="1709" w="195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rect b="b" l="l" r="r" t="t"/>
              <a:pathLst>
                <a:path extrusionOk="0" h="30334" w="1122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rect b="b" l="l" r="r" t="t"/>
              <a:pathLst>
                <a:path extrusionOk="0" h="16144" w="6868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rect b="b" l="l" r="r" t="t"/>
              <a:pathLst>
                <a:path extrusionOk="0" h="17201" w="9599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rect b="b" l="l" r="r" t="t"/>
              <a:pathLst>
                <a:path extrusionOk="0" h="6399" w="4012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rect b="b" l="l" r="r" t="t"/>
              <a:pathLst>
                <a:path extrusionOk="0" h="19316" w="25295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rect b="b" l="l" r="r" t="t"/>
              <a:pathLst>
                <a:path extrusionOk="0" h="24722" w="17858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rect b="b" l="l" r="r" t="t"/>
              <a:pathLst>
                <a:path extrusionOk="0" h="7596" w="15553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rect b="b" l="l" r="r" t="t"/>
              <a:pathLst>
                <a:path extrusionOk="0" h="6039" w="736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rect b="b" l="l" r="r" t="t"/>
              <a:pathLst>
                <a:path extrusionOk="0" h="3945" w="1146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rect b="b" l="l" r="r" t="t"/>
              <a:pathLst>
                <a:path extrusionOk="0" h="5178" w="1168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312513"/>
            <a:ext cx="1208300" cy="1143975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rect b="b" l="l" r="r" t="t"/>
              <a:pathLst>
                <a:path extrusionOk="0" h="16068" w="1297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rect b="b" l="l" r="r" t="t"/>
              <a:pathLst>
                <a:path extrusionOk="0" h="20183" w="21624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rect b="b" l="l" r="r" t="t"/>
              <a:pathLst>
                <a:path extrusionOk="0" h="27869" w="2445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rect b="b" l="l" r="r" t="t"/>
              <a:pathLst>
                <a:path extrusionOk="0" h="7177" w="23839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rect b="b" l="l" r="r" t="t"/>
              <a:pathLst>
                <a:path extrusionOk="0" h="14394" w="825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rect b="b" l="l" r="r" t="t"/>
              <a:pathLst>
                <a:path extrusionOk="0" h="7499" w="13203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rect b="b" l="l" r="r" t="t"/>
              <a:pathLst>
                <a:path extrusionOk="0" h="10860" w="10859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rect b="b" l="l" r="r" t="t"/>
              <a:pathLst>
                <a:path extrusionOk="0" h="9101" w="10659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rect b="b" l="l" r="r" t="t"/>
              <a:pathLst>
                <a:path extrusionOk="0" h="6845" w="6844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rect b="b" l="l" r="r" t="t"/>
              <a:pathLst>
                <a:path extrusionOk="0" h="3720" w="372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rect b="b" l="l" r="r" t="t"/>
              <a:pathLst>
                <a:path extrusionOk="0" h="3150" w="315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rect b="b" l="l" r="r" t="t"/>
              <a:pathLst>
                <a:path extrusionOk="0" h="12733" w="12733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rect b="b" l="l" r="r" t="t"/>
              <a:pathLst>
                <a:path extrusionOk="0" h="5719" w="5719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rect b="b" l="l" r="r" t="t"/>
              <a:pathLst>
                <a:path extrusionOk="0" h="3130" w="313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rect b="b" l="l" r="r" t="t"/>
              <a:pathLst>
                <a:path extrusionOk="0" h="1012" w="1012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rect b="b" l="l" r="r" t="t"/>
              <a:pathLst>
                <a:path extrusionOk="0" h="1012" w="1011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rect b="b" l="l" r="r" t="t"/>
              <a:pathLst>
                <a:path extrusionOk="0" h="1011" w="1012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rect b="b" l="l" r="r" t="t"/>
              <a:pathLst>
                <a:path extrusionOk="0" h="6198" w="6693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rect b="b" l="l" r="r" t="t"/>
              <a:pathLst>
                <a:path extrusionOk="0" h="3600" w="3654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rect b="b" l="l" r="r" t="t"/>
              <a:pathLst>
                <a:path extrusionOk="0" h="3102" w="2538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rect b="b" l="l" r="r" t="t"/>
              <a:pathLst>
                <a:path extrusionOk="0" h="2735" w="2983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rect b="b" l="l" r="r" t="t"/>
              <a:pathLst>
                <a:path extrusionOk="0" h="1853" w="1854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rect b="b" l="l" r="r" t="t"/>
              <a:pathLst>
                <a:path extrusionOk="0" h="2130" w="213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rect b="b" l="l" r="r" t="t"/>
              <a:pathLst>
                <a:path extrusionOk="0" h="4196" w="4196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rect b="b" l="l" r="r" t="t"/>
              <a:pathLst>
                <a:path extrusionOk="0" h="12655" w="11414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rect b="b" l="l" r="r" t="t"/>
              <a:pathLst>
                <a:path extrusionOk="0" h="5487" w="4887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rect b="b" l="l" r="r" t="t"/>
              <a:pathLst>
                <a:path extrusionOk="0" h="1808" w="1448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rect b="b" l="l" r="r" t="t"/>
              <a:pathLst>
                <a:path extrusionOk="0" h="2075" w="1754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rect b="b" l="l" r="r" t="t"/>
              <a:pathLst>
                <a:path extrusionOk="0" h="3894" w="3791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rect b="b" l="l" r="r" t="t"/>
              <a:pathLst>
                <a:path extrusionOk="0" h="933" w="831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rect b="b" l="l" r="r" t="t"/>
              <a:pathLst>
                <a:path extrusionOk="0" h="1124" w="868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rect b="b" l="l" r="r" t="t"/>
              <a:pathLst>
                <a:path extrusionOk="0" h="3210" w="2701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rect b="b" l="l" r="r" t="t"/>
              <a:pathLst>
                <a:path extrusionOk="0" h="528" w="1338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rect b="b" l="l" r="r" t="t"/>
              <a:pathLst>
                <a:path extrusionOk="0" h="887" w="657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rect b="b" l="l" r="r" t="t"/>
              <a:pathLst>
                <a:path extrusionOk="0" h="1664" w="1168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rect b="b" l="l" r="r" t="t"/>
              <a:pathLst>
                <a:path extrusionOk="0" h="2557" w="1982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rect b="b" l="l" r="r" t="t"/>
              <a:pathLst>
                <a:path extrusionOk="0" h="2023" w="3497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rect b="b" l="l" r="r" t="t"/>
              <a:pathLst>
                <a:path extrusionOk="0" h="5887" w="2609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rect b="b" l="l" r="r" t="t"/>
              <a:pathLst>
                <a:path extrusionOk="0" h="2230" w="2337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rect b="b" l="l" r="r" t="t"/>
              <a:pathLst>
                <a:path extrusionOk="0" h="1044" w="3703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rect b="b" l="l" r="r" t="t"/>
              <a:pathLst>
                <a:path extrusionOk="0" h="4644" w="2712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rect b="b" l="l" r="r" t="t"/>
              <a:pathLst>
                <a:path extrusionOk="0" h="1011" w="1398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rect b="b" l="l" r="r" t="t"/>
              <a:pathLst>
                <a:path extrusionOk="0" h="978" w="2402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198050"/>
            <a:ext cx="6108900" cy="27474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2" name="Google Shape;712;p14"/>
          <p:cNvSpPr txBox="1"/>
          <p:nvPr>
            <p:ph type="title"/>
          </p:nvPr>
        </p:nvSpPr>
        <p:spPr>
          <a:xfrm>
            <a:off x="1102425" y="3358550"/>
            <a:ext cx="5364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3" name="Google Shape;713;p14"/>
          <p:cNvSpPr txBox="1"/>
          <p:nvPr>
            <p:ph idx="1" type="subTitle"/>
          </p:nvPr>
        </p:nvSpPr>
        <p:spPr>
          <a:xfrm>
            <a:off x="1102500" y="1625300"/>
            <a:ext cx="5364600" cy="16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HEADER_1">
    <p:bg>
      <p:bgPr>
        <a:solidFill>
          <a:schemeClr val="accent4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flipH="1" rot="10800000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5"/>
          <p:cNvSpPr txBox="1"/>
          <p:nvPr>
            <p:ph idx="1" type="subTitle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5"/>
          <p:cNvSpPr txBox="1"/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1671102"/>
            <a:ext cx="826526" cy="831268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rect b="b" l="l" r="r" t="t"/>
              <a:pathLst>
                <a:path extrusionOk="0" h="14686" w="20482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rect b="b" l="l" r="r" t="t"/>
              <a:pathLst>
                <a:path extrusionOk="0" h="11154" w="19684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rect b="b" l="l" r="r" t="t"/>
              <a:pathLst>
                <a:path extrusionOk="0" h="46006" w="43053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rect b="b" l="l" r="r" t="t"/>
              <a:pathLst>
                <a:path extrusionOk="0" h="46004" w="36363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rect b="b" l="l" r="r" t="t"/>
              <a:pathLst>
                <a:path extrusionOk="0" h="36707" w="22125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rect b="b" l="l" r="r" t="t"/>
              <a:pathLst>
                <a:path extrusionOk="0" h="13698" w="13698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rect b="b" l="l" r="r" t="t"/>
              <a:pathLst>
                <a:path extrusionOk="0" h="12978" w="1276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rect b="b" l="l" r="r" t="t"/>
              <a:pathLst>
                <a:path extrusionOk="0" h="5807" w="3241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rect b="b" l="l" r="r" t="t"/>
              <a:pathLst>
                <a:path extrusionOk="0" h="1507" w="2998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rect b="b" l="l" r="r" t="t"/>
              <a:pathLst>
                <a:path extrusionOk="0" h="11222" w="7795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rect b="b" l="l" r="r" t="t"/>
              <a:pathLst>
                <a:path extrusionOk="0" h="2257" w="4307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rect b="b" l="l" r="r" t="t"/>
              <a:pathLst>
                <a:path extrusionOk="0" h="15050" w="3378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rect b="b" l="l" r="r" t="t"/>
              <a:pathLst>
                <a:path extrusionOk="0" h="4634" w="280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rect b="b" l="l" r="r" t="t"/>
              <a:pathLst>
                <a:path extrusionOk="0" h="11932" w="11279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rect b="b" l="l" r="r" t="t"/>
              <a:pathLst>
                <a:path extrusionOk="0" h="4103" w="2461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rect b="b" l="l" r="r" t="t"/>
              <a:pathLst>
                <a:path extrusionOk="0" h="11028" w="5654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rect b="b" l="l" r="r" t="t"/>
              <a:pathLst>
                <a:path extrusionOk="0" h="10425" w="3332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rect b="b" l="l" r="r" t="t"/>
              <a:pathLst>
                <a:path extrusionOk="0" h="4208" w="3174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rect b="b" l="l" r="r" t="t"/>
              <a:pathLst>
                <a:path extrusionOk="0" h="4874" w="4998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rect b="b" l="l" r="r" t="t"/>
              <a:pathLst>
                <a:path extrusionOk="0" h="8284" w="4604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rect b="b" l="l" r="r" t="t"/>
              <a:pathLst>
                <a:path extrusionOk="0" h="1179" w="1177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rect b="b" l="l" r="r" t="t"/>
              <a:pathLst>
                <a:path extrusionOk="0" h="1179" w="1179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rect b="b" l="l" r="r" t="t"/>
              <a:pathLst>
                <a:path extrusionOk="0" h="1178" w="1177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rect b="b" l="l" r="r" t="t"/>
              <a:pathLst>
                <a:path extrusionOk="0" h="1391" w="9413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rect b="b" l="l" r="r" t="t"/>
              <a:pathLst>
                <a:path extrusionOk="0" h="1346" w="4147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rect b="b" l="l" r="r" t="t"/>
              <a:pathLst>
                <a:path extrusionOk="0" h="2119" w="147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6"/>
          <p:cNvSpPr txBox="1"/>
          <p:nvPr>
            <p:ph idx="1" type="subTitle"/>
          </p:nvPr>
        </p:nvSpPr>
        <p:spPr>
          <a:xfrm>
            <a:off x="720150" y="3967049"/>
            <a:ext cx="7704000" cy="634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2" name="Google Shape;832;p17"/>
          <p:cNvSpPr txBox="1"/>
          <p:nvPr>
            <p:ph idx="1" type="subTitle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3" name="Google Shape;833;p17"/>
          <p:cNvSpPr txBox="1"/>
          <p:nvPr>
            <p:ph idx="2" type="subTitle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rect b="b" l="l" r="r" t="t"/>
              <a:pathLst>
                <a:path extrusionOk="0" h="6700" w="18787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rect b="b" l="l" r="r" t="t"/>
              <a:pathLst>
                <a:path extrusionOk="0" h="23935" w="2862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rect b="b" l="l" r="r" t="t"/>
              <a:pathLst>
                <a:path extrusionOk="0" h="19795" w="19796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rect b="b" l="l" r="r" t="t"/>
              <a:pathLst>
                <a:path extrusionOk="0" h="16051" w="3317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rect b="b" l="l" r="r" t="t"/>
              <a:pathLst>
                <a:path extrusionOk="0" h="42607" w="16286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rect b="b" l="l" r="r" t="t"/>
              <a:pathLst>
                <a:path extrusionOk="0" h="4339" w="1221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rect b="b" l="l" r="r" t="t"/>
              <a:pathLst>
                <a:path extrusionOk="0" h="1696" w="1696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rect b="b" l="l" r="r" t="t"/>
              <a:pathLst>
                <a:path extrusionOk="0" h="7549" w="11031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rect b="b" l="l" r="r" t="t"/>
              <a:pathLst>
                <a:path extrusionOk="0" h="1338" w="1338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rect b="b" l="l" r="r" t="t"/>
              <a:pathLst>
                <a:path extrusionOk="0" h="8349" w="20419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rect b="b" l="l" r="r" t="t"/>
              <a:pathLst>
                <a:path extrusionOk="0" h="1517" w="1519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rect b="b" l="l" r="r" t="t"/>
              <a:pathLst>
                <a:path extrusionOk="0" h="5289" w="4666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rect b="b" l="l" r="r" t="t"/>
              <a:pathLst>
                <a:path extrusionOk="0" h="1248" w="1249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rect b="b" l="l" r="r" t="t"/>
              <a:pathLst>
                <a:path extrusionOk="0" h="11502" w="3269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rect b="b" l="l" r="r" t="t"/>
              <a:pathLst>
                <a:path extrusionOk="0" h="1427" w="1429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rect b="b" l="l" r="r" t="t"/>
              <a:pathLst>
                <a:path extrusionOk="0" h="8530" w="7402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rect b="b" l="l" r="r" t="t"/>
              <a:pathLst>
                <a:path extrusionOk="0" h="1517" w="1517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rect b="b" l="l" r="r" t="t"/>
              <a:pathLst>
                <a:path extrusionOk="0" h="1813" w="8411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rect b="b" l="l" r="r" t="t"/>
              <a:pathLst>
                <a:path extrusionOk="0" h="3772" w="6387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rect b="b" l="l" r="r" t="t"/>
              <a:pathLst>
                <a:path extrusionOk="0" h="1106" w="1161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rect b="b" l="l" r="r" t="t"/>
              <a:pathLst>
                <a:path extrusionOk="0" h="1107" w="1163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rect b="b" l="l" r="r" t="t"/>
              <a:pathLst>
                <a:path extrusionOk="0" h="10273" w="10273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rect b="b" l="l" r="r" t="t"/>
              <a:pathLst>
                <a:path extrusionOk="0" h="5523" w="5523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rect b="b" l="l" r="r" t="t"/>
              <a:pathLst>
                <a:path extrusionOk="0" h="3384" w="3384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rect b="b" l="l" r="r" t="t"/>
              <a:pathLst>
                <a:path extrusionOk="0" h="2507" w="1107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rect b="b" l="l" r="r" t="t"/>
              <a:pathLst>
                <a:path extrusionOk="0" h="2508" w="1107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rect b="b" l="l" r="r" t="t"/>
              <a:pathLst>
                <a:path extrusionOk="0" h="1105" w="2504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rect b="b" l="l" r="r" t="t"/>
              <a:pathLst>
                <a:path extrusionOk="0" h="1105" w="2506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rect b="b" l="l" r="r" t="t"/>
              <a:pathLst>
                <a:path extrusionOk="0" h="2080" w="2182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rect b="b" l="l" r="r" t="t"/>
              <a:pathLst>
                <a:path extrusionOk="0" h="2079" w="2183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rect b="b" l="l" r="r" t="t"/>
              <a:pathLst>
                <a:path extrusionOk="0" h="2080" w="2183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rect b="b" l="l" r="r" t="t"/>
              <a:pathLst>
                <a:path extrusionOk="0" h="9899" w="4436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rect b="b" l="l" r="r" t="t"/>
              <a:pathLst>
                <a:path extrusionOk="0" h="2744" w="5784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rect b="b" l="l" r="r" t="t"/>
              <a:pathLst>
                <a:path extrusionOk="0" h="2742" w="2008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rect b="b" l="l" r="r" t="t"/>
              <a:pathLst>
                <a:path extrusionOk="0" h="4144" w="4635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rect b="b" l="l" r="r" t="t"/>
              <a:pathLst>
                <a:path extrusionOk="0" h="1619" w="5604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rect b="b" l="l" r="r" t="t"/>
              <a:pathLst>
                <a:path extrusionOk="0" h="1160" w="116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rect b="b" l="l" r="r" t="t"/>
              <a:pathLst>
                <a:path extrusionOk="0" h="1516" w="1664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rect b="b" l="l" r="r" t="t"/>
              <a:pathLst>
                <a:path extrusionOk="0" h="891" w="893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rect b="b" l="l" r="r" t="t"/>
              <a:pathLst>
                <a:path extrusionOk="0" h="1471" w="19392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rect b="b" l="l" r="r" t="t"/>
              <a:pathLst>
                <a:path extrusionOk="0" h="1070" w="11368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rect b="b" l="l" r="r" t="t"/>
              <a:pathLst>
                <a:path extrusionOk="0" h="3914" w="3914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rect b="b" l="l" r="r" t="t"/>
              <a:pathLst>
                <a:path extrusionOk="0" h="2409" w="3742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rect b="b" l="l" r="r" t="t"/>
              <a:pathLst>
                <a:path extrusionOk="0" h="1716" w="2143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rect b="b" l="l" r="r" t="t"/>
              <a:pathLst>
                <a:path extrusionOk="0" h="1937" w="1911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rect b="b" l="l" r="r" t="t"/>
              <a:pathLst>
                <a:path extrusionOk="0" h="2667" w="2134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rect b="b" l="l" r="r" t="t"/>
              <a:pathLst>
                <a:path extrusionOk="0" h="1036" w="1336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rect b="b" l="l" r="r" t="t"/>
              <a:pathLst>
                <a:path extrusionOk="0" h="1035" w="1334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0" name="Google Shape;900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1" name="Google Shape;901;p18"/>
          <p:cNvSpPr txBox="1"/>
          <p:nvPr>
            <p:ph idx="2" type="title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2" name="Google Shape;902;p18"/>
          <p:cNvSpPr txBox="1"/>
          <p:nvPr>
            <p:ph idx="1" type="subTitle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8"/>
          <p:cNvSpPr txBox="1"/>
          <p:nvPr>
            <p:ph idx="3" type="title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4" name="Google Shape;904;p18"/>
          <p:cNvSpPr txBox="1"/>
          <p:nvPr>
            <p:ph idx="4" type="subTitle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5" type="title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6" name="Google Shape;906;p18"/>
          <p:cNvSpPr txBox="1"/>
          <p:nvPr>
            <p:ph idx="6" type="subTitle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1" name="Google Shape;921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2" type="title"/>
          </p:nvPr>
        </p:nvSpPr>
        <p:spPr>
          <a:xfrm>
            <a:off x="1544823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3" name="Google Shape;923;p19"/>
          <p:cNvSpPr txBox="1"/>
          <p:nvPr>
            <p:ph idx="1" type="subTitle"/>
          </p:nvPr>
        </p:nvSpPr>
        <p:spPr>
          <a:xfrm>
            <a:off x="1544848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9"/>
          <p:cNvSpPr txBox="1"/>
          <p:nvPr>
            <p:ph idx="3" type="title"/>
          </p:nvPr>
        </p:nvSpPr>
        <p:spPr>
          <a:xfrm>
            <a:off x="5556855" y="1649108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5" name="Google Shape;925;p19"/>
          <p:cNvSpPr txBox="1"/>
          <p:nvPr>
            <p:ph idx="4" type="subTitle"/>
          </p:nvPr>
        </p:nvSpPr>
        <p:spPr>
          <a:xfrm>
            <a:off x="5556877" y="2176808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9"/>
          <p:cNvSpPr txBox="1"/>
          <p:nvPr>
            <p:ph idx="5" type="title"/>
          </p:nvPr>
        </p:nvSpPr>
        <p:spPr>
          <a:xfrm>
            <a:off x="1544823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7" name="Google Shape;927;p19"/>
          <p:cNvSpPr txBox="1"/>
          <p:nvPr>
            <p:ph idx="6" type="subTitle"/>
          </p:nvPr>
        </p:nvSpPr>
        <p:spPr>
          <a:xfrm>
            <a:off x="1544848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8" name="Google Shape;928;p19"/>
          <p:cNvSpPr txBox="1"/>
          <p:nvPr>
            <p:ph idx="7" type="title"/>
          </p:nvPr>
        </p:nvSpPr>
        <p:spPr>
          <a:xfrm>
            <a:off x="5556855" y="3367383"/>
            <a:ext cx="28671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19"/>
          <p:cNvSpPr txBox="1"/>
          <p:nvPr>
            <p:ph idx="8" type="subTitle"/>
          </p:nvPr>
        </p:nvSpPr>
        <p:spPr>
          <a:xfrm>
            <a:off x="5556877" y="3895083"/>
            <a:ext cx="2867100" cy="599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4" name="Google Shape;944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2" type="title"/>
          </p:nvPr>
        </p:nvSpPr>
        <p:spPr>
          <a:xfrm>
            <a:off x="720000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6" name="Google Shape;946;p20"/>
          <p:cNvSpPr txBox="1"/>
          <p:nvPr>
            <p:ph idx="1" type="subTitle"/>
          </p:nvPr>
        </p:nvSpPr>
        <p:spPr>
          <a:xfrm>
            <a:off x="720000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3" type="title"/>
          </p:nvPr>
        </p:nvSpPr>
        <p:spPr>
          <a:xfrm>
            <a:off x="3419269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8" name="Google Shape;948;p20"/>
          <p:cNvSpPr txBox="1"/>
          <p:nvPr>
            <p:ph idx="4" type="subTitle"/>
          </p:nvPr>
        </p:nvSpPr>
        <p:spPr>
          <a:xfrm>
            <a:off x="3419271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5" type="title"/>
          </p:nvPr>
        </p:nvSpPr>
        <p:spPr>
          <a:xfrm>
            <a:off x="720000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20"/>
          <p:cNvSpPr txBox="1"/>
          <p:nvPr>
            <p:ph idx="6" type="subTitle"/>
          </p:nvPr>
        </p:nvSpPr>
        <p:spPr>
          <a:xfrm>
            <a:off x="72000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20"/>
          <p:cNvSpPr txBox="1"/>
          <p:nvPr>
            <p:ph idx="7" type="title"/>
          </p:nvPr>
        </p:nvSpPr>
        <p:spPr>
          <a:xfrm>
            <a:off x="3419269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2" name="Google Shape;952;p20"/>
          <p:cNvSpPr txBox="1"/>
          <p:nvPr>
            <p:ph idx="8" type="subTitle"/>
          </p:nvPr>
        </p:nvSpPr>
        <p:spPr>
          <a:xfrm>
            <a:off x="3419271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20"/>
          <p:cNvSpPr txBox="1"/>
          <p:nvPr>
            <p:ph idx="9" type="title"/>
          </p:nvPr>
        </p:nvSpPr>
        <p:spPr>
          <a:xfrm>
            <a:off x="6118545" y="1639250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4" name="Google Shape;954;p20"/>
          <p:cNvSpPr txBox="1"/>
          <p:nvPr>
            <p:ph idx="13" type="subTitle"/>
          </p:nvPr>
        </p:nvSpPr>
        <p:spPr>
          <a:xfrm>
            <a:off x="6118549" y="2166950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20"/>
          <p:cNvSpPr txBox="1"/>
          <p:nvPr>
            <p:ph idx="14" type="title"/>
          </p:nvPr>
        </p:nvSpPr>
        <p:spPr>
          <a:xfrm>
            <a:off x="6118545" y="3325325"/>
            <a:ext cx="23055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6" name="Google Shape;956;p20"/>
          <p:cNvSpPr txBox="1"/>
          <p:nvPr>
            <p:ph idx="15" type="subTitle"/>
          </p:nvPr>
        </p:nvSpPr>
        <p:spPr>
          <a:xfrm>
            <a:off x="6118550" y="3853025"/>
            <a:ext cx="2305500" cy="61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rect b="b" l="l" r="r" t="t"/>
              <a:pathLst>
                <a:path extrusionOk="0" h="4980" w="448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rect b="b" l="l" r="r" t="t"/>
              <a:pathLst>
                <a:path extrusionOk="0" h="1927" w="220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rect b="b" l="l" r="r" t="t"/>
              <a:pathLst>
                <a:path extrusionOk="0" h="6016" w="45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rect b="b" l="l" r="r" t="t"/>
              <a:pathLst>
                <a:path extrusionOk="0" h="1928" w="2202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rect b="b" l="l" r="r" t="t"/>
              <a:pathLst>
                <a:path extrusionOk="0" h="570" w="12818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rect b="b" l="l" r="r" t="t"/>
              <a:pathLst>
                <a:path extrusionOk="0" h="4955" w="17909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rect b="b" l="l" r="r" t="t"/>
              <a:pathLst>
                <a:path extrusionOk="0" h="449" w="10067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rect b="b" l="l" r="r" t="t"/>
              <a:pathLst>
                <a:path extrusionOk="0" h="1927" w="210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rect b="b" l="l" r="r" t="t"/>
              <a:pathLst>
                <a:path extrusionOk="0" h="1931" w="2066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rect b="b" l="l" r="r" t="t"/>
              <a:pathLst>
                <a:path extrusionOk="0" h="1930" w="1997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rect b="b" l="l" r="r" t="t"/>
              <a:pathLst>
                <a:path extrusionOk="0" h="12247" w="8267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rect b="b" l="l" r="r" t="t"/>
              <a:pathLst>
                <a:path extrusionOk="0" h="1929" w="210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rect b="b" l="l" r="r" t="t"/>
              <a:pathLst>
                <a:path extrusionOk="0" h="14304" w="330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rect b="b" l="l" r="r" t="t"/>
              <a:pathLst>
                <a:path extrusionOk="0" h="1929" w="1998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rect b="b" l="l" r="r" t="t"/>
              <a:pathLst>
                <a:path extrusionOk="0" h="5913" w="9934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rect b="b" l="l" r="r" t="t"/>
              <a:pathLst>
                <a:path extrusionOk="0" h="1929" w="2097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rect b="b" l="l" r="r" t="t"/>
              <a:pathLst>
                <a:path extrusionOk="0" h="11004" w="3299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rect b="b" l="l" r="r" t="t"/>
              <a:pathLst>
                <a:path extrusionOk="0" h="1929" w="2092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rect b="b" l="l" r="r" t="t"/>
              <a:pathLst>
                <a:path extrusionOk="0" h="9360" w="4451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rect b="b" l="l" r="r" t="t"/>
              <a:pathLst>
                <a:path extrusionOk="0" h="1929" w="2068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rect b="b" l="l" r="r" t="t"/>
              <a:pathLst>
                <a:path extrusionOk="0" h="1929" w="2069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rect b="b" l="l" r="r" t="t"/>
              <a:pathLst>
                <a:path extrusionOk="0" h="1930" w="1998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rect b="b" l="l" r="r" t="t"/>
              <a:pathLst>
                <a:path extrusionOk="0" h="1927" w="2202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rect b="b" l="l" r="r" t="t"/>
              <a:pathLst>
                <a:path extrusionOk="0" h="3834" w="9625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rect b="b" l="l" r="r" t="t"/>
              <a:pathLst>
                <a:path extrusionOk="0" h="448" w="9078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rect b="b" l="l" r="r" t="t"/>
              <a:pathLst>
                <a:path extrusionOk="0" h="4355" w="4399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rect b="b" l="l" r="r" t="t"/>
              <a:pathLst>
                <a:path extrusionOk="0" h="4353" w="10274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rect b="b" l="l" r="r" t="t"/>
              <a:pathLst>
                <a:path extrusionOk="0" h="1931" w="1996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rect b="b" l="l" r="r" t="t"/>
              <a:pathLst>
                <a:path extrusionOk="0" h="9334" w="3791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rect b="b" l="l" r="r" t="t"/>
              <a:pathLst>
                <a:path extrusionOk="0" h="21538" w="41812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rect b="b" l="l" r="r" t="t"/>
              <a:pathLst>
                <a:path extrusionOk="0" h="17429" w="17429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rect b="b" l="l" r="r" t="t"/>
              <a:pathLst>
                <a:path extrusionOk="0" h="8682" w="8684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rect b="b" l="l" r="r" t="t"/>
              <a:pathLst>
                <a:path extrusionOk="0" h="16153" w="41812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rect b="b" l="l" r="r" t="t"/>
              <a:pathLst>
                <a:path extrusionOk="0" h="2668" w="2669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rect b="b" l="l" r="r" t="t"/>
              <a:pathLst>
                <a:path extrusionOk="0" h="2336" w="4256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rect b="b" l="l" r="r" t="t"/>
              <a:pathLst>
                <a:path extrusionOk="0" h="4290" w="6418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rect b="b" l="l" r="r" t="t"/>
              <a:pathLst>
                <a:path extrusionOk="0" h="8805" w="12793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rect b="b" l="l" r="r" t="t"/>
              <a:pathLst>
                <a:path extrusionOk="0" h="4097" w="3019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rect b="b" l="l" r="r" t="t"/>
              <a:pathLst>
                <a:path extrusionOk="0" h="8853" w="12984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rect b="b" l="l" r="r" t="t"/>
              <a:pathLst>
                <a:path extrusionOk="0" h="3765" w="7031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rect b="b" l="l" r="r" t="t"/>
              <a:pathLst>
                <a:path extrusionOk="0" h="18217" w="19235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rect b="b" l="l" r="r" t="t"/>
              <a:pathLst>
                <a:path extrusionOk="0" h="15420" w="18028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rect b="b" l="l" r="r" t="t"/>
              <a:pathLst>
                <a:path extrusionOk="0" h="20665" w="26005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rect b="b" l="l" r="r" t="t"/>
              <a:pathLst>
                <a:path extrusionOk="0" h="19638" w="23844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rect b="b" l="l" r="r" t="t"/>
              <a:pathLst>
                <a:path extrusionOk="0" h="23353" w="20422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rect b="b" l="l" r="r" t="t"/>
              <a:pathLst>
                <a:path extrusionOk="0" h="19449" w="18175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rect b="b" l="l" r="r" t="t"/>
              <a:pathLst>
                <a:path extrusionOk="0" h="10053" w="10052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rect b="b" l="l" r="r" t="t"/>
              <a:pathLst>
                <a:path extrusionOk="0" h="5090" w="5561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rect b="b" l="l" r="r" t="t"/>
              <a:pathLst>
                <a:path extrusionOk="0" h="8451" w="9141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rect b="b" l="l" r="r" t="t"/>
              <a:pathLst>
                <a:path extrusionOk="0" h="5082" w="3694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rect b="b" l="l" r="r" t="t"/>
              <a:pathLst>
                <a:path extrusionOk="0" h="1418" w="142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rect b="b" l="l" r="r" t="t"/>
              <a:pathLst>
                <a:path extrusionOk="0" h="1419" w="142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rect b="b" l="l" r="r" t="t"/>
              <a:pathLst>
                <a:path extrusionOk="0" h="1420" w="1419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rect b="b" l="l" r="r" t="t"/>
              <a:pathLst>
                <a:path extrusionOk="0" h="712" w="711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rect b="b" l="l" r="r" t="t"/>
              <a:pathLst>
                <a:path extrusionOk="0" h="710" w="746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rect b="b" l="l" r="r" t="t"/>
              <a:pathLst>
                <a:path extrusionOk="0" h="710" w="747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rect b="b" l="l" r="r" t="t"/>
              <a:pathLst>
                <a:path extrusionOk="0" h="711" w="712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rect b="b" l="l" r="r" t="t"/>
              <a:pathLst>
                <a:path extrusionOk="0" h="3282" w="1587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rect b="b" l="l" r="r" t="t"/>
              <a:pathLst>
                <a:path extrusionOk="0" h="1201" w="1028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rect b="b" l="l" r="r" t="t"/>
              <a:pathLst>
                <a:path extrusionOk="0" h="2045" w="3242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rect b="b" l="l" r="r" t="t"/>
              <a:pathLst>
                <a:path extrusionOk="0" h="1131" w="3848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rect b="b" l="l" r="r" t="t"/>
              <a:pathLst>
                <a:path extrusionOk="0" h="7072" w="7902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rect b="b" l="l" r="r" t="t"/>
              <a:pathLst>
                <a:path extrusionOk="0" h="2267" w="3665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rect b="b" l="l" r="r" t="t"/>
              <a:pathLst>
                <a:path extrusionOk="0" h="9863" w="10272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rect b="b" l="l" r="r" t="t"/>
              <a:pathLst>
                <a:path extrusionOk="0" h="7130" w="7143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rect b="b" l="l" r="r" t="t"/>
              <a:pathLst>
                <a:path extrusionOk="0" h="4322" w="4469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3"/>
          <p:cNvSpPr txBox="1"/>
          <p:nvPr>
            <p:ph hasCustomPrompt="1"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/>
          <p:nvPr>
            <p:ph idx="1" type="subTitle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/>
          <p:nvPr>
            <p:ph hasCustomPrompt="1" type="title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/>
          <p:nvPr>
            <p:ph idx="1" type="subTitle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21"/>
          <p:cNvSpPr txBox="1"/>
          <p:nvPr>
            <p:ph hasCustomPrompt="1" idx="2" type="title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/>
          <p:nvPr>
            <p:ph idx="3" type="subTitle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393376"/>
            <a:ext cx="755026" cy="1035656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rect b="b" l="l" r="r" t="t"/>
              <a:pathLst>
                <a:path extrusionOk="0" h="2987" w="13199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rect b="b" l="l" r="r" t="t"/>
              <a:pathLst>
                <a:path extrusionOk="0" h="2984" w="13197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rect b="b" l="l" r="r" t="t"/>
              <a:pathLst>
                <a:path extrusionOk="0" h="3554" w="13325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rect b="b" l="l" r="r" t="t"/>
              <a:pathLst>
                <a:path extrusionOk="0" h="4346" w="16825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rect b="b" l="l" r="r" t="t"/>
              <a:pathLst>
                <a:path extrusionOk="0" h="3283" w="14508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rect b="b" l="l" r="r" t="t"/>
              <a:pathLst>
                <a:path extrusionOk="0" h="3851" w="1464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rect b="b" l="l" r="r" t="t"/>
              <a:pathLst>
                <a:path extrusionOk="0" h="3777" w="16696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rect b="b" l="l" r="r" t="t"/>
              <a:pathLst>
                <a:path extrusionOk="0" h="4345" w="16826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rect b="b" l="l" r="r" t="t"/>
              <a:pathLst>
                <a:path extrusionOk="0" h="2195" w="9698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rect b="b" l="l" r="r" t="t"/>
              <a:pathLst>
                <a:path extrusionOk="0" h="2763" w="9829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rect b="b" l="l" r="r" t="t"/>
              <a:pathLst>
                <a:path extrusionOk="0" h="2294" w="10137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rect b="b" l="l" r="r" t="t"/>
              <a:pathLst>
                <a:path extrusionOk="0" h="2861" w="10264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rect b="b" l="l" r="r" t="t"/>
              <a:pathLst>
                <a:path extrusionOk="0" h="2194" w="9699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rect b="b" l="l" r="r" t="t"/>
              <a:pathLst>
                <a:path extrusionOk="0" h="2195" w="9699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rect b="b" l="l" r="r" t="t"/>
              <a:pathLst>
                <a:path extrusionOk="0" h="2763" w="9826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rect b="b" l="l" r="r" t="t"/>
              <a:pathLst>
                <a:path extrusionOk="0" h="50600" w="22375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rect b="b" l="l" r="r" t="t"/>
              <a:pathLst>
                <a:path extrusionOk="0" h="44375" w="26031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rect b="b" l="l" r="r" t="t"/>
              <a:pathLst>
                <a:path extrusionOk="0" h="2937" w="3348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rect b="b" l="l" r="r" t="t"/>
              <a:pathLst>
                <a:path extrusionOk="0" h="2936" w="3347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rect b="b" l="l" r="r" t="t"/>
              <a:pathLst>
                <a:path extrusionOk="0" h="2937" w="3347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rect b="b" l="l" r="r" t="t"/>
              <a:pathLst>
                <a:path extrusionOk="0" h="900" w="1025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rect b="b" l="l" r="r" t="t"/>
              <a:pathLst>
                <a:path extrusionOk="0" h="1348" w="1535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rect b="b" l="l" r="r" t="t"/>
              <a:pathLst>
                <a:path extrusionOk="0" h="1347" w="1534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rect b="b" l="l" r="r" t="t"/>
              <a:pathLst>
                <a:path extrusionOk="0" h="898" w="1024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rect b="b" l="l" r="r" t="t"/>
              <a:pathLst>
                <a:path extrusionOk="0" h="899" w="1025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rect b="b" l="l" r="r" t="t"/>
              <a:pathLst>
                <a:path extrusionOk="0" h="898" w="1025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445906"/>
            <a:ext cx="1240952" cy="1102962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rect b="b" l="l" r="r" t="t"/>
              <a:pathLst>
                <a:path extrusionOk="0" h="31735" w="12821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rect b="b" l="l" r="r" t="t"/>
              <a:pathLst>
                <a:path extrusionOk="0" h="1640" w="1839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rect b="b" l="l" r="r" t="t"/>
              <a:pathLst>
                <a:path extrusionOk="0" h="3714" w="3584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rect b="b" l="l" r="r" t="t"/>
              <a:pathLst>
                <a:path extrusionOk="0" h="3440" w="2933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rect b="b" l="l" r="r" t="t"/>
              <a:pathLst>
                <a:path extrusionOk="0" h="1442" w="2067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rect b="b" l="l" r="r" t="t"/>
              <a:pathLst>
                <a:path extrusionOk="0" h="37931" w="11966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rect b="b" l="l" r="r" t="t"/>
              <a:pathLst>
                <a:path extrusionOk="0" h="21533" w="3079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rect b="b" l="l" r="r" t="t"/>
              <a:pathLst>
                <a:path extrusionOk="0" h="30782" w="31837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rect b="b" l="l" r="r" t="t"/>
              <a:pathLst>
                <a:path extrusionOk="0" h="12099" w="3393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rect b="b" l="l" r="r" t="t"/>
              <a:pathLst>
                <a:path extrusionOk="0" h="11955" w="13122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rect b="b" l="l" r="r" t="t"/>
              <a:pathLst>
                <a:path extrusionOk="0" h="6427" w="7055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rect b="b" l="l" r="r" t="t"/>
              <a:pathLst>
                <a:path extrusionOk="0" h="3940" w="4324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rect b="b" l="l" r="r" t="t"/>
              <a:pathLst>
                <a:path extrusionOk="0" h="2457" w="258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rect b="b" l="l" r="r" t="t"/>
              <a:pathLst>
                <a:path extrusionOk="0" h="2457" w="2581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rect b="b" l="l" r="r" t="t"/>
              <a:pathLst>
                <a:path extrusionOk="0" h="2451" w="2599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rect b="b" l="l" r="r" t="t"/>
              <a:pathLst>
                <a:path extrusionOk="0" h="2456" w="2579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rect b="b" l="l" r="r" t="t"/>
              <a:pathLst>
                <a:path extrusionOk="0" h="1245" w="2902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rect b="b" l="l" r="r" t="t"/>
              <a:pathLst>
                <a:path extrusionOk="0" h="1245" w="2905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rect b="b" l="l" r="r" t="t"/>
              <a:pathLst>
                <a:path extrusionOk="0" h="2904" w="1246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rect b="b" l="l" r="r" t="t"/>
              <a:pathLst>
                <a:path extrusionOk="0" h="9486" w="9948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rect b="b" l="l" r="r" t="t"/>
              <a:pathLst>
                <a:path extrusionOk="0" h="3839" w="3838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rect b="b" l="l" r="r" t="t"/>
              <a:pathLst>
                <a:path extrusionOk="0" h="5869" w="5871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rect b="b" l="l" r="r" t="t"/>
              <a:pathLst>
                <a:path extrusionOk="0" h="6606" w="9171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rect b="b" l="l" r="r" t="t"/>
              <a:pathLst>
                <a:path extrusionOk="0" h="7225" w="8999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rect b="b" l="l" r="r" t="t"/>
              <a:pathLst>
                <a:path extrusionOk="0" h="5988" w="10115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rect b="b" l="l" r="r" t="t"/>
              <a:pathLst>
                <a:path extrusionOk="0" h="8650" w="7603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rect b="b" l="l" r="r" t="t"/>
              <a:pathLst>
                <a:path extrusionOk="0" h="4857" w="8194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rect b="b" l="l" r="r" t="t"/>
              <a:pathLst>
                <a:path extrusionOk="0" h="2072" w="2347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rect b="b" l="l" r="r" t="t"/>
              <a:pathLst>
                <a:path extrusionOk="0" h="3033" w="1037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rect b="b" l="l" r="r" t="t"/>
              <a:pathLst>
                <a:path extrusionOk="0" h="1036" w="1334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rect b="b" l="l" r="r" t="t"/>
              <a:pathLst>
                <a:path extrusionOk="0" h="2160" w="2517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rect b="b" l="l" r="r" t="t"/>
              <a:pathLst>
                <a:path extrusionOk="0" h="1035" w="1336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rect b="b" l="l" r="r" t="t"/>
              <a:pathLst>
                <a:path extrusionOk="0" h="1036" w="1337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9" name="Google Shape;1049;p22"/>
          <p:cNvSpPr txBox="1"/>
          <p:nvPr>
            <p:ph idx="1" type="subTitle"/>
          </p:nvPr>
        </p:nvSpPr>
        <p:spPr>
          <a:xfrm>
            <a:off x="72000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2"/>
          <p:cNvSpPr txBox="1"/>
          <p:nvPr>
            <p:ph idx="2" type="subTitle"/>
          </p:nvPr>
        </p:nvSpPr>
        <p:spPr>
          <a:xfrm>
            <a:off x="3403825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1" name="Google Shape;1051;p22"/>
          <p:cNvSpPr txBox="1"/>
          <p:nvPr>
            <p:ph idx="3" type="subTitle"/>
          </p:nvPr>
        </p:nvSpPr>
        <p:spPr>
          <a:xfrm>
            <a:off x="6087650" y="3946209"/>
            <a:ext cx="2336400" cy="6573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2"/>
          <p:cNvSpPr txBox="1"/>
          <p:nvPr>
            <p:ph hasCustomPrompt="1" type="title"/>
          </p:nvPr>
        </p:nvSpPr>
        <p:spPr>
          <a:xfrm>
            <a:off x="7200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/>
          <p:nvPr>
            <p:ph hasCustomPrompt="1" idx="4" type="title"/>
          </p:nvPr>
        </p:nvSpPr>
        <p:spPr>
          <a:xfrm>
            <a:off x="34038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/>
          <p:nvPr>
            <p:ph hasCustomPrompt="1" idx="5" type="title"/>
          </p:nvPr>
        </p:nvSpPr>
        <p:spPr>
          <a:xfrm>
            <a:off x="6087600" y="3418500"/>
            <a:ext cx="2336400" cy="527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/>
          <p:nvPr>
            <p:ph idx="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8" name="Google Shape;1068;p23"/>
          <p:cNvSpPr txBox="1"/>
          <p:nvPr>
            <p:ph idx="1" type="subTitle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9" name="Google Shape;1069;p23"/>
          <p:cNvSpPr txBox="1"/>
          <p:nvPr>
            <p:ph idx="2" type="subTitle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100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23"/>
          <p:cNvSpPr txBox="1"/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rect b="b" l="l" r="r" t="t"/>
              <a:pathLst>
                <a:path extrusionOk="0" h="22064" w="44129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rect b="b" l="l" r="r" t="t"/>
              <a:pathLst>
                <a:path extrusionOk="0" h="1537" w="35949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rect b="b" l="l" r="r" t="t"/>
              <a:pathLst>
                <a:path extrusionOk="0" h="1187" w="2295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rect b="b" l="l" r="r" t="t"/>
              <a:pathLst>
                <a:path extrusionOk="0" h="1125" w="2986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rect b="b" l="l" r="r" t="t"/>
              <a:pathLst>
                <a:path extrusionOk="0" h="2184" w="43687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rect b="b" l="l" r="r" t="t"/>
              <a:pathLst>
                <a:path extrusionOk="0" h="1810" w="4076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rect b="b" l="l" r="r" t="t"/>
              <a:pathLst>
                <a:path extrusionOk="0" h="976" w="13017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HEADER_2">
    <p:bg>
      <p:bgPr>
        <a:solidFill>
          <a:schemeClr val="accent5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flipH="1" rot="10800000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rect b="b" l="l" r="r" t="t"/>
              <a:pathLst>
                <a:path extrusionOk="0" fill="none" h="55984" w="175631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rect b="b" l="l" r="r" t="t"/>
              <a:pathLst>
                <a:path extrusionOk="0" fill="none" h="77398" w="35935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rect b="b" l="l" r="r" t="t"/>
              <a:pathLst>
                <a:path extrusionOk="0" fill="none" h="77398" w="35934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rect b="b" l="l" r="r" t="t"/>
              <a:pathLst>
                <a:path extrusionOk="0" fill="none" h="77398" w="78494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rect b="b" l="l" r="r" t="t"/>
              <a:pathLst>
                <a:path extrusionOk="0" fill="none" h="1" w="175572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rect b="b" l="l" r="r" t="t"/>
              <a:pathLst>
                <a:path extrusionOk="0" fill="none" h="1" w="175549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rect b="b" l="l" r="r" t="t"/>
              <a:pathLst>
                <a:path extrusionOk="0" fill="none" h="39164" w="87776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rect b="b" l="l" r="r" t="t"/>
              <a:pathLst>
                <a:path extrusionOk="0" fill="none" h="26482" w="87776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rect b="b" l="l" r="r" t="t"/>
              <a:pathLst>
                <a:path extrusionOk="0" fill="none" h="16284" w="87776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rect b="b" l="l" r="r" t="t"/>
              <a:pathLst>
                <a:path extrusionOk="0" fill="none" h="8261" w="87776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rect b="b" l="l" r="r" t="t"/>
              <a:pathLst>
                <a:path extrusionOk="0" fill="none" h="1" w="87776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rect b="b" l="l" r="r" t="t"/>
              <a:pathLst>
                <a:path extrusionOk="0" fill="none" h="39164" w="87778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rect b="b" l="l" r="r" t="t"/>
              <a:pathLst>
                <a:path extrusionOk="0" fill="none" h="26482" w="87778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rect b="b" l="l" r="r" t="t"/>
              <a:pathLst>
                <a:path extrusionOk="0" fill="none" h="16284" w="87778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rect b="b" l="l" r="r" t="t"/>
              <a:pathLst>
                <a:path extrusionOk="0" fill="none" h="8261" w="87778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rect b="b" l="l" r="r" t="t"/>
              <a:pathLst>
                <a:path extrusionOk="0" fill="none" h="1" w="87778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0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TITLE_ONLY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MAIN_POINT_1">
    <p:bg>
      <p:bgPr>
        <a:solidFill>
          <a:schemeClr val="accent2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APTION_ONLY_1">
    <p:bg>
      <p:bgPr>
        <a:solidFill>
          <a:schemeClr val="dk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rect b="b" l="l" r="r" t="t"/>
              <a:pathLst>
                <a:path extrusionOk="0" h="24451" w="11325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rect b="b" l="l" r="r" t="t"/>
              <a:pathLst>
                <a:path extrusionOk="0" h="99803" w="68766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rect b="b" l="l" r="r" t="t"/>
              <a:pathLst>
                <a:path extrusionOk="0" h="79681" w="63118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rect b="b" l="l" r="r" t="t"/>
              <a:pathLst>
                <a:path extrusionOk="0" h="41490" w="23779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rect b="b" l="l" r="r" t="t"/>
              <a:pathLst>
                <a:path extrusionOk="0" h="8061" w="664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rect b="b" l="l" r="r" t="t"/>
              <a:pathLst>
                <a:path extrusionOk="0" h="9510" w="1246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rect b="b" l="l" r="r" t="t"/>
              <a:pathLst>
                <a:path extrusionOk="0" h="5857" w="4832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rect b="b" l="l" r="r" t="t"/>
              <a:pathLst>
                <a:path extrusionOk="0" h="33875" w="19408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rect b="b" l="l" r="r" t="t"/>
              <a:pathLst>
                <a:path extrusionOk="0" h="23021" w="20563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rect b="b" l="l" r="r" t="t"/>
              <a:pathLst>
                <a:path extrusionOk="0" h="4922" w="5731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rect b="b" l="l" r="r" t="t"/>
              <a:pathLst>
                <a:path extrusionOk="0" h="1493" w="2109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rect b="b" l="l" r="r" t="t"/>
              <a:pathLst>
                <a:path extrusionOk="0" h="34565" w="25351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rect b="b" l="l" r="r" t="t"/>
              <a:pathLst>
                <a:path extrusionOk="0" h="17047" w="1091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rect b="b" l="l" r="r" t="t"/>
              <a:pathLst>
                <a:path extrusionOk="0" h="10480" w="6652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rect b="b" l="l" r="r" t="t"/>
              <a:pathLst>
                <a:path extrusionOk="0" h="1718" w="1891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rect b="b" l="l" r="r" t="t"/>
              <a:pathLst>
                <a:path extrusionOk="0" h="979" w="1072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rect b="b" l="l" r="r" t="t"/>
              <a:pathLst>
                <a:path extrusionOk="0" h="1642" w="2321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rect b="b" l="l" r="r" t="t"/>
              <a:pathLst>
                <a:path extrusionOk="0" h="3291" w="3881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rect b="b" l="l" r="r" t="t"/>
              <a:pathLst>
                <a:path extrusionOk="0" h="18929" w="21545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rect b="b" l="l" r="r" t="t"/>
              <a:pathLst>
                <a:path extrusionOk="0" h="13156" w="13502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rect b="b" l="l" r="r" t="t"/>
              <a:pathLst>
                <a:path extrusionOk="0" h="5655" w="5801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rect b="b" l="l" r="r" t="t"/>
              <a:pathLst>
                <a:path extrusionOk="0" h="79681" w="59058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rect b="b" l="l" r="r" t="t"/>
              <a:pathLst>
                <a:path extrusionOk="0" h="4288" w="5218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rect b="b" l="l" r="r" t="t"/>
              <a:pathLst>
                <a:path extrusionOk="0" h="3372" w="3779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rect b="b" l="l" r="r" t="t"/>
              <a:pathLst>
                <a:path extrusionOk="0" h="3370" w="3781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rect b="b" l="l" r="r" t="t"/>
              <a:pathLst>
                <a:path extrusionOk="0" h="1890" w="2119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rect b="b" l="l" r="r" t="t"/>
              <a:pathLst>
                <a:path extrusionOk="0" h="3371" w="378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rect b="b" l="l" r="r" t="t"/>
              <a:pathLst>
                <a:path extrusionOk="0" h="1889" w="2118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rect b="b" l="l" r="r" t="t"/>
              <a:pathLst>
                <a:path extrusionOk="0" h="3370" w="378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rect b="b" l="l" r="r" t="t"/>
              <a:pathLst>
                <a:path extrusionOk="0" h="1890" w="2118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rect b="b" l="l" r="r" t="t"/>
              <a:pathLst>
                <a:path extrusionOk="0" h="3371" w="3779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rect b="b" l="l" r="r" t="t"/>
              <a:pathLst>
                <a:path extrusionOk="0" h="1889" w="2123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rect b="b" l="l" r="r" t="t"/>
              <a:pathLst>
                <a:path extrusionOk="0" h="6452" w="14134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rect b="b" l="l" r="r" t="t"/>
              <a:pathLst>
                <a:path extrusionOk="0" h="1911" w="1324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rect b="b" l="l" r="r" t="t"/>
              <a:pathLst>
                <a:path extrusionOk="0" h="1569" w="1012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rect b="b" l="l" r="r" t="t"/>
              <a:pathLst>
                <a:path extrusionOk="0" h="1572" w="1141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rect b="b" l="l" r="r" t="t"/>
              <a:pathLst>
                <a:path extrusionOk="0" h="3370" w="3782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rect b="b" l="l" r="r" t="t"/>
              <a:pathLst>
                <a:path extrusionOk="0" h="1890" w="212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rect b="b" l="l" r="r" t="t"/>
              <a:pathLst>
                <a:path extrusionOk="0" h="38186" w="17067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rect b="b" l="l" r="r" t="t"/>
              <a:pathLst>
                <a:path extrusionOk="0" h="33749" w="17067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rect b="b" l="l" r="r" t="t"/>
              <a:pathLst>
                <a:path extrusionOk="0" h="2604" w="19672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rect b="b" l="l" r="r" t="t"/>
              <a:pathLst>
                <a:path extrusionOk="0" h="18906" w="4892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rect b="b" l="l" r="r" t="t"/>
              <a:pathLst>
                <a:path extrusionOk="0" h="3036" w="3036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rect b="b" l="l" r="r" t="t"/>
              <a:pathLst>
                <a:path extrusionOk="0" h="18905" w="4892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rect b="b" l="l" r="r" t="t"/>
              <a:pathLst>
                <a:path extrusionOk="0" h="3038" w="3038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rect b="b" l="l" r="r" t="t"/>
              <a:pathLst>
                <a:path extrusionOk="0" h="1834" w="2014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rect b="b" l="l" r="r" t="t"/>
              <a:pathLst>
                <a:path extrusionOk="0" h="10075" w="1634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rect b="b" l="l" r="r" t="t"/>
              <a:pathLst>
                <a:path extrusionOk="0" h="19694" w="831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rect b="b" l="l" r="r" t="t"/>
              <a:pathLst>
                <a:path extrusionOk="0" h="2856" w="3136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rect b="b" l="l" r="r" t="t"/>
              <a:pathLst>
                <a:path extrusionOk="0" h="1703" w="5894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rect b="b" l="l" r="r" t="t"/>
              <a:pathLst>
                <a:path extrusionOk="0" h="9278" w="27963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rect b="b" l="l" r="r" t="t"/>
              <a:pathLst>
                <a:path extrusionOk="0" h="4418" w="4418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rect b="b" l="l" r="r" t="t"/>
              <a:pathLst>
                <a:path extrusionOk="0" h="2592" w="9959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rect b="b" l="l" r="r" t="t"/>
              <a:pathLst>
                <a:path extrusionOk="0" h="1229" w="2591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rect b="b" l="l" r="r" t="t"/>
              <a:pathLst>
                <a:path extrusionOk="0" h="9167" w="9328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rect b="b" l="l" r="r" t="t"/>
              <a:pathLst>
                <a:path extrusionOk="0" h="3112" w="3153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rect b="b" l="l" r="r" t="t"/>
              <a:pathLst>
                <a:path extrusionOk="0" h="3112" w="3149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rect b="b" l="l" r="r" t="t"/>
              <a:pathLst>
                <a:path extrusionOk="0" h="409" w="4229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rect b="b" l="l" r="r" t="t"/>
              <a:pathLst>
                <a:path extrusionOk="0" h="3111" w="3152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rect b="b" l="l" r="r" t="t"/>
              <a:pathLst>
                <a:path extrusionOk="0" h="11663" w="1327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rect b="b" l="l" r="r" t="t"/>
              <a:pathLst>
                <a:path extrusionOk="0" h="7246" w="191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rect b="b" l="l" r="r" t="t"/>
              <a:pathLst>
                <a:path extrusionOk="0" h="2257" w="2257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rect b="b" l="l" r="r" t="t"/>
              <a:pathLst>
                <a:path extrusionOk="0" h="8630" w="8781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rect b="b" l="l" r="r" t="t"/>
              <a:pathLst>
                <a:path extrusionOk="0" h="2929" w="2965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rect b="b" l="l" r="r" t="t"/>
              <a:pathLst>
                <a:path extrusionOk="0" h="388" w="3983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rect b="b" l="l" r="r" t="t"/>
              <a:pathLst>
                <a:path extrusionOk="0" h="2928" w="2966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rect b="b" l="l" r="r" t="t"/>
              <a:pathLst>
                <a:path extrusionOk="0" h="2929" w="2967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rect b="b" l="l" r="r" t="t"/>
              <a:pathLst>
                <a:path extrusionOk="0" h="388" w="3982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rect b="b" l="l" r="r" t="t"/>
              <a:pathLst>
                <a:path extrusionOk="0" h="2928" w="2965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rect b="b" l="l" r="r" t="t"/>
              <a:pathLst>
                <a:path extrusionOk="0" h="3983" w="387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rect b="b" l="l" r="r" t="t"/>
              <a:pathLst>
                <a:path extrusionOk="0" h="10978" w="1249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rect b="b" l="l" r="r" t="t"/>
              <a:pathLst>
                <a:path extrusionOk="0" h="6821" w="1799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rect b="b" l="l" r="r" t="t"/>
              <a:pathLst>
                <a:path extrusionOk="0" h="2397" w="2397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rect b="b" l="l" r="r" t="t"/>
              <a:pathLst>
                <a:path extrusionOk="0" h="7951" w="1573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rect b="b" l="l" r="r" t="t"/>
              <a:pathLst>
                <a:path extrusionOk="0" h="3112" w="315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rect b="b" l="l" r="r" t="t"/>
              <a:pathLst>
                <a:path extrusionOk="0" h="3112" w="3151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rect b="b" l="l" r="r" t="t"/>
              <a:pathLst>
                <a:path extrusionOk="0" h="409" w="4228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rect b="b" l="l" r="r" t="t"/>
              <a:pathLst>
                <a:path extrusionOk="0" h="3111" w="3151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rect b="b" l="l" r="r" t="t"/>
              <a:pathLst>
                <a:path extrusionOk="0" h="4228" w="409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rect b="b" l="l" r="r" t="t"/>
              <a:pathLst>
                <a:path extrusionOk="0" h="11663" w="13271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rect b="b" l="l" r="r" t="t"/>
              <a:pathLst>
                <a:path extrusionOk="0" h="7246" w="1911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rect b="b" l="l" r="r" t="t"/>
              <a:pathLst>
                <a:path extrusionOk="0" h="2257" w="2258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rect b="b" l="l" r="r" t="t"/>
              <a:pathLst>
                <a:path extrusionOk="0" h="2547" w="2547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rect b="b" l="l" r="r" t="t"/>
              <a:pathLst>
                <a:path extrusionOk="0" h="2073" w="2671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rect b="b" l="l" r="r" t="t"/>
              <a:pathLst>
                <a:path extrusionOk="0" h="1556" w="2004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rect b="b" l="l" r="r" t="t"/>
              <a:pathLst>
                <a:path extrusionOk="0" h="1553" w="1839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4" name="Google Shape;314;p5"/>
          <p:cNvSpPr txBox="1"/>
          <p:nvPr>
            <p:ph idx="1" type="subTitle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5" name="Google Shape;315;p5"/>
          <p:cNvSpPr txBox="1"/>
          <p:nvPr>
            <p:ph idx="2" type="subTitle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316" name="Google Shape;316;p5"/>
          <p:cNvSpPr txBox="1"/>
          <p:nvPr>
            <p:ph idx="3" type="subTitle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5"/>
          <p:cNvSpPr txBox="1"/>
          <p:nvPr>
            <p:ph idx="4" type="subTitle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8" name="Google Shape;348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9" name="Google Shape;349;p7"/>
          <p:cNvSpPr txBox="1"/>
          <p:nvPr>
            <p:ph idx="1" type="subTitle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rect b="b" l="l" r="r" t="t"/>
              <a:pathLst>
                <a:path extrusionOk="0" h="22212" w="12914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rect b="b" l="l" r="r" t="t"/>
              <a:pathLst>
                <a:path extrusionOk="0" h="19206" w="2355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rect b="b" l="l" r="r" t="t"/>
              <a:pathLst>
                <a:path extrusionOk="0" h="19205" w="2357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rect b="b" l="l" r="r" t="t"/>
              <a:pathLst>
                <a:path extrusionOk="0" h="19206" w="2356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rect b="b" l="l" r="r" t="t"/>
              <a:pathLst>
                <a:path extrusionOk="0" h="23823" w="8924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rect b="b" l="l" r="r" t="t"/>
              <a:pathLst>
                <a:path extrusionOk="0" h="9369" w="7424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rect b="b" l="l" r="r" t="t"/>
              <a:pathLst>
                <a:path extrusionOk="0" h="29939" w="10758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rect b="b" l="l" r="r" t="t"/>
              <a:pathLst>
                <a:path extrusionOk="0" h="24409" w="8775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rect b="b" l="l" r="r" t="t"/>
              <a:pathLst>
                <a:path extrusionOk="0" h="23222" w="8798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rect b="b" l="l" r="r" t="t"/>
              <a:pathLst>
                <a:path extrusionOk="0" h="15743" w="4968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rect b="b" l="l" r="r" t="t"/>
              <a:pathLst>
                <a:path extrusionOk="0" h="35325" w="83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rect b="b" l="l" r="r" t="t"/>
              <a:pathLst>
                <a:path extrusionOk="0" h="6714" w="6715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rect b="b" l="l" r="r" t="t"/>
              <a:pathLst>
                <a:path extrusionOk="0" h="18014" w="9277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rect b="b" l="l" r="r" t="t"/>
              <a:pathLst>
                <a:path extrusionOk="0" h="2316" w="2314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rect b="b" l="l" r="r" t="t"/>
              <a:pathLst>
                <a:path extrusionOk="0" h="2315" w="2316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rect b="b" l="l" r="r" t="t"/>
              <a:pathLst>
                <a:path extrusionOk="0" h="29487" w="12674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rect b="b" l="l" r="r" t="t"/>
              <a:pathLst>
                <a:path extrusionOk="0" h="5327" w="5325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rect b="b" l="l" r="r" t="t"/>
              <a:pathLst>
                <a:path extrusionOk="0" h="3706" w="3706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rect b="b" l="l" r="r" t="t"/>
              <a:pathLst>
                <a:path extrusionOk="0" h="8079" w="7131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rect b="b" l="l" r="r" t="t"/>
              <a:pathLst>
                <a:path extrusionOk="0" h="2072" w="2673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rect b="b" l="l" r="r" t="t"/>
              <a:pathLst>
                <a:path extrusionOk="0" h="1037" w="1334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rect b="b" l="l" r="r" t="t"/>
              <a:pathLst>
                <a:path extrusionOk="0" h="1037" w="1337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rect b="b" l="l" r="r" t="t"/>
              <a:pathLst>
                <a:path extrusionOk="0" h="1036" w="1566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rect b="b" l="l" r="r" t="t"/>
              <a:pathLst>
                <a:path extrusionOk="0" h="2072" w="2672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rect b="b" l="l" r="r" t="t"/>
              <a:pathLst>
                <a:path extrusionOk="0" h="1035" w="1337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rect b="b" l="l" r="r" t="t"/>
              <a:pathLst>
                <a:path extrusionOk="0" h="27651" w="27651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rect b="b" l="l" r="r" t="t"/>
              <a:pathLst>
                <a:path extrusionOk="0" h="23030" w="2303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rect b="b" l="l" r="r" t="t"/>
              <a:pathLst>
                <a:path extrusionOk="0" h="17914" w="17915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rect b="b" l="l" r="r" t="t"/>
              <a:pathLst>
                <a:path extrusionOk="0" h="27385" w="26893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rect b="b" l="l" r="r" t="t"/>
              <a:pathLst>
                <a:path extrusionOk="0" h="21668" w="1911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rect b="b" l="l" r="r" t="t"/>
              <a:pathLst>
                <a:path extrusionOk="0" h="15480" w="16364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rect b="b" l="l" r="r" t="t"/>
              <a:pathLst>
                <a:path extrusionOk="0" h="1148" w="1235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rect b="b" l="l" r="r" t="t"/>
              <a:pathLst>
                <a:path extrusionOk="0" h="2036" w="2036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rect b="b" l="l" r="r" t="t"/>
              <a:pathLst>
                <a:path extrusionOk="0" h="2037" w="2309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rect b="b" l="l" r="r" t="t"/>
              <a:pathLst>
                <a:path extrusionOk="0" h="1148" w="1147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rect b="b" l="l" r="r" t="t"/>
              <a:pathLst>
                <a:path extrusionOk="0" h="1148" w="1148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rect b="b" l="l" r="r" t="t"/>
              <a:pathLst>
                <a:path extrusionOk="0" h="2827" w="4228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rect b="b" l="l" r="r" t="t"/>
              <a:pathLst>
                <a:path extrusionOk="0" h="6443" w="2439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rect b="b" l="l" r="r" t="t"/>
              <a:pathLst>
                <a:path extrusionOk="0" h="3144" w="5867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rect b="b" l="l" r="r" t="t"/>
              <a:pathLst>
                <a:path extrusionOk="0" h="8003" w="2623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rect b="b" l="l" r="r" t="t"/>
              <a:pathLst>
                <a:path extrusionOk="0" h="2241" w="4905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rect b="b" l="l" r="r" t="t"/>
              <a:pathLst>
                <a:path extrusionOk="0" h="5233" w="1934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rect b="b" l="l" r="r" t="t"/>
              <a:pathLst>
                <a:path extrusionOk="0" h="31394" w="31394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rect b="b" l="l" r="r" t="t"/>
              <a:pathLst>
                <a:path extrusionOk="0" h="31396" w="8643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rect b="b" l="l" r="r" t="t"/>
              <a:pathLst>
                <a:path extrusionOk="0" h="28869" w="2118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rect b="b" l="l" r="r" t="t"/>
              <a:pathLst>
                <a:path extrusionOk="0" h="18693" w="29982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rect b="b" l="l" r="r" t="t"/>
              <a:pathLst>
                <a:path extrusionOk="0" h="18695" w="14432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rect b="b" l="l" r="r" t="t"/>
              <a:pathLst>
                <a:path extrusionOk="0" h="13230" w="13229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rect b="b" l="l" r="r" t="t"/>
              <a:pathLst>
                <a:path extrusionOk="0" h="3880" w="3882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rect b="b" l="l" r="r" t="t"/>
              <a:pathLst>
                <a:path extrusionOk="0" h="3881" w="388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rect b="b" l="l" r="r" t="t"/>
              <a:pathLst>
                <a:path extrusionOk="0" h="2071" w="2298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rect b="b" l="l" r="r" t="t"/>
              <a:pathLst>
                <a:path extrusionOk="0" h="1037" w="2218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rect b="b" l="l" r="r" t="t"/>
              <a:pathLst>
                <a:path extrusionOk="0" h="1037" w="1336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rect b="b" l="l" r="r" t="t"/>
              <a:pathLst>
                <a:path extrusionOk="0" h="1037" w="1513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rect b="b" l="l" r="r" t="t"/>
              <a:pathLst>
                <a:path extrusionOk="0" h="2469" w="2469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rect b="b" l="l" r="r" t="t"/>
              <a:pathLst>
                <a:path extrusionOk="0" h="21559" w="25904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rect b="b" l="l" r="r" t="t"/>
              <a:pathLst>
                <a:path extrusionOk="0" h="26419" w="23417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rect b="b" l="l" r="r" t="t"/>
              <a:pathLst>
                <a:path extrusionOk="0" h="21556" w="25906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rect b="b" l="l" r="r" t="t"/>
              <a:pathLst>
                <a:path extrusionOk="0" h="26419" w="23415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rect b="b" l="l" r="r" t="t"/>
              <a:pathLst>
                <a:path extrusionOk="0" h="2292" w="2294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rect b="b" l="l" r="r" t="t"/>
              <a:pathLst>
                <a:path extrusionOk="0" h="3527" w="3527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rect b="b" l="l" r="r" t="t"/>
              <a:pathLst>
                <a:path extrusionOk="0" h="2647" w="2648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rect b="b" l="l" r="r" t="t"/>
              <a:pathLst>
                <a:path extrusionOk="0" h="3351" w="3351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rect b="b" l="l" r="r" t="t"/>
              <a:pathLst>
                <a:path extrusionOk="0" h="2823" w="2823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rect b="b" l="l" r="r" t="t"/>
              <a:pathLst>
                <a:path extrusionOk="0" h="1771" w="1772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rect b="b" l="l" r="r" t="t"/>
              <a:pathLst>
                <a:path extrusionOk="0" h="3176" w="3177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rect b="b" l="l" r="r" t="t"/>
              <a:pathLst>
                <a:path extrusionOk="0" h="3176" w="3176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rect b="b" l="l" r="r" t="t"/>
              <a:pathLst>
                <a:path extrusionOk="0" h="23379" w="2338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rect b="b" l="l" r="r" t="t"/>
              <a:pathLst>
                <a:path extrusionOk="0" h="18955" w="39175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rect b="b" l="l" r="r" t="t"/>
              <a:pathLst>
                <a:path extrusionOk="0" h="18955" w="39177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rect b="b" l="l" r="r" t="t"/>
              <a:pathLst>
                <a:path extrusionOk="0" h="5049" w="14342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rect b="b" l="l" r="r" t="t"/>
              <a:pathLst>
                <a:path extrusionOk="0" h="2000" w="2003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rect b="b" l="l" r="r" t="t"/>
              <a:pathLst>
                <a:path extrusionOk="0" h="8840" w="12952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rect b="b" l="l" r="r" t="t"/>
              <a:pathLst>
                <a:path extrusionOk="0" h="9787" w="24119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rect b="b" l="l" r="r" t="t"/>
              <a:pathLst>
                <a:path extrusionOk="0" h="1794" w="1792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rect b="b" l="l" r="r" t="t"/>
              <a:pathLst>
                <a:path extrusionOk="0" h="6211" w="5473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rect b="b" l="l" r="r" t="t"/>
              <a:pathLst>
                <a:path extrusionOk="0" h="1475" w="1474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rect b="b" l="l" r="r" t="t"/>
              <a:pathLst>
                <a:path extrusionOk="0" h="1474" w="1474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rect b="b" l="l" r="r" t="t"/>
              <a:pathLst>
                <a:path extrusionOk="0" h="13585" w="3785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rect b="b" l="l" r="r" t="t"/>
              <a:pathLst>
                <a:path extrusionOk="0" h="1685" w="1686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rect b="b" l="l" r="r" t="t"/>
              <a:pathLst>
                <a:path extrusionOk="0" h="9998" w="8662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rect b="b" l="l" r="r" t="t"/>
              <a:pathLst>
                <a:path extrusionOk="0" h="1793" w="1794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rect b="b" l="l" r="r" t="t"/>
              <a:pathLst>
                <a:path extrusionOk="0" h="2103" w="9897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rect b="b" l="l" r="r" t="t"/>
              <a:pathLst>
                <a:path extrusionOk="0" h="1372" w="137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rect b="b" l="l" r="r" t="t"/>
              <a:pathLst>
                <a:path extrusionOk="0" h="1370" w="1371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rect b="b" l="l" r="r" t="t"/>
              <a:pathLst>
                <a:path extrusionOk="0" h="1370" w="1372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rect b="b" l="l" r="r" t="t"/>
              <a:pathLst>
                <a:path extrusionOk="0" h="16535" w="299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rect b="b" l="l" r="r" t="t"/>
              <a:pathLst>
                <a:path extrusionOk="0" h="15095" w="4943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rect b="b" l="l" r="r" t="t"/>
              <a:pathLst>
                <a:path extrusionOk="0" h="8979" w="5584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rect b="b" l="l" r="r" t="t"/>
              <a:pathLst>
                <a:path extrusionOk="0" h="2861" w="7048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rect b="b" l="l" r="r" t="t"/>
              <a:pathLst>
                <a:path extrusionOk="0" h="6779" w="3816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rect b="b" l="l" r="r" t="t"/>
              <a:pathLst>
                <a:path extrusionOk="0" h="10326" w="4577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rect b="b" l="l" r="r" t="t"/>
              <a:pathLst>
                <a:path extrusionOk="0" h="1468" w="1469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rect b="b" l="l" r="r" t="t"/>
              <a:pathLst>
                <a:path extrusionOk="0" h="1469" w="1469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rect b="b" l="l" r="r" t="t"/>
              <a:pathLst>
                <a:path extrusionOk="0" h="1470" w="1467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rect b="b" l="l" r="r" t="t"/>
              <a:pathLst>
                <a:path extrusionOk="0" h="1469" w="147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rect b="b" l="l" r="r" t="t"/>
              <a:pathLst>
                <a:path extrusionOk="0" h="1469" w="1467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rect b="b" l="l" r="r" t="t"/>
              <a:pathLst>
                <a:path extrusionOk="0" h="1471" w="1468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rect b="b" l="l" r="r" t="t"/>
              <a:pathLst>
                <a:path extrusionOk="0" h="3179" w="17221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rect b="b" l="l" r="r" t="t"/>
              <a:pathLst>
                <a:path extrusionOk="0" h="1592" w="1593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rect b="b" l="l" r="r" t="t"/>
              <a:pathLst>
                <a:path extrusionOk="0" h="1837" w="1835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rect b="b" l="l" r="r" t="t"/>
              <a:pathLst>
                <a:path extrusionOk="0" h="13052" w="34183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rect b="b" l="l" r="r" t="t"/>
              <a:pathLst>
                <a:path extrusionOk="0" h="11398" w="32528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rect b="b" l="l" r="r" t="t"/>
              <a:pathLst>
                <a:path extrusionOk="0" h="11395" w="23048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rect b="b" l="l" r="r" t="t"/>
              <a:pathLst>
                <a:path extrusionOk="0" h="10207" w="11219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rect b="b" l="l" r="r" t="t"/>
              <a:pathLst>
                <a:path extrusionOk="0" h="21236" w="46598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rect b="b" l="l" r="r" t="t"/>
              <a:pathLst>
                <a:path extrusionOk="0" h="31919" w="45729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rect b="b" l="l" r="r" t="t"/>
              <a:pathLst>
                <a:path extrusionOk="0" h="3524" w="456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rect b="b" l="l" r="r" t="t"/>
              <a:pathLst>
                <a:path extrusionOk="0" h="3523" w="4558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/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7" name="Google Shape;497;p10"/>
          <p:cNvSpPr txBox="1"/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"/>
          <p:cNvSpPr txBox="1"/>
          <p:nvPr>
            <p:ph type="ctrTitle"/>
          </p:nvPr>
        </p:nvSpPr>
        <p:spPr>
          <a:xfrm>
            <a:off x="1138000" y="673825"/>
            <a:ext cx="6843000" cy="23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4600"/>
              <a:t>HISTÒRIA DE LA COMPUTACIÓ</a:t>
            </a:r>
            <a:br>
              <a:rPr lang="en"/>
            </a:b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58" name="Google Shape;1258;p30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Vilaplana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Zulema Romero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39"/>
          <p:cNvSpPr txBox="1"/>
          <p:nvPr>
            <p:ph idx="2" type="title"/>
          </p:nvPr>
        </p:nvSpPr>
        <p:spPr>
          <a:xfrm>
            <a:off x="720000" y="60986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QUARTA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1971-1981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435" name="Google Shape;1435;p39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39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37" name="Google Shape;1437;p39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438" name="Google Shape;1438;p39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-CRAY-1 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-PDP-11 (miniordenador)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-Altair 8800 (intel 8080 primer microprocesador de 17bits) 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-Apple 2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-S-1000 (Ordinador estandar) (Teclat i ratolí)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39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44" name="Google Shape;14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850" y="1991425"/>
            <a:ext cx="1099150" cy="9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695" y="2604320"/>
            <a:ext cx="1421450" cy="12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39"/>
          <p:cNvSpPr txBox="1"/>
          <p:nvPr/>
        </p:nvSpPr>
        <p:spPr>
          <a:xfrm>
            <a:off x="5278250" y="3522600"/>
            <a:ext cx="43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PDP-11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47" name="Google Shape;1447;p39"/>
          <p:cNvSpPr txBox="1"/>
          <p:nvPr/>
        </p:nvSpPr>
        <p:spPr>
          <a:xfrm>
            <a:off x="6778200" y="2882450"/>
            <a:ext cx="236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APPLE 2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40"/>
          <p:cNvSpPr txBox="1"/>
          <p:nvPr>
            <p:ph idx="2" type="title"/>
          </p:nvPr>
        </p:nvSpPr>
        <p:spPr>
          <a:xfrm>
            <a:off x="591200" y="613675"/>
            <a:ext cx="796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CINQUENA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1983-1999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453" name="Google Shape;1453;p40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40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455" name="Google Shape;1455;p40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</a:t>
              </a: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Millores dins els paràmetres ja existents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-Portàtils 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-Traducció automàtica d’idiomes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-Emmagatzematge mesurat en Gigabytes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-DVD’s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0" name="Google Shape;1460;p40"/>
          <p:cNvSpPr txBox="1"/>
          <p:nvPr/>
        </p:nvSpPr>
        <p:spPr>
          <a:xfrm>
            <a:off x="2391900" y="15290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MILLORES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61" name="Google Shape;14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670" y="1947470"/>
            <a:ext cx="1481375" cy="10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142" y="3014325"/>
            <a:ext cx="1000666" cy="5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40"/>
          <p:cNvSpPr txBox="1"/>
          <p:nvPr/>
        </p:nvSpPr>
        <p:spPr>
          <a:xfrm>
            <a:off x="5967050" y="2043925"/>
            <a:ext cx="300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PORTÀTIL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64" name="Google Shape;1464;p40"/>
          <p:cNvSpPr txBox="1"/>
          <p:nvPr/>
        </p:nvSpPr>
        <p:spPr>
          <a:xfrm>
            <a:off x="6684575" y="3522600"/>
            <a:ext cx="317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DVD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1"/>
          <p:cNvSpPr txBox="1"/>
          <p:nvPr>
            <p:ph idx="2" type="title"/>
          </p:nvPr>
        </p:nvSpPr>
        <p:spPr>
          <a:xfrm>
            <a:off x="561650" y="609850"/>
            <a:ext cx="804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CINQUENA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1983-1999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470" name="Google Shape;1470;p41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1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72" name="Google Shape;1472;p41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473" name="Google Shape;1473;p41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-IBM Deep Blue (Guanya al campió d’escacs i ajuda amb el càlcul de medicaments)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-Watson de IBM (No li feia falta internet per poder buscar en la base de dades) 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8" name="Google Shape;1478;p41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79" name="Google Shape;14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072" y="3081022"/>
            <a:ext cx="1425525" cy="16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Google Shape;14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750" y="3268747"/>
            <a:ext cx="1926225" cy="12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41"/>
          <p:cNvSpPr txBox="1"/>
          <p:nvPr/>
        </p:nvSpPr>
        <p:spPr>
          <a:xfrm>
            <a:off x="2415750" y="3466450"/>
            <a:ext cx="43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IBM DEEP BLUE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82" name="Google Shape;1482;p41"/>
          <p:cNvSpPr txBox="1"/>
          <p:nvPr/>
        </p:nvSpPr>
        <p:spPr>
          <a:xfrm>
            <a:off x="6551025" y="3466450"/>
            <a:ext cx="21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WATSON IBM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42"/>
          <p:cNvSpPr txBox="1"/>
          <p:nvPr>
            <p:ph idx="2" type="title"/>
          </p:nvPr>
        </p:nvSpPr>
        <p:spPr>
          <a:xfrm>
            <a:off x="720000" y="61366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SISENA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ACTUALITAT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488" name="Google Shape;1488;p42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9" name="Google Shape;1489;p42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490" name="Google Shape;1490;p42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</a:t>
              </a: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Computació quàntica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-Cerbells artificials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-Superconductors (menys consum elèctric)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-Implantació de inteligencia artificial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5" name="Google Shape;1495;p42"/>
          <p:cNvSpPr txBox="1"/>
          <p:nvPr/>
        </p:nvSpPr>
        <p:spPr>
          <a:xfrm>
            <a:off x="2391900" y="15290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MILLORES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96" name="Google Shape;14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425" y="1563999"/>
            <a:ext cx="1131300" cy="11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00" y="2616125"/>
            <a:ext cx="1317025" cy="1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3"/>
          <p:cNvSpPr txBox="1"/>
          <p:nvPr>
            <p:ph idx="2" type="title"/>
          </p:nvPr>
        </p:nvSpPr>
        <p:spPr>
          <a:xfrm>
            <a:off x="720000" y="60986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SISENA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ACTUALITAT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503" name="Google Shape;1503;p43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3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505" name="Google Shape;1505;p43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506" name="Google Shape;1506;p43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-Arquitectura vectorial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1" name="Google Shape;1511;p43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4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CONCLUSIONS</a:t>
            </a:r>
            <a:endParaRPr sz="3900"/>
          </a:p>
        </p:txBody>
      </p:sp>
      <p:sp>
        <p:nvSpPr>
          <p:cNvPr id="1517" name="Google Shape;1517;p4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La primera generació utilitzava tubs de buit i targetes perforades. La segona generació va introduir els transistors i la memòria RAM. La tercera generació va veure l'arribada dels microprocessadors i els ordinadors personals. La quarta generació es caracteritza pels microprocessadors avançats, la miniaturització i l'expansió de la informàtica en la vida quotidiana. La cinquena generació d'ordinadors es destaca per avenços en la intel·ligència artificial i la computació quàntica, permetent sistemes que aprenen i raonen com els humans. La sisena generació continua en desenvolupament.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5"/>
          <p:cNvSpPr txBox="1"/>
          <p:nvPr>
            <p:ph type="ctrTitle"/>
          </p:nvPr>
        </p:nvSpPr>
        <p:spPr>
          <a:xfrm>
            <a:off x="1138000" y="673825"/>
            <a:ext cx="6843000" cy="23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b="1" lang="en" sz="4600"/>
              <a:t>GRÀCIES</a:t>
            </a:r>
            <a:br>
              <a:rPr lang="en"/>
            </a:b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23" name="Google Shape;1523;p45"/>
          <p:cNvSpPr txBox="1"/>
          <p:nvPr>
            <p:ph idx="1" type="subTitle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Vilaplana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Zulema Romero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31"/>
          <p:cNvGrpSpPr/>
          <p:nvPr/>
        </p:nvGrpSpPr>
        <p:grpSpPr>
          <a:xfrm>
            <a:off x="3403800" y="2937200"/>
            <a:ext cx="2336400" cy="1392300"/>
            <a:chOff x="3403800" y="2937200"/>
            <a:chExt cx="2336400" cy="1392300"/>
          </a:xfrm>
        </p:grpSpPr>
        <p:sp>
          <p:nvSpPr>
            <p:cNvPr id="1264" name="Google Shape;1264;p31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31"/>
          <p:cNvGrpSpPr/>
          <p:nvPr/>
        </p:nvGrpSpPr>
        <p:grpSpPr>
          <a:xfrm>
            <a:off x="6087600" y="2937200"/>
            <a:ext cx="2336400" cy="1392300"/>
            <a:chOff x="6087600" y="3013400"/>
            <a:chExt cx="2336400" cy="1392300"/>
          </a:xfrm>
        </p:grpSpPr>
        <p:sp>
          <p:nvSpPr>
            <p:cNvPr id="1270" name="Google Shape;1270;p31"/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31"/>
          <p:cNvGrpSpPr/>
          <p:nvPr/>
        </p:nvGrpSpPr>
        <p:grpSpPr>
          <a:xfrm>
            <a:off x="6087600" y="1046825"/>
            <a:ext cx="2336400" cy="1392300"/>
            <a:chOff x="6087600" y="1123025"/>
            <a:chExt cx="2336400" cy="1392300"/>
          </a:xfrm>
        </p:grpSpPr>
        <p:sp>
          <p:nvSpPr>
            <p:cNvPr id="1276" name="Google Shape;1276;p31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31"/>
          <p:cNvGrpSpPr/>
          <p:nvPr/>
        </p:nvGrpSpPr>
        <p:grpSpPr>
          <a:xfrm>
            <a:off x="720000" y="2937200"/>
            <a:ext cx="2336400" cy="1392300"/>
            <a:chOff x="720000" y="3013400"/>
            <a:chExt cx="2336400" cy="1392300"/>
          </a:xfrm>
        </p:grpSpPr>
        <p:sp>
          <p:nvSpPr>
            <p:cNvPr id="1282" name="Google Shape;1282;p31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31"/>
          <p:cNvGrpSpPr/>
          <p:nvPr/>
        </p:nvGrpSpPr>
        <p:grpSpPr>
          <a:xfrm>
            <a:off x="720000" y="1046825"/>
            <a:ext cx="2336400" cy="1392300"/>
            <a:chOff x="720000" y="1123025"/>
            <a:chExt cx="2336400" cy="1392300"/>
          </a:xfrm>
        </p:grpSpPr>
        <p:sp>
          <p:nvSpPr>
            <p:cNvPr id="1288" name="Google Shape;1288;p31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31"/>
          <p:cNvGrpSpPr/>
          <p:nvPr/>
        </p:nvGrpSpPr>
        <p:grpSpPr>
          <a:xfrm>
            <a:off x="3403800" y="1046825"/>
            <a:ext cx="2336400" cy="1392300"/>
            <a:chOff x="3403800" y="1123025"/>
            <a:chExt cx="2336400" cy="1392300"/>
          </a:xfrm>
        </p:grpSpPr>
        <p:sp>
          <p:nvSpPr>
            <p:cNvPr id="1294" name="Google Shape;1294;p31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31"/>
          <p:cNvSpPr txBox="1"/>
          <p:nvPr>
            <p:ph type="title"/>
          </p:nvPr>
        </p:nvSpPr>
        <p:spPr>
          <a:xfrm>
            <a:off x="720000" y="1264700"/>
            <a:ext cx="23364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GENERACIÓ</a:t>
            </a:r>
            <a:endParaRPr/>
          </a:p>
        </p:txBody>
      </p:sp>
      <p:sp>
        <p:nvSpPr>
          <p:cNvPr id="1300" name="Google Shape;1300;p31"/>
          <p:cNvSpPr txBox="1"/>
          <p:nvPr>
            <p:ph idx="3" type="title"/>
          </p:nvPr>
        </p:nvSpPr>
        <p:spPr>
          <a:xfrm>
            <a:off x="3403800" y="1264700"/>
            <a:ext cx="23364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SEGONA GENERACIÓ</a:t>
            </a:r>
            <a:endParaRPr/>
          </a:p>
        </p:txBody>
      </p:sp>
      <p:sp>
        <p:nvSpPr>
          <p:cNvPr id="1301" name="Google Shape;1301;p31"/>
          <p:cNvSpPr txBox="1"/>
          <p:nvPr>
            <p:ph idx="6" type="title"/>
          </p:nvPr>
        </p:nvSpPr>
        <p:spPr>
          <a:xfrm>
            <a:off x="6087600" y="1264700"/>
            <a:ext cx="23364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TERCERA GENERACIÓ</a:t>
            </a:r>
            <a:endParaRPr/>
          </a:p>
        </p:txBody>
      </p:sp>
      <p:sp>
        <p:nvSpPr>
          <p:cNvPr id="1302" name="Google Shape;1302;p31"/>
          <p:cNvSpPr txBox="1"/>
          <p:nvPr>
            <p:ph idx="9" type="title"/>
          </p:nvPr>
        </p:nvSpPr>
        <p:spPr>
          <a:xfrm>
            <a:off x="720000" y="3155075"/>
            <a:ext cx="2336400" cy="1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QUARTA GENERACIÓ</a:t>
            </a:r>
            <a:endParaRPr/>
          </a:p>
        </p:txBody>
      </p:sp>
      <p:sp>
        <p:nvSpPr>
          <p:cNvPr id="1303" name="Google Shape;1303;p31"/>
          <p:cNvSpPr txBox="1"/>
          <p:nvPr>
            <p:ph idx="15" type="title"/>
          </p:nvPr>
        </p:nvSpPr>
        <p:spPr>
          <a:xfrm>
            <a:off x="3403800" y="3155075"/>
            <a:ext cx="23364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CINQUENA GENERACIÓ</a:t>
            </a:r>
            <a:endParaRPr/>
          </a:p>
        </p:txBody>
      </p:sp>
      <p:sp>
        <p:nvSpPr>
          <p:cNvPr id="1304" name="Google Shape;1304;p31"/>
          <p:cNvSpPr txBox="1"/>
          <p:nvPr>
            <p:ph idx="18" type="title"/>
          </p:nvPr>
        </p:nvSpPr>
        <p:spPr>
          <a:xfrm>
            <a:off x="6087600" y="3155075"/>
            <a:ext cx="23364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SISENA GENERACIÓ</a:t>
            </a:r>
            <a:endParaRPr/>
          </a:p>
        </p:txBody>
      </p:sp>
      <p:sp>
        <p:nvSpPr>
          <p:cNvPr id="1305" name="Google Shape;1305;p31"/>
          <p:cNvSpPr txBox="1"/>
          <p:nvPr>
            <p:ph idx="2" type="title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6" name="Google Shape;1306;p31"/>
          <p:cNvSpPr txBox="1"/>
          <p:nvPr>
            <p:ph idx="4" type="title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07" name="Google Shape;1307;p31"/>
          <p:cNvSpPr txBox="1"/>
          <p:nvPr>
            <p:ph idx="7" type="title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08" name="Google Shape;1308;p31"/>
          <p:cNvSpPr txBox="1"/>
          <p:nvPr>
            <p:ph idx="13" type="title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09" name="Google Shape;1309;p31"/>
          <p:cNvSpPr txBox="1"/>
          <p:nvPr>
            <p:ph idx="16" type="title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10" name="Google Shape;1310;p31"/>
          <p:cNvSpPr txBox="1"/>
          <p:nvPr>
            <p:ph idx="19" type="title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11" name="Google Shape;1311;p31"/>
          <p:cNvSpPr txBox="1"/>
          <p:nvPr/>
        </p:nvSpPr>
        <p:spPr>
          <a:xfrm>
            <a:off x="720000" y="582850"/>
            <a:ext cx="436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ÍNDEX</a:t>
            </a:r>
            <a:endParaRPr b="1" sz="26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12" name="Google Shape;13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525" y="86175"/>
            <a:ext cx="803900" cy="8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0" y="4297755"/>
            <a:ext cx="803900" cy="80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2"/>
          <p:cNvSpPr txBox="1"/>
          <p:nvPr>
            <p:ph idx="2" type="title"/>
          </p:nvPr>
        </p:nvSpPr>
        <p:spPr>
          <a:xfrm>
            <a:off x="720000" y="61367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PRIMERA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1940-1952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319" name="Google Shape;1319;p32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0" name="Google Shape;1320;p32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321" name="Google Shape;1321;p32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ato"/>
                <a:buChar char="●"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-Utilitzaven tubs de buit pels circuits i tambors magnètics per la memòria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-Gran quantitat d'electricitat i calor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-Llenguatge màquina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-Sol un programa podia ser instal·lat a la vegada i trigava dies a instal·lar-se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-L'ENIAC ocupava tot el soterrani i podia fer cinc mil sumes per minut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-Pensaven que amb 20 ordinadors se saturaria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-L'UNIVAC va ser utilitzada pel recompte de vots d'USA i van trigar 45 min.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6" name="Google Shape;1326;p32"/>
          <p:cNvSpPr txBox="1"/>
          <p:nvPr/>
        </p:nvSpPr>
        <p:spPr>
          <a:xfrm>
            <a:off x="2391900" y="15290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MILLORES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3"/>
          <p:cNvSpPr txBox="1"/>
          <p:nvPr>
            <p:ph idx="2" type="title"/>
          </p:nvPr>
        </p:nvSpPr>
        <p:spPr>
          <a:xfrm>
            <a:off x="720000" y="609875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chemeClr val="dk2"/>
                </a:solidFill>
              </a:rPr>
              <a:t>PRIMERA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chemeClr val="dk2"/>
                </a:solidFill>
              </a:rPr>
              <a:t>1940-1952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332" name="Google Shape;1332;p33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3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34" name="Google Shape;1334;p33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335" name="Google Shape;1335;p33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</a:t>
              </a: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Z-1 (primer ordenador mecànic programable) 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-ENIAC (Primer Ordinador digital no programable) 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-EDVAC (Segona generació de l'ENIAC)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-SALY (Primer ordinador en el mercat general)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-UNIVAC I (Primer ordinador comercial en desenvolupament en USA)</a:t>
              </a:r>
              <a:r>
                <a:rPr lang="en" sz="11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33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41" name="Google Shape;1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125" y="1921650"/>
            <a:ext cx="1272275" cy="9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33"/>
          <p:cNvSpPr txBox="1"/>
          <p:nvPr/>
        </p:nvSpPr>
        <p:spPr>
          <a:xfrm>
            <a:off x="6336300" y="2777650"/>
            <a:ext cx="280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ENIAC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4"/>
          <p:cNvSpPr txBox="1"/>
          <p:nvPr>
            <p:ph idx="2" type="title"/>
          </p:nvPr>
        </p:nvSpPr>
        <p:spPr>
          <a:xfrm>
            <a:off x="959100" y="600550"/>
            <a:ext cx="722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SEGONA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1956-1964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348" name="Google Shape;1348;p34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34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350" name="Google Shape;1350;p34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-Primer disc magnetic  (IBM)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-Transistors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-Ordinadors més petits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-Millora de la programació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-Xarxes de nuclis magnètics per ampliar el emmagatzematge. 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5" name="Google Shape;1355;p34"/>
          <p:cNvSpPr txBox="1"/>
          <p:nvPr/>
        </p:nvSpPr>
        <p:spPr>
          <a:xfrm>
            <a:off x="2391900" y="15290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MILLORES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56" name="Google Shape;13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470" y="2015945"/>
            <a:ext cx="1343325" cy="13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74" y="2095800"/>
            <a:ext cx="1265550" cy="9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Google Shape;1358;p34"/>
          <p:cNvSpPr txBox="1"/>
          <p:nvPr/>
        </p:nvSpPr>
        <p:spPr>
          <a:xfrm>
            <a:off x="6752100" y="2987275"/>
            <a:ext cx="229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DISC MAGNÈTIC IBM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59" name="Google Shape;1359;p34"/>
          <p:cNvSpPr txBox="1"/>
          <p:nvPr/>
        </p:nvSpPr>
        <p:spPr>
          <a:xfrm>
            <a:off x="5817300" y="1929250"/>
            <a:ext cx="306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TRANSITORS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5"/>
          <p:cNvSpPr txBox="1"/>
          <p:nvPr>
            <p:ph idx="2" type="title"/>
          </p:nvPr>
        </p:nvSpPr>
        <p:spPr>
          <a:xfrm>
            <a:off x="959100" y="609863"/>
            <a:ext cx="7225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SEGONA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1956-1964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365" name="Google Shape;1365;p35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5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67" name="Google Shape;1367;p35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368" name="Google Shape;1368;p35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-Link Trainer (Primer simulador de vol)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-IBM 1041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-System 360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3" name="Google Shape;1373;p35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74" name="Google Shape;13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175" y="2005162"/>
            <a:ext cx="1518700" cy="11331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5" name="Google Shape;13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775" y="2960725"/>
            <a:ext cx="1769600" cy="12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35"/>
          <p:cNvSpPr txBox="1"/>
          <p:nvPr/>
        </p:nvSpPr>
        <p:spPr>
          <a:xfrm>
            <a:off x="3406550" y="3339150"/>
            <a:ext cx="43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IBM 1041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77" name="Google Shape;1377;p35"/>
          <p:cNvSpPr txBox="1"/>
          <p:nvPr/>
        </p:nvSpPr>
        <p:spPr>
          <a:xfrm>
            <a:off x="6134400" y="3138325"/>
            <a:ext cx="30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Link trainer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6"/>
          <p:cNvSpPr txBox="1"/>
          <p:nvPr>
            <p:ph idx="2" type="title"/>
          </p:nvPr>
        </p:nvSpPr>
        <p:spPr>
          <a:xfrm>
            <a:off x="720000" y="61366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TERCERA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1964-1971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383" name="Google Shape;1383;p36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4" name="Google Shape;1384;p36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385" name="Google Shape;1385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</a:t>
              </a: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Invenció del chip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-Aparició dels circuits integrats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-Reducció del cost de fabricació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-Sistemes operatius (Facilitat de comunicació)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0" name="Google Shape;1390;p36"/>
          <p:cNvSpPr txBox="1"/>
          <p:nvPr/>
        </p:nvSpPr>
        <p:spPr>
          <a:xfrm>
            <a:off x="2391900" y="15290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MILLORES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91" name="Google Shape;13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75" y="2362975"/>
            <a:ext cx="1207075" cy="11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36"/>
          <p:cNvPicPr preferRelativeResize="0"/>
          <p:nvPr/>
        </p:nvPicPr>
        <p:blipFill rotWithShape="1">
          <a:blip r:embed="rId4">
            <a:alphaModFix/>
          </a:blip>
          <a:srcRect b="7706" l="8189" r="2596" t="8068"/>
          <a:stretch/>
        </p:blipFill>
        <p:spPr>
          <a:xfrm>
            <a:off x="4645600" y="2002825"/>
            <a:ext cx="1034500" cy="9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36"/>
          <p:cNvSpPr txBox="1"/>
          <p:nvPr/>
        </p:nvSpPr>
        <p:spPr>
          <a:xfrm>
            <a:off x="6708275" y="3316700"/>
            <a:ext cx="23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CHIP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394" name="Google Shape;1394;p36"/>
          <p:cNvSpPr txBox="1"/>
          <p:nvPr/>
        </p:nvSpPr>
        <p:spPr>
          <a:xfrm>
            <a:off x="5442975" y="1992213"/>
            <a:ext cx="43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CIRCUIT INTEGRAL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7"/>
          <p:cNvSpPr txBox="1"/>
          <p:nvPr>
            <p:ph idx="2" type="title"/>
          </p:nvPr>
        </p:nvSpPr>
        <p:spPr>
          <a:xfrm>
            <a:off x="720125" y="60986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TERCERA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1964-1971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400" name="Google Shape;1400;p37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7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402" name="Google Shape;1402;p37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403" name="Google Shape;1403;p37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-IBM 360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-CDC 6600 (executar 3.000.000 instruccions al segon)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-pdp 11/40  (minicomputadora destacada)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37"/>
          <p:cNvSpPr txBox="1"/>
          <p:nvPr/>
        </p:nvSpPr>
        <p:spPr>
          <a:xfrm>
            <a:off x="2391900" y="15214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ORDINADORS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09" name="Google Shape;14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497" y="1921650"/>
            <a:ext cx="1949650" cy="1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624" y="2388274"/>
            <a:ext cx="2423250" cy="16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37"/>
          <p:cNvSpPr txBox="1"/>
          <p:nvPr/>
        </p:nvSpPr>
        <p:spPr>
          <a:xfrm>
            <a:off x="6371350" y="3256800"/>
            <a:ext cx="28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IBM 360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12" name="Google Shape;1412;p37"/>
          <p:cNvSpPr txBox="1"/>
          <p:nvPr/>
        </p:nvSpPr>
        <p:spPr>
          <a:xfrm>
            <a:off x="4111625" y="3301725"/>
            <a:ext cx="431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CDC 6600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8"/>
          <p:cNvSpPr txBox="1"/>
          <p:nvPr>
            <p:ph idx="2" type="title"/>
          </p:nvPr>
        </p:nvSpPr>
        <p:spPr>
          <a:xfrm>
            <a:off x="720000" y="61366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QUARTA</a:t>
            </a:r>
            <a:r>
              <a:rPr b="1" lang="en" sz="3900">
                <a:solidFill>
                  <a:schemeClr val="dk2"/>
                </a:solidFill>
              </a:rPr>
              <a:t> GENERACIÓ</a:t>
            </a:r>
            <a:endParaRPr b="1" sz="3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2"/>
                </a:solidFill>
              </a:rPr>
              <a:t>1971-1981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418" name="Google Shape;1418;p38"/>
          <p:cNvSpPr txBox="1"/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9" name="Google Shape;1419;p38"/>
          <p:cNvGrpSpPr/>
          <p:nvPr/>
        </p:nvGrpSpPr>
        <p:grpSpPr>
          <a:xfrm>
            <a:off x="1708200" y="1620900"/>
            <a:ext cx="5727600" cy="1901700"/>
            <a:chOff x="1708175" y="1932750"/>
            <a:chExt cx="5727600" cy="1901700"/>
          </a:xfrm>
        </p:grpSpPr>
        <p:sp>
          <p:nvSpPr>
            <p:cNvPr id="1420" name="Google Shape;1420;p38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</a:t>
              </a: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Apareixen els microprocessadors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-Primers ordinadors personals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-GUI (Ratolí)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latin typeface="Anaheim"/>
                  <a:ea typeface="Anaheim"/>
                  <a:cs typeface="Anaheim"/>
                  <a:sym typeface="Anaheim"/>
                </a:rPr>
                <a:t>-Chips de silici</a:t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5" name="Google Shape;1425;p38"/>
          <p:cNvSpPr txBox="1"/>
          <p:nvPr/>
        </p:nvSpPr>
        <p:spPr>
          <a:xfrm>
            <a:off x="2391900" y="1529050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naheim"/>
                <a:ea typeface="Anaheim"/>
                <a:cs typeface="Anaheim"/>
                <a:sym typeface="Anaheim"/>
              </a:rPr>
              <a:t>MILLORES</a:t>
            </a:r>
            <a:endParaRPr b="1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26" name="Google Shape;14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624" y="2023700"/>
            <a:ext cx="1362302" cy="7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50" y="2329899"/>
            <a:ext cx="1190975" cy="7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38"/>
          <p:cNvSpPr txBox="1"/>
          <p:nvPr/>
        </p:nvSpPr>
        <p:spPr>
          <a:xfrm>
            <a:off x="4888950" y="3119575"/>
            <a:ext cx="417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MICROPROCESADORS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9" name="Google Shape;1429;p38"/>
          <p:cNvSpPr txBox="1"/>
          <p:nvPr/>
        </p:nvSpPr>
        <p:spPr>
          <a:xfrm>
            <a:off x="6561000" y="2813375"/>
            <a:ext cx="258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GUI</a:t>
            </a:r>
            <a:endParaRPr sz="8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