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4"/>
    <p:sldMasterId id="214748369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Lexend SemiBold"/>
      <p:regular r:id="rId39"/>
      <p:bold r:id="rId40"/>
    </p:embeddedFont>
    <p:embeddedFont>
      <p:font typeface="Lexend Light"/>
      <p:regular r:id="rId41"/>
      <p:bold r:id="rId42"/>
    </p:embeddedFont>
    <p:embeddedFont>
      <p:font typeface="Lexend Medium"/>
      <p:regular r:id="rId43"/>
      <p:bold r:id="rId44"/>
    </p:embeddedFont>
    <p:embeddedFont>
      <p:font typeface="Lexend"/>
      <p:regular r:id="rId45"/>
      <p:bold r:id="rId46"/>
    </p:embeddedFont>
    <p:embeddedFont>
      <p:font typeface="Roboto Mon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exendSemiBold-bold.fntdata"/><Relationship Id="rId42" Type="http://schemas.openxmlformats.org/officeDocument/2006/relationships/font" Target="fonts/LexendLight-bold.fntdata"/><Relationship Id="rId41" Type="http://schemas.openxmlformats.org/officeDocument/2006/relationships/font" Target="fonts/LexendLight-regular.fntdata"/><Relationship Id="rId44" Type="http://schemas.openxmlformats.org/officeDocument/2006/relationships/font" Target="fonts/LexendMedium-bold.fntdata"/><Relationship Id="rId43" Type="http://schemas.openxmlformats.org/officeDocument/2006/relationships/font" Target="fonts/LexendMedium-regular.fntdata"/><Relationship Id="rId46" Type="http://schemas.openxmlformats.org/officeDocument/2006/relationships/font" Target="fonts/Lexend-bold.fntdata"/><Relationship Id="rId45" Type="http://schemas.openxmlformats.org/officeDocument/2006/relationships/font" Target="fonts/Lexend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RobotoMono-bold.fntdata"/><Relationship Id="rId47" Type="http://schemas.openxmlformats.org/officeDocument/2006/relationships/font" Target="fonts/RobotoMono-regular.fntdata"/><Relationship Id="rId49" Type="http://schemas.openxmlformats.org/officeDocument/2006/relationships/font" Target="fonts/RobotoMon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LexendSemiBold-regular.fntdata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RobotoMon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34d28ba94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34d28ba94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34f569e4f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34f569e4f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g34d3cea101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2" name="Google Shape;2202;g34d3cea101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6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g34d3cea101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8" name="Google Shape;2218;g34d3cea101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2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g34d3cea101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4" name="Google Shape;2224;g34d3cea101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g34d3cea101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3" name="Google Shape;2233;g34d3cea101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7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34d3cea101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34d3cea101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8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g34d3cea101f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0" name="Google Shape;2250;g34d3cea101f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4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g34d3cea101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6" name="Google Shape;2266;g34d3cea101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2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34d3cea101f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4" name="Google Shape;2274;g34d3cea101f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2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g34d65388b4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4" name="Google Shape;2284;g34d65388b4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34d3cea10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34d3cea10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Inputs-</a:t>
            </a:r>
            <a:r>
              <a:rPr lang="en">
                <a:solidFill>
                  <a:schemeClr val="dk1"/>
                </a:solidFill>
              </a:rPr>
              <a:t>These are the values the neuron receives. For example, if the neuron is classifying an image, the inputs could be pixel values.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Weights- </a:t>
            </a:r>
            <a:r>
              <a:rPr lang="en">
                <a:solidFill>
                  <a:schemeClr val="dk1"/>
                </a:solidFill>
              </a:rPr>
              <a:t>Each input is multiplied by a </a:t>
            </a:r>
            <a:r>
              <a:rPr b="1" lang="en">
                <a:solidFill>
                  <a:schemeClr val="dk1"/>
                </a:solidFill>
              </a:rPr>
              <a:t>weight</a:t>
            </a:r>
            <a:r>
              <a:rPr lang="en">
                <a:solidFill>
                  <a:schemeClr val="dk1"/>
                </a:solidFill>
              </a:rPr>
              <a:t>. Weights control how important each input is to the final decision. A high weight means the input is important; a low weight means it's less important. Weights are learned during training.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Bias</a:t>
            </a:r>
            <a:r>
              <a:rPr lang="en">
                <a:solidFill>
                  <a:schemeClr val="dk1"/>
                </a:solidFill>
              </a:rPr>
              <a:t>: The bias is a number added to the sum. Bias helps the neuron decide more easily when to make a decision.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b="1" lang="en">
                <a:solidFill>
                  <a:schemeClr val="dk1"/>
                </a:solidFill>
              </a:rPr>
              <a:t>Higher bias</a:t>
            </a:r>
            <a:r>
              <a:rPr lang="en">
                <a:solidFill>
                  <a:schemeClr val="dk1"/>
                </a:solidFill>
              </a:rPr>
              <a:t> = the network is more confident in making a prediction, even with less information.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b="1" lang="en">
                <a:solidFill>
                  <a:schemeClr val="dk1"/>
                </a:solidFill>
              </a:rPr>
              <a:t>Lower bias</a:t>
            </a:r>
            <a:r>
              <a:rPr lang="en">
                <a:solidFill>
                  <a:schemeClr val="dk1"/>
                </a:solidFill>
              </a:rPr>
              <a:t> = the network is more cautious and needs clearer evidence before making a decision.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Activation Function</a:t>
            </a:r>
            <a:r>
              <a:rPr lang="en">
                <a:solidFill>
                  <a:schemeClr val="dk1"/>
                </a:solidFill>
              </a:rPr>
              <a:t>: After the calculation, the result is passed through an </a:t>
            </a:r>
            <a:r>
              <a:rPr b="1" lang="en">
                <a:solidFill>
                  <a:schemeClr val="dk1"/>
                </a:solidFill>
              </a:rPr>
              <a:t>activation function</a:t>
            </a:r>
            <a:r>
              <a:rPr lang="en">
                <a:solidFill>
                  <a:schemeClr val="dk1"/>
                </a:solidFill>
              </a:rPr>
              <a:t> (like ReLU or sigmoid). This decides whether the neuron "activates" (turns on) or not, based on the result. It adds a non-linearity, allowing the network to learn complex patterns.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34d65388b4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34d65388b4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7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g34d3cea101f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9" name="Google Shape;2299;g34d3cea101f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4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g34d28ba94f9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6" name="Google Shape;2306;g34d28ba94f9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2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34d28ba94f9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34d28ba94f9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9" name="Shape 2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0" name="Google Shape;2430;g34be37776b1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1" name="Google Shape;2431;g34be37776b1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6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g34cdede7a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8" name="Google Shape;2438;g34cdede7a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3" name="Shape 2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4" name="Google Shape;2444;g34cdede7a1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5" name="Google Shape;2445;g34cdede7a1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0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34cdede7a1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34cdede7a1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7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g34f5939342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9" name="Google Shape;2459;g34f5939342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4" name="Shape 2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5" name="Google Shape;2465;g34f593934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6" name="Google Shape;2466;g34f593934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34d28ba94f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4" name="Google Shape;1994;g34d28ba94f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1" name="Shape 2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" name="Google Shape;2472;g34f5939342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3" name="Google Shape;2473;g34f5939342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Google Shape;2482;g34d28ba94f9_0_2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3" name="Google Shape;2483;g34d28ba94f9_0_2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7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g34d28ba94f9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9" name="Google Shape;2489;g34d28ba94f9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9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g34d3cea101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1" name="Google Shape;2091;g34d3cea101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complexity - </a:t>
            </a:r>
            <a:r>
              <a:rPr lang="en"/>
              <a:t>Imagine you're teaching someone how to identify a cat in a photo. The first layer might look for simple shapes, like edges. The next layer might look for more complex features, like eyes or ears.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learning -  It’s like learning to read: first, you learn letters, then words, then sentences.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g34d3cea101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9" name="Google Shape;2099;g34d3cea101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4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34d28ba94f9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6" name="Google Shape;2106;g34d28ba94f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GPU </a:t>
            </a:r>
            <a:r>
              <a:rPr lang="en">
                <a:solidFill>
                  <a:schemeClr val="dk1"/>
                </a:solidFill>
              </a:rPr>
              <a:t>(Graphics Processing Unit)</a:t>
            </a:r>
            <a:r>
              <a:rPr lang="en">
                <a:solidFill>
                  <a:schemeClr val="dk1"/>
                </a:solidFill>
              </a:rPr>
              <a:t> is better for handling lots of small,repetitive calculations, like the ones needed for training a machine learning model. CPU </a:t>
            </a:r>
            <a:r>
              <a:rPr lang="en">
                <a:solidFill>
                  <a:schemeClr val="dk1"/>
                </a:solidFill>
              </a:rPr>
              <a:t>(Central Processing Unit)</a:t>
            </a:r>
            <a:r>
              <a:rPr lang="en">
                <a:solidFill>
                  <a:schemeClr val="dk1"/>
                </a:solidFill>
              </a:rPr>
              <a:t> is slower when it comes to many repetitive tasks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4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g34d28ba94f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6" name="Google Shape;2126;g34d28ba94f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9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g34d28ba94f9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1" name="Google Shape;2161;g34d28ba94f9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34d65388b4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34d65388b4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solid with header">
  <p:cSld name="CUSTOM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2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4" type="body"/>
          </p:nvPr>
        </p:nvSpPr>
        <p:spPr>
          <a:xfrm>
            <a:off x="11693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3168">
          <p15:clr>
            <a:srgbClr val="E46962"/>
          </p15:clr>
        </p15:guide>
        <p15:guide id="3" orient="horz" pos="936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grid with header">
  <p:cSld name="CUSTOM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4" name="Google Shape;64;p1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3" name="Google Shape;123;p1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4" type="subTitle"/>
          </p:nvPr>
        </p:nvSpPr>
        <p:spPr>
          <a:xfrm>
            <a:off x="5767125" y="57270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type="title"/>
          </p:nvPr>
        </p:nvSpPr>
        <p:spPr>
          <a:xfrm>
            <a:off x="208725" y="344175"/>
            <a:ext cx="5340900" cy="18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eader">
  <p:cSld name="CUSTOM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2" name="Google Shape;132;p1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91" name="Google Shape;191;p1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3" name="Google Shape;193;p16"/>
          <p:cNvSpPr txBox="1"/>
          <p:nvPr>
            <p:ph type="title"/>
          </p:nvPr>
        </p:nvSpPr>
        <p:spPr>
          <a:xfrm>
            <a:off x="1579100" y="491225"/>
            <a:ext cx="49662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4" name="Google Shape;194;p16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95" name="Google Shape;195;p16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96" name="Google Shape;196;p16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orient="horz" pos="720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header">
  <p:cSld name="CUSTOM_1_1_1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99" name="Google Shape;199;p1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60" name="Google Shape;260;p17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61" name="Google Shape;261;p17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62" name="Google Shape;262;p17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3" name="Google Shape;263;p17"/>
          <p:cNvSpPr txBox="1"/>
          <p:nvPr>
            <p:ph idx="4" type="subTitle"/>
          </p:nvPr>
        </p:nvSpPr>
        <p:spPr>
          <a:xfrm>
            <a:off x="516425" y="2548200"/>
            <a:ext cx="37362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7"/>
          <p:cNvSpPr txBox="1"/>
          <p:nvPr>
            <p:ph idx="5" type="subTitle"/>
          </p:nvPr>
        </p:nvSpPr>
        <p:spPr>
          <a:xfrm>
            <a:off x="5128850" y="2548200"/>
            <a:ext cx="36795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7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_1_1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1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68" name="Google Shape;268;p1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27" name="Google Shape;327;p1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29" name="Google Shape;329;p18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30" name="Google Shape;330;p18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2" name="Google Shape;332;p18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boxes with header">
  <p:cSld name="CUSTOM_1_1_1_1_1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1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335" name="Google Shape;335;p1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94" name="Google Shape;394;p1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96" name="Google Shape;396;p19"/>
          <p:cNvSpPr txBox="1"/>
          <p:nvPr>
            <p:ph type="title"/>
          </p:nvPr>
        </p:nvSpPr>
        <p:spPr>
          <a:xfrm>
            <a:off x="209775" y="468575"/>
            <a:ext cx="50160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7" name="Google Shape;397;p19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98" name="Google Shape;398;p19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99" name="Google Shape;399;p19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es with header">
  <p:cSld name="CUSTOM_1_1_1_1_1_1_1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02" name="Google Shape;402;p2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61" name="Google Shape;461;p20"/>
          <p:cNvSpPr txBox="1"/>
          <p:nvPr>
            <p:ph type="title"/>
          </p:nvPr>
        </p:nvSpPr>
        <p:spPr>
          <a:xfrm>
            <a:off x="209775" y="468575"/>
            <a:ext cx="50160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2" name="Google Shape;462;p2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63" name="Google Shape;463;p20"/>
          <p:cNvSpPr txBox="1"/>
          <p:nvPr/>
        </p:nvSpPr>
        <p:spPr>
          <a:xfrm>
            <a:off x="0" y="-39600"/>
            <a:ext cx="26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▶ 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4" name="Google Shape;464;p2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0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66" name="Google Shape;466;p20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67" name="Google Shape;467;p20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8" name="Google Shape;468;p2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1_1_1_1_1_1_1_1_1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2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71" name="Google Shape;471;p2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30" name="Google Shape;530;p2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31" name="Google Shape;531;p2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1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3" name="Google Shape;533;p21"/>
          <p:cNvSpPr txBox="1"/>
          <p:nvPr>
            <p:ph idx="1" type="subTitle"/>
          </p:nvPr>
        </p:nvSpPr>
        <p:spPr>
          <a:xfrm>
            <a:off x="5767125" y="425525"/>
            <a:ext cx="3238500" cy="3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2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_1_1_1_1_1_1_1_1_1_1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2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37" name="Google Shape;537;p2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96" name="Google Shape;596;p2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97" name="Google Shape;597;p2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2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9" name="Google Shape;599;p2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_1_1_1_1_1_1_1_1_1_2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02" name="Google Shape;602;p2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61" name="Google Shape;661;p2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62" name="Google Shape;662;p2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3"/>
          <p:cNvSpPr txBox="1"/>
          <p:nvPr>
            <p:ph type="title"/>
          </p:nvPr>
        </p:nvSpPr>
        <p:spPr>
          <a:xfrm>
            <a:off x="208725" y="344175"/>
            <a:ext cx="7640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4" name="Google Shape;664;p23"/>
          <p:cNvSpPr txBox="1"/>
          <p:nvPr>
            <p:ph idx="1" type="body"/>
          </p:nvPr>
        </p:nvSpPr>
        <p:spPr>
          <a:xfrm>
            <a:off x="208725" y="2320375"/>
            <a:ext cx="7353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65" name="Google Shape;665;p2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_1_1_1_1_1_1_1_1_2_1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2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68" name="Google Shape;668;p2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27" name="Google Shape;727;p2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28" name="Google Shape;728;p2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4"/>
          <p:cNvSpPr txBox="1"/>
          <p:nvPr>
            <p:ph type="title"/>
          </p:nvPr>
        </p:nvSpPr>
        <p:spPr>
          <a:xfrm>
            <a:off x="208725" y="344175"/>
            <a:ext cx="741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0" name="Google Shape;730;p24"/>
          <p:cNvSpPr txBox="1"/>
          <p:nvPr>
            <p:ph idx="1" type="body"/>
          </p:nvPr>
        </p:nvSpPr>
        <p:spPr>
          <a:xfrm>
            <a:off x="208725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731" name="Google Shape;731;p24"/>
          <p:cNvSpPr txBox="1"/>
          <p:nvPr>
            <p:ph idx="2" type="body"/>
          </p:nvPr>
        </p:nvSpPr>
        <p:spPr>
          <a:xfrm>
            <a:off x="4684150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732" name="Google Shape;732;p2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_1_1_1_1_1_1_1_1_1_2_1_1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p2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35" name="Google Shape;735;p2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94" name="Google Shape;794;p2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95" name="Google Shape;795;p2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5"/>
          <p:cNvSpPr txBox="1"/>
          <p:nvPr>
            <p:ph type="title"/>
          </p:nvPr>
        </p:nvSpPr>
        <p:spPr>
          <a:xfrm>
            <a:off x="208725" y="344175"/>
            <a:ext cx="76011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7" name="Google Shape;797;p2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CUSTOM_1_1_1_1_1_1_1_1_1_1_2_1_1_1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2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00" name="Google Shape;800;p2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59" name="Google Shape;859;p2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60" name="Google Shape;860;p2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26"/>
          <p:cNvSpPr txBox="1"/>
          <p:nvPr>
            <p:ph type="title"/>
          </p:nvPr>
        </p:nvSpPr>
        <p:spPr>
          <a:xfrm>
            <a:off x="208725" y="344175"/>
            <a:ext cx="555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2" name="Google Shape;862;p26"/>
          <p:cNvSpPr txBox="1"/>
          <p:nvPr>
            <p:ph idx="1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3" name="Google Shape;863;p26"/>
          <p:cNvSpPr txBox="1"/>
          <p:nvPr>
            <p:ph idx="2" type="body"/>
          </p:nvPr>
        </p:nvSpPr>
        <p:spPr>
          <a:xfrm>
            <a:off x="208725" y="3050325"/>
            <a:ext cx="6666600" cy="18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64" name="Google Shape;864;p2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1_1_1_1_1_1_1_1_1_1_2_1_1_1_1"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p2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67" name="Google Shape;867;p2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26" name="Google Shape;926;p2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27" name="Google Shape;927;p2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27"/>
          <p:cNvSpPr txBox="1"/>
          <p:nvPr>
            <p:ph type="title"/>
          </p:nvPr>
        </p:nvSpPr>
        <p:spPr>
          <a:xfrm>
            <a:off x="836250" y="1569150"/>
            <a:ext cx="74715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9" name="Google Shape;929;p2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2" name="Google Shape;932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3" name="Google Shape;93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7" name="Google Shape;937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8" name="Google Shape;938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939" name="Google Shape;93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1_1_1_1_1_1_1_1_1_1_2_1_1_1_1_1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3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42" name="Google Shape;942;p3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2" name="Google Shape;962;p3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01" name="Google Shape;1001;p3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02" name="Google Shape;1002;p3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4" name="Google Shape;1004;p30"/>
          <p:cNvSpPr txBox="1"/>
          <p:nvPr>
            <p:ph idx="1" type="subTitle"/>
          </p:nvPr>
        </p:nvSpPr>
        <p:spPr>
          <a:xfrm>
            <a:off x="208725" y="246495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5" name="Google Shape;1005;p3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1_1_1_1_1_1_1_1_1_1_2_1_1_1_1_1_1"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oogle Shape;1007;p3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08" name="Google Shape;1008;p3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67" name="Google Shape;1067;p3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68" name="Google Shape;1068;p3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1"/>
          <p:cNvSpPr txBox="1"/>
          <p:nvPr>
            <p:ph idx="1" type="body"/>
          </p:nvPr>
        </p:nvSpPr>
        <p:spPr>
          <a:xfrm>
            <a:off x="1578900" y="11350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70" name="Google Shape;1070;p3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1_1_1_1_1_1_1_1_1_1_2_1_1_1_1_1_1_1"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oogle Shape;1072;p3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73" name="Google Shape;1073;p3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32" name="Google Shape;1132;p3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33" name="Google Shape;1133;p3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2"/>
          <p:cNvSpPr txBox="1"/>
          <p:nvPr>
            <p:ph idx="1" type="body"/>
          </p:nvPr>
        </p:nvSpPr>
        <p:spPr>
          <a:xfrm>
            <a:off x="2919350" y="14236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35" name="Google Shape;1135;p32"/>
          <p:cNvSpPr txBox="1"/>
          <p:nvPr>
            <p:ph type="title"/>
          </p:nvPr>
        </p:nvSpPr>
        <p:spPr>
          <a:xfrm>
            <a:off x="221150" y="1423650"/>
            <a:ext cx="25101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6" name="Google Shape;1136;p3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id">
  <p:cSld name="CUSTOM_1_1_1_1_1_1_1_1_1_1_2_1_1_1_1_1_1_1_1"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oogle Shape;1138;p3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39" name="Google Shape;1139;p3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6" name="Google Shape;1146;p3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98" name="Google Shape;1198;p3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99" name="Google Shape;1199;p3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3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_1_1_1_1_1_1_1_1_1_2_1_1_1_1_1_1_1_1_1"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3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203" name="Google Shape;1203;p3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3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_1_1_1_1_1_1_1_1_1_2_1_1_1_1_1_1_1_1_1_1"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07" name="Google Shape;1207;p3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08" name="Google Shape;1208;p3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67" name="Google Shape;1267;p3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35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9" name="Google Shape;1269;p35"/>
          <p:cNvSpPr txBox="1"/>
          <p:nvPr>
            <p:ph idx="1" type="subTitle"/>
          </p:nvPr>
        </p:nvSpPr>
        <p:spPr>
          <a:xfrm>
            <a:off x="20872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0" name="Google Shape;1270;p35"/>
          <p:cNvSpPr txBox="1"/>
          <p:nvPr>
            <p:ph idx="2" type="subTitle"/>
          </p:nvPr>
        </p:nvSpPr>
        <p:spPr>
          <a:xfrm>
            <a:off x="3281550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1" name="Google Shape;1271;p35"/>
          <p:cNvSpPr txBox="1"/>
          <p:nvPr>
            <p:ph idx="3" type="subTitle"/>
          </p:nvPr>
        </p:nvSpPr>
        <p:spPr>
          <a:xfrm>
            <a:off x="635437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2" name="Google Shape;1272;p35"/>
          <p:cNvSpPr txBox="1"/>
          <p:nvPr>
            <p:ph idx="4" type="subTitle"/>
          </p:nvPr>
        </p:nvSpPr>
        <p:spPr>
          <a:xfrm>
            <a:off x="20872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3" name="Google Shape;1273;p35"/>
          <p:cNvSpPr txBox="1"/>
          <p:nvPr>
            <p:ph idx="5" type="subTitle"/>
          </p:nvPr>
        </p:nvSpPr>
        <p:spPr>
          <a:xfrm>
            <a:off x="3281550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4" name="Google Shape;1274;p35"/>
          <p:cNvSpPr txBox="1"/>
          <p:nvPr>
            <p:ph idx="6" type="subTitle"/>
          </p:nvPr>
        </p:nvSpPr>
        <p:spPr>
          <a:xfrm>
            <a:off x="635437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5" name="Google Shape;1275;p3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_1_1_1_1_1_1_1_1_1_2_1_1_1_1_1_1_1_1_1_1_1"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3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78" name="Google Shape;1278;p3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79" name="Google Shape;1279;p3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4" name="Google Shape;1304;p3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5" name="Google Shape;1305;p3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8" name="Google Shape;1328;p3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5" name="Google Shape;1335;p3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6" name="Google Shape;1336;p3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7" name="Google Shape;1337;p3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38" name="Google Shape;1338;p3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36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0" name="Google Shape;1340;p36"/>
          <p:cNvSpPr txBox="1"/>
          <p:nvPr>
            <p:ph idx="1" type="body"/>
          </p:nvPr>
        </p:nvSpPr>
        <p:spPr>
          <a:xfrm>
            <a:off x="208725" y="2304400"/>
            <a:ext cx="33528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41" name="Google Shape;1341;p36"/>
          <p:cNvSpPr/>
          <p:nvPr>
            <p:ph idx="2" type="pic"/>
          </p:nvPr>
        </p:nvSpPr>
        <p:spPr>
          <a:xfrm>
            <a:off x="3769050" y="2304400"/>
            <a:ext cx="5156700" cy="25686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342" name="Google Shape;1342;p3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_1_1_1_1_1_1_1_1_2_1_1_1_1_1_1_1_1_1_1_1_1"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3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345" name="Google Shape;1345;p3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46" name="Google Shape;1346;p3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05" name="Google Shape;1405;p3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37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7" name="Google Shape;1407;p37"/>
          <p:cNvSpPr txBox="1"/>
          <p:nvPr>
            <p:ph idx="1" type="body"/>
          </p:nvPr>
        </p:nvSpPr>
        <p:spPr>
          <a:xfrm>
            <a:off x="11736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08" name="Google Shape;1408;p37"/>
          <p:cNvSpPr txBox="1"/>
          <p:nvPr>
            <p:ph idx="2" type="subTitle"/>
          </p:nvPr>
        </p:nvSpPr>
        <p:spPr>
          <a:xfrm>
            <a:off x="11736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9" name="Google Shape;1409;p37"/>
          <p:cNvSpPr txBox="1"/>
          <p:nvPr>
            <p:ph idx="3" type="body"/>
          </p:nvPr>
        </p:nvSpPr>
        <p:spPr>
          <a:xfrm>
            <a:off x="49161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10" name="Google Shape;1410;p37"/>
          <p:cNvSpPr txBox="1"/>
          <p:nvPr>
            <p:ph idx="4" type="subTitle"/>
          </p:nvPr>
        </p:nvSpPr>
        <p:spPr>
          <a:xfrm>
            <a:off x="49161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1" name="Google Shape;1411;p3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_1_1_1_1_1_1_1_1_1_2_1_1_1_1_1_1_1_1_1_1_1_1_1"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3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14" name="Google Shape;1414;p3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15" name="Google Shape;1415;p3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74" name="Google Shape;1474;p3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38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6" name="Google Shape;1476;p38"/>
          <p:cNvSpPr txBox="1"/>
          <p:nvPr>
            <p:ph idx="1" type="body"/>
          </p:nvPr>
        </p:nvSpPr>
        <p:spPr>
          <a:xfrm>
            <a:off x="208725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77" name="Google Shape;1477;p38"/>
          <p:cNvSpPr txBox="1"/>
          <p:nvPr>
            <p:ph idx="2" type="subTitle"/>
          </p:nvPr>
        </p:nvSpPr>
        <p:spPr>
          <a:xfrm>
            <a:off x="208725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8" name="Google Shape;1478;p38"/>
          <p:cNvSpPr txBox="1"/>
          <p:nvPr>
            <p:ph idx="3" type="body"/>
          </p:nvPr>
        </p:nvSpPr>
        <p:spPr>
          <a:xfrm>
            <a:off x="3310098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79" name="Google Shape;1479;p38"/>
          <p:cNvSpPr txBox="1"/>
          <p:nvPr>
            <p:ph idx="4" type="subTitle"/>
          </p:nvPr>
        </p:nvSpPr>
        <p:spPr>
          <a:xfrm>
            <a:off x="3310098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0" name="Google Shape;1480;p38"/>
          <p:cNvSpPr txBox="1"/>
          <p:nvPr>
            <p:ph idx="5" type="body"/>
          </p:nvPr>
        </p:nvSpPr>
        <p:spPr>
          <a:xfrm>
            <a:off x="6411471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81" name="Google Shape;1481;p38"/>
          <p:cNvSpPr txBox="1"/>
          <p:nvPr>
            <p:ph idx="6" type="subTitle"/>
          </p:nvPr>
        </p:nvSpPr>
        <p:spPr>
          <a:xfrm>
            <a:off x="6411471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2" name="Google Shape;1482;p3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">
  <p:cSld name="CUSTOM_1_1_1_1_1_1_1_1_1_1_2_1_1_1_1_1_1_1_1_1_1_1_1_1_1"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85" name="Google Shape;1485;p3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86" name="Google Shape;1486;p3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3" name="Google Shape;1513;p3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1" name="Google Shape;1521;p3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2" name="Google Shape;1522;p3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3" name="Google Shape;1523;p3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0" name="Google Shape;1530;p3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1" name="Google Shape;1531;p3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45" name="Google Shape;1545;p3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39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7" name="Google Shape;1547;p39"/>
          <p:cNvSpPr txBox="1"/>
          <p:nvPr>
            <p:ph idx="1" type="body"/>
          </p:nvPr>
        </p:nvSpPr>
        <p:spPr>
          <a:xfrm>
            <a:off x="208725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48" name="Google Shape;1548;p39"/>
          <p:cNvSpPr txBox="1"/>
          <p:nvPr>
            <p:ph idx="2" type="subTitle"/>
          </p:nvPr>
        </p:nvSpPr>
        <p:spPr>
          <a:xfrm>
            <a:off x="208725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9" name="Google Shape;1549;p39"/>
          <p:cNvSpPr txBox="1"/>
          <p:nvPr>
            <p:ph idx="3" type="body"/>
          </p:nvPr>
        </p:nvSpPr>
        <p:spPr>
          <a:xfrm>
            <a:off x="2500573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0" name="Google Shape;1550;p39"/>
          <p:cNvSpPr txBox="1"/>
          <p:nvPr>
            <p:ph idx="4" type="subTitle"/>
          </p:nvPr>
        </p:nvSpPr>
        <p:spPr>
          <a:xfrm>
            <a:off x="2500573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1" name="Google Shape;1551;p39"/>
          <p:cNvSpPr txBox="1"/>
          <p:nvPr>
            <p:ph idx="5" type="body"/>
          </p:nvPr>
        </p:nvSpPr>
        <p:spPr>
          <a:xfrm>
            <a:off x="479242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2" name="Google Shape;1552;p39"/>
          <p:cNvSpPr txBox="1"/>
          <p:nvPr>
            <p:ph idx="6" type="subTitle"/>
          </p:nvPr>
        </p:nvSpPr>
        <p:spPr>
          <a:xfrm>
            <a:off x="479242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3" name="Google Shape;1553;p39"/>
          <p:cNvSpPr txBox="1"/>
          <p:nvPr>
            <p:ph idx="7" type="body"/>
          </p:nvPr>
        </p:nvSpPr>
        <p:spPr>
          <a:xfrm>
            <a:off x="708427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4" name="Google Shape;1554;p39"/>
          <p:cNvSpPr txBox="1"/>
          <p:nvPr>
            <p:ph idx="8" type="subTitle"/>
          </p:nvPr>
        </p:nvSpPr>
        <p:spPr>
          <a:xfrm>
            <a:off x="708427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5" name="Google Shape;1555;p3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1_1_1_1_1_1_1_1_1_1_2_1_1_1_1_1_1_1_1_1_1_1_1_1_1_1"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4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58" name="Google Shape;1558;p4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59" name="Google Shape;1559;p4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3" name="Google Shape;1573;p4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4" name="Google Shape;1574;p4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1" name="Google Shape;1581;p4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2" name="Google Shape;1582;p4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3" name="Google Shape;1583;p4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4" name="Google Shape;1584;p4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1" name="Google Shape;1591;p4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2" name="Google Shape;1592;p4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6" name="Google Shape;1596;p4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7" name="Google Shape;1597;p4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8" name="Google Shape;1598;p4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9" name="Google Shape;1599;p4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0" name="Google Shape;1600;p4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1" name="Google Shape;1601;p4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2" name="Google Shape;1602;p4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3" name="Google Shape;1603;p4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4" name="Google Shape;1604;p4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5" name="Google Shape;1605;p4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6" name="Google Shape;1606;p4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7" name="Google Shape;1607;p4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8" name="Google Shape;1608;p4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9" name="Google Shape;1609;p4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0" name="Google Shape;1610;p4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1" name="Google Shape;1611;p4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2" name="Google Shape;1612;p4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3" name="Google Shape;1613;p4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4" name="Google Shape;1614;p4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5" name="Google Shape;1615;p4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6" name="Google Shape;1616;p4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7" name="Google Shape;1617;p4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18" name="Google Shape;1618;p4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4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0" name="Google Shape;1620;p40"/>
          <p:cNvSpPr/>
          <p:nvPr>
            <p:ph idx="2" type="pic"/>
          </p:nvPr>
        </p:nvSpPr>
        <p:spPr>
          <a:xfrm>
            <a:off x="213450" y="2022825"/>
            <a:ext cx="8717100" cy="28377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621" name="Google Shape;1621;p4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_1_1_1_1_1_1_1_1_1_2_1_1_1_1_1_1_1_1_1_1_1_1_1_1_1_1"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4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24" name="Google Shape;1624;p4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25" name="Google Shape;1625;p4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6" name="Google Shape;1636;p4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7" name="Google Shape;1637;p4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8" name="Google Shape;1638;p4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0" name="Google Shape;1640;p4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4" name="Google Shape;1654;p4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5" name="Google Shape;1655;p4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6" name="Google Shape;1656;p4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3" name="Google Shape;1663;p4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4" name="Google Shape;1664;p4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5" name="Google Shape;1665;p4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6" name="Google Shape;1676;p4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7" name="Google Shape;1677;p4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84" name="Google Shape;1684;p4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41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6" name="Google Shape;1686;p41"/>
          <p:cNvSpPr txBox="1"/>
          <p:nvPr>
            <p:ph idx="1" type="body"/>
          </p:nvPr>
        </p:nvSpPr>
        <p:spPr>
          <a:xfrm>
            <a:off x="11736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87" name="Google Shape;1687;p41"/>
          <p:cNvSpPr txBox="1"/>
          <p:nvPr>
            <p:ph idx="2" type="subTitle"/>
          </p:nvPr>
        </p:nvSpPr>
        <p:spPr>
          <a:xfrm>
            <a:off x="11736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8" name="Google Shape;1688;p41"/>
          <p:cNvSpPr txBox="1"/>
          <p:nvPr>
            <p:ph idx="3" type="body"/>
          </p:nvPr>
        </p:nvSpPr>
        <p:spPr>
          <a:xfrm>
            <a:off x="49161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89" name="Google Shape;1689;p41"/>
          <p:cNvSpPr txBox="1"/>
          <p:nvPr>
            <p:ph idx="4" type="subTitle"/>
          </p:nvPr>
        </p:nvSpPr>
        <p:spPr>
          <a:xfrm>
            <a:off x="49161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0" name="Google Shape;1690;p41"/>
          <p:cNvSpPr/>
          <p:nvPr>
            <p:ph idx="5" type="pic"/>
          </p:nvPr>
        </p:nvSpPr>
        <p:spPr>
          <a:xfrm>
            <a:off x="11736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91" name="Google Shape;1691;p41"/>
          <p:cNvSpPr/>
          <p:nvPr>
            <p:ph idx="6" type="pic"/>
          </p:nvPr>
        </p:nvSpPr>
        <p:spPr>
          <a:xfrm>
            <a:off x="49161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92" name="Google Shape;1692;p4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_1_1_1_1_1_1_1_1_1_2_1_1_1_1_1_1_1_1_1_1_1_1_1_1_1_1_1"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4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95" name="Google Shape;1695;p4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96" name="Google Shape;1696;p4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1" name="Google Shape;1711;p4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2" name="Google Shape;1712;p4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3" name="Google Shape;1713;p4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2" name="Google Shape;1722;p4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3" name="Google Shape;1723;p4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4" name="Google Shape;1724;p4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5" name="Google Shape;1725;p4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6" name="Google Shape;1726;p4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7" name="Google Shape;1727;p4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8" name="Google Shape;1728;p4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9" name="Google Shape;1729;p4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0" name="Google Shape;1730;p4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1" name="Google Shape;1731;p4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2" name="Google Shape;1732;p4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3" name="Google Shape;1733;p4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4" name="Google Shape;1734;p4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5" name="Google Shape;1735;p4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6" name="Google Shape;1736;p4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7" name="Google Shape;1737;p4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8" name="Google Shape;1738;p4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9" name="Google Shape;1739;p4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0" name="Google Shape;1740;p4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1" name="Google Shape;1741;p4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2" name="Google Shape;1742;p4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3" name="Google Shape;1743;p4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4" name="Google Shape;1744;p4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5" name="Google Shape;1745;p4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6" name="Google Shape;1746;p4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7" name="Google Shape;1747;p4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8" name="Google Shape;1748;p4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9" name="Google Shape;1749;p4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0" name="Google Shape;1750;p4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1" name="Google Shape;1751;p4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2" name="Google Shape;1752;p4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3" name="Google Shape;1753;p4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4" name="Google Shape;1754;p4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55" name="Google Shape;1755;p4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42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7" name="Google Shape;1757;p42"/>
          <p:cNvSpPr txBox="1"/>
          <p:nvPr>
            <p:ph idx="1" type="body"/>
          </p:nvPr>
        </p:nvSpPr>
        <p:spPr>
          <a:xfrm>
            <a:off x="423750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58" name="Google Shape;1758;p42"/>
          <p:cNvSpPr txBox="1"/>
          <p:nvPr>
            <p:ph idx="2" type="subTitle"/>
          </p:nvPr>
        </p:nvSpPr>
        <p:spPr>
          <a:xfrm>
            <a:off x="423750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9" name="Google Shape;1759;p42"/>
          <p:cNvSpPr txBox="1"/>
          <p:nvPr>
            <p:ph idx="3" type="body"/>
          </p:nvPr>
        </p:nvSpPr>
        <p:spPr>
          <a:xfrm>
            <a:off x="3276074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60" name="Google Shape;1760;p42"/>
          <p:cNvSpPr txBox="1"/>
          <p:nvPr>
            <p:ph idx="4" type="subTitle"/>
          </p:nvPr>
        </p:nvSpPr>
        <p:spPr>
          <a:xfrm>
            <a:off x="327607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1" name="Google Shape;1761;p42"/>
          <p:cNvSpPr/>
          <p:nvPr>
            <p:ph idx="5" type="pic"/>
          </p:nvPr>
        </p:nvSpPr>
        <p:spPr>
          <a:xfrm>
            <a:off x="423750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2" name="Google Shape;1762;p42"/>
          <p:cNvSpPr/>
          <p:nvPr>
            <p:ph idx="6" type="pic"/>
          </p:nvPr>
        </p:nvSpPr>
        <p:spPr>
          <a:xfrm>
            <a:off x="327607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3" name="Google Shape;1763;p42"/>
          <p:cNvSpPr txBox="1"/>
          <p:nvPr>
            <p:ph idx="7" type="body"/>
          </p:nvPr>
        </p:nvSpPr>
        <p:spPr>
          <a:xfrm>
            <a:off x="6128397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64" name="Google Shape;1764;p42"/>
          <p:cNvSpPr txBox="1"/>
          <p:nvPr>
            <p:ph idx="8" type="subTitle"/>
          </p:nvPr>
        </p:nvSpPr>
        <p:spPr>
          <a:xfrm>
            <a:off x="612839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5" name="Google Shape;1765;p42"/>
          <p:cNvSpPr/>
          <p:nvPr>
            <p:ph idx="9" type="pic"/>
          </p:nvPr>
        </p:nvSpPr>
        <p:spPr>
          <a:xfrm>
            <a:off x="612839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6" name="Google Shape;1766;p4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1_1_1_1_1_1_1_2_1_1_1_1_1_1_1_1_1_1_1_1_1_1_1_1_1_1"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69" name="Google Shape;1769;p4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70" name="Google Shape;1770;p4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1" name="Google Shape;1771;p4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2" name="Google Shape;1772;p4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3" name="Google Shape;1773;p4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4" name="Google Shape;1774;p4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5" name="Google Shape;1775;p4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6" name="Google Shape;1776;p4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7" name="Google Shape;1777;p4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8" name="Google Shape;1778;p4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9" name="Google Shape;1779;p4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0" name="Google Shape;1780;p4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1" name="Google Shape;1781;p4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2" name="Google Shape;1782;p4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3" name="Google Shape;1783;p4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4" name="Google Shape;1784;p4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5" name="Google Shape;1785;p4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6" name="Google Shape;1786;p4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7" name="Google Shape;1787;p4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8" name="Google Shape;1788;p4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9" name="Google Shape;1789;p4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0" name="Google Shape;1790;p4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1" name="Google Shape;1791;p4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2" name="Google Shape;1792;p4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3" name="Google Shape;1793;p4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4" name="Google Shape;1794;p4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5" name="Google Shape;1795;p4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6" name="Google Shape;1796;p4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7" name="Google Shape;1797;p4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8" name="Google Shape;1798;p4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9" name="Google Shape;1799;p4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0" name="Google Shape;1800;p4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1" name="Google Shape;1801;p4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2" name="Google Shape;1802;p4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3" name="Google Shape;1803;p4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4" name="Google Shape;1804;p4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5" name="Google Shape;1805;p4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6" name="Google Shape;1806;p4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7" name="Google Shape;1807;p4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8" name="Google Shape;1808;p4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9" name="Google Shape;1809;p4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0" name="Google Shape;1810;p4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1" name="Google Shape;1811;p4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2" name="Google Shape;1812;p4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3" name="Google Shape;1813;p4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4" name="Google Shape;1814;p4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5" name="Google Shape;1815;p4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6" name="Google Shape;1816;p4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7" name="Google Shape;1817;p4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8" name="Google Shape;1818;p4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9" name="Google Shape;1819;p4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0" name="Google Shape;1820;p4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1" name="Google Shape;1821;p4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2" name="Google Shape;1822;p4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3" name="Google Shape;1823;p4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4" name="Google Shape;1824;p4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5" name="Google Shape;1825;p4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6" name="Google Shape;1826;p4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7" name="Google Shape;1827;p4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8" name="Google Shape;1828;p4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29" name="Google Shape;1829;p4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43"/>
          <p:cNvSpPr/>
          <p:nvPr>
            <p:ph idx="2" type="pic"/>
          </p:nvPr>
        </p:nvSpPr>
        <p:spPr>
          <a:xfrm>
            <a:off x="436350" y="262350"/>
            <a:ext cx="8271300" cy="46188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31" name="Google Shape;1831;p4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1_1_1_1_1_1_2_1_1_1_1_1_1_1_1_1_1_1_1_1_1_1_1_1_1_1"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4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834" name="Google Shape;1834;p4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835" name="Google Shape;1835;p4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7" name="Google Shape;1847;p4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8" name="Google Shape;1848;p4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9" name="Google Shape;1849;p4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0" name="Google Shape;1850;p4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1" name="Google Shape;1851;p4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2" name="Google Shape;1852;p4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3" name="Google Shape;1853;p4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4" name="Google Shape;1854;p4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5" name="Google Shape;1855;p4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6" name="Google Shape;1856;p4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7" name="Google Shape;1857;p4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8" name="Google Shape;1858;p4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9" name="Google Shape;1859;p4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0" name="Google Shape;1860;p4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1" name="Google Shape;1861;p4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2" name="Google Shape;1862;p4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3" name="Google Shape;1863;p4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4" name="Google Shape;1864;p4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5" name="Google Shape;1865;p4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6" name="Google Shape;1866;p4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7" name="Google Shape;1867;p4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8" name="Google Shape;1868;p4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9" name="Google Shape;1869;p4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0" name="Google Shape;1870;p4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1" name="Google Shape;1871;p4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4" name="Google Shape;1874;p4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5" name="Google Shape;1875;p4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6" name="Google Shape;1876;p4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7" name="Google Shape;1877;p4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8" name="Google Shape;1878;p4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9" name="Google Shape;1879;p4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0" name="Google Shape;1880;p4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1" name="Google Shape;1881;p4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2" name="Google Shape;1882;p4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3" name="Google Shape;1883;p4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4" name="Google Shape;1884;p4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5" name="Google Shape;1885;p4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6" name="Google Shape;1886;p4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7" name="Google Shape;1887;p4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8" name="Google Shape;1888;p4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9" name="Google Shape;1889;p4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0" name="Google Shape;1890;p4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1" name="Google Shape;1891;p4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2" name="Google Shape;1892;p4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3" name="Google Shape;1893;p4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94" name="Google Shape;1894;p4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44"/>
          <p:cNvSpPr txBox="1"/>
          <p:nvPr>
            <p:ph type="title"/>
          </p:nvPr>
        </p:nvSpPr>
        <p:spPr>
          <a:xfrm>
            <a:off x="208725" y="344175"/>
            <a:ext cx="87297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6" name="Google Shape;1896;p44"/>
          <p:cNvSpPr/>
          <p:nvPr>
            <p:ph idx="2" type="pic"/>
          </p:nvPr>
        </p:nvSpPr>
        <p:spPr>
          <a:xfrm>
            <a:off x="208725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7" name="Google Shape;1897;p44"/>
          <p:cNvSpPr/>
          <p:nvPr>
            <p:ph idx="3" type="pic"/>
          </p:nvPr>
        </p:nvSpPr>
        <p:spPr>
          <a:xfrm>
            <a:off x="3154251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8" name="Google Shape;1898;p44"/>
          <p:cNvSpPr/>
          <p:nvPr>
            <p:ph idx="4" type="pic"/>
          </p:nvPr>
        </p:nvSpPr>
        <p:spPr>
          <a:xfrm>
            <a:off x="6099777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9" name="Google Shape;1899;p44"/>
          <p:cNvSpPr/>
          <p:nvPr>
            <p:ph idx="5" type="pic"/>
          </p:nvPr>
        </p:nvSpPr>
        <p:spPr>
          <a:xfrm>
            <a:off x="208725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0" name="Google Shape;1900;p44"/>
          <p:cNvSpPr/>
          <p:nvPr>
            <p:ph idx="6" type="pic"/>
          </p:nvPr>
        </p:nvSpPr>
        <p:spPr>
          <a:xfrm>
            <a:off x="3154251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1" name="Google Shape;1901;p44"/>
          <p:cNvSpPr/>
          <p:nvPr>
            <p:ph idx="7" type="pic"/>
          </p:nvPr>
        </p:nvSpPr>
        <p:spPr>
          <a:xfrm>
            <a:off x="6099777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2" name="Google Shape;1902;p44"/>
          <p:cNvSpPr/>
          <p:nvPr>
            <p:ph idx="8" type="pic"/>
          </p:nvPr>
        </p:nvSpPr>
        <p:spPr>
          <a:xfrm>
            <a:off x="208725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3" name="Google Shape;1903;p44"/>
          <p:cNvSpPr/>
          <p:nvPr>
            <p:ph idx="9" type="pic"/>
          </p:nvPr>
        </p:nvSpPr>
        <p:spPr>
          <a:xfrm>
            <a:off x="3154251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4" name="Google Shape;1904;p44"/>
          <p:cNvSpPr/>
          <p:nvPr>
            <p:ph idx="13" type="pic"/>
          </p:nvPr>
        </p:nvSpPr>
        <p:spPr>
          <a:xfrm>
            <a:off x="6099777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5" name="Google Shape;1905;p4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57925"/>
            <a:ext cx="641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"/>
              <a:buNone/>
              <a:defRPr sz="4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239450" y="2823325"/>
            <a:ext cx="3145800" cy="2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864">
          <p15:clr>
            <a:srgbClr val="E46962"/>
          </p15:clr>
        </p15:guide>
        <p15:guide id="6" pos="196">
          <p15:clr>
            <a:srgbClr val="E46962"/>
          </p15:clr>
        </p15:guide>
        <p15:guide id="7" orient="horz" pos="936">
          <p15:clr>
            <a:srgbClr val="E46962"/>
          </p15:clr>
        </p15:guide>
        <p15:guide id="8" orient="horz" pos="68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rgbcolorpicker.com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learnpytorch.io/00_pytorch_fundamentals/" TargetMode="External"/><Relationship Id="rId4" Type="http://schemas.openxmlformats.org/officeDocument/2006/relationships/hyperlink" Target="https://www.youtube.com/watch?v=oBklltKXtDE" TargetMode="External"/><Relationship Id="rId5" Type="http://schemas.openxmlformats.org/officeDocument/2006/relationships/hyperlink" Target="https://www.nvidia.com/en-us/glossary/pytorch/" TargetMode="External"/><Relationship Id="rId6" Type="http://schemas.openxmlformats.org/officeDocument/2006/relationships/hyperlink" Target="https://medium.com/thedeephub/convolutional-neural-networks-a-comprehensive-guide-5cc0b5eae175" TargetMode="External"/><Relationship Id="rId7" Type="http://schemas.openxmlformats.org/officeDocument/2006/relationships/hyperlink" Target="https://www.youtube.com/watch?v=HGwBXDKFk9I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45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22, 2025</a:t>
            </a:r>
            <a:endParaRPr/>
          </a:p>
        </p:txBody>
      </p:sp>
      <p:sp>
        <p:nvSpPr>
          <p:cNvPr id="1911" name="Google Shape;1911;p45"/>
          <p:cNvSpPr txBox="1"/>
          <p:nvPr>
            <p:ph idx="2" type="subTitle"/>
          </p:nvPr>
        </p:nvSpPr>
        <p:spPr>
          <a:xfrm>
            <a:off x="5130925" y="498225"/>
            <a:ext cx="3903000" cy="16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Exploring CNNs and Image Recognition with PyTorch</a:t>
            </a:r>
            <a:endParaRPr sz="3000"/>
          </a:p>
        </p:txBody>
      </p:sp>
      <p:sp>
        <p:nvSpPr>
          <p:cNvPr id="1912" name="Google Shape;1912;p45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Computer Vision:</a:t>
            </a:r>
            <a:endParaRPr/>
          </a:p>
        </p:txBody>
      </p:sp>
      <p:sp>
        <p:nvSpPr>
          <p:cNvPr id="1913" name="Google Shape;1913;p45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Vision </a:t>
            </a:r>
            <a:endParaRPr/>
          </a:p>
        </p:txBody>
      </p:sp>
      <p:sp>
        <p:nvSpPr>
          <p:cNvPr id="1914" name="Google Shape;1914;p45"/>
          <p:cNvSpPr txBox="1"/>
          <p:nvPr>
            <p:ph idx="4" type="body"/>
          </p:nvPr>
        </p:nvSpPr>
        <p:spPr>
          <a:xfrm>
            <a:off x="115122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   3439    01</a:t>
            </a:r>
            <a:endParaRPr/>
          </a:p>
        </p:txBody>
      </p:sp>
      <p:grpSp>
        <p:nvGrpSpPr>
          <p:cNvPr id="1915" name="Google Shape;1915;p45"/>
          <p:cNvGrpSpPr/>
          <p:nvPr/>
        </p:nvGrpSpPr>
        <p:grpSpPr>
          <a:xfrm>
            <a:off x="556184" y="2571750"/>
            <a:ext cx="5210945" cy="2242155"/>
            <a:chOff x="2267909" y="2831175"/>
            <a:chExt cx="4608193" cy="1982804"/>
          </a:xfrm>
        </p:grpSpPr>
        <p:grpSp>
          <p:nvGrpSpPr>
            <p:cNvPr id="1916" name="Google Shape;1916;p45"/>
            <p:cNvGrpSpPr/>
            <p:nvPr/>
          </p:nvGrpSpPr>
          <p:grpSpPr>
            <a:xfrm>
              <a:off x="2267909" y="3080044"/>
              <a:ext cx="4608193" cy="1733935"/>
              <a:chOff x="5485193" y="340487"/>
              <a:chExt cx="3462464" cy="1302829"/>
            </a:xfrm>
          </p:grpSpPr>
          <p:sp>
            <p:nvSpPr>
              <p:cNvPr id="1917" name="Google Shape;1917;p45"/>
              <p:cNvSpPr/>
              <p:nvPr/>
            </p:nvSpPr>
            <p:spPr>
              <a:xfrm>
                <a:off x="5485193" y="340487"/>
                <a:ext cx="3462464" cy="1296479"/>
              </a:xfrm>
              <a:custGeom>
                <a:rect b="b" l="l" r="r" t="t"/>
                <a:pathLst>
                  <a:path extrusionOk="0" h="1296479" w="3462464">
                    <a:moveTo>
                      <a:pt x="0" y="0"/>
                    </a:moveTo>
                    <a:lnTo>
                      <a:pt x="3462464" y="0"/>
                    </a:lnTo>
                    <a:lnTo>
                      <a:pt x="3462464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18" name="Google Shape;1918;p45"/>
              <p:cNvSpPr/>
              <p:nvPr/>
            </p:nvSpPr>
            <p:spPr>
              <a:xfrm>
                <a:off x="784021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19" name="Google Shape;1919;p45"/>
              <p:cNvSpPr/>
              <p:nvPr/>
            </p:nvSpPr>
            <p:spPr>
              <a:xfrm>
                <a:off x="802481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0" name="Google Shape;1920;p45"/>
              <p:cNvSpPr/>
              <p:nvPr/>
            </p:nvSpPr>
            <p:spPr>
              <a:xfrm>
                <a:off x="820934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1" name="Google Shape;1921;p45"/>
              <p:cNvSpPr/>
              <p:nvPr/>
            </p:nvSpPr>
            <p:spPr>
              <a:xfrm>
                <a:off x="839393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2" name="Google Shape;1922;p45"/>
              <p:cNvSpPr/>
              <p:nvPr/>
            </p:nvSpPr>
            <p:spPr>
              <a:xfrm>
                <a:off x="857853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3" name="Google Shape;1923;p45"/>
              <p:cNvSpPr/>
              <p:nvPr/>
            </p:nvSpPr>
            <p:spPr>
              <a:xfrm>
                <a:off x="876306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4" name="Google Shape;1924;p45"/>
              <p:cNvSpPr/>
              <p:nvPr/>
            </p:nvSpPr>
            <p:spPr>
              <a:xfrm>
                <a:off x="675500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5" name="Google Shape;1925;p45"/>
              <p:cNvSpPr/>
              <p:nvPr/>
            </p:nvSpPr>
            <p:spPr>
              <a:xfrm>
                <a:off x="69395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6" name="Google Shape;1926;p45"/>
              <p:cNvSpPr/>
              <p:nvPr/>
            </p:nvSpPr>
            <p:spPr>
              <a:xfrm>
                <a:off x="712412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7" name="Google Shape;1927;p45"/>
              <p:cNvSpPr/>
              <p:nvPr/>
            </p:nvSpPr>
            <p:spPr>
              <a:xfrm>
                <a:off x="730872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8" name="Google Shape;1928;p45"/>
              <p:cNvSpPr/>
              <p:nvPr/>
            </p:nvSpPr>
            <p:spPr>
              <a:xfrm>
                <a:off x="749331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9" name="Google Shape;1929;p45"/>
              <p:cNvSpPr/>
              <p:nvPr/>
            </p:nvSpPr>
            <p:spPr>
              <a:xfrm>
                <a:off x="767791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0" name="Google Shape;1930;p45"/>
              <p:cNvSpPr/>
              <p:nvPr/>
            </p:nvSpPr>
            <p:spPr>
              <a:xfrm>
                <a:off x="566978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1" name="Google Shape;1931;p45"/>
              <p:cNvSpPr/>
              <p:nvPr/>
            </p:nvSpPr>
            <p:spPr>
              <a:xfrm>
                <a:off x="585438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2" name="Google Shape;1932;p45"/>
              <p:cNvSpPr/>
              <p:nvPr/>
            </p:nvSpPr>
            <p:spPr>
              <a:xfrm>
                <a:off x="603897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3" name="Google Shape;1933;p45"/>
              <p:cNvSpPr/>
              <p:nvPr/>
            </p:nvSpPr>
            <p:spPr>
              <a:xfrm>
                <a:off x="622350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4" name="Google Shape;1934;p45"/>
              <p:cNvSpPr/>
              <p:nvPr/>
            </p:nvSpPr>
            <p:spPr>
              <a:xfrm>
                <a:off x="640810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5" name="Google Shape;1935;p45"/>
              <p:cNvSpPr/>
              <p:nvPr/>
            </p:nvSpPr>
            <p:spPr>
              <a:xfrm>
                <a:off x="65926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6" name="Google Shape;1936;p45"/>
              <p:cNvSpPr/>
              <p:nvPr/>
            </p:nvSpPr>
            <p:spPr>
              <a:xfrm>
                <a:off x="5485193" y="525653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7" name="Google Shape;1937;p45"/>
              <p:cNvSpPr/>
              <p:nvPr/>
            </p:nvSpPr>
            <p:spPr>
              <a:xfrm>
                <a:off x="5485193" y="145173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8" name="Google Shape;1938;p45"/>
              <p:cNvSpPr/>
              <p:nvPr/>
            </p:nvSpPr>
            <p:spPr>
              <a:xfrm>
                <a:off x="5485193" y="1636966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9" name="Google Shape;1939;p45"/>
              <p:cNvSpPr/>
              <p:nvPr/>
            </p:nvSpPr>
            <p:spPr>
              <a:xfrm>
                <a:off x="5485193" y="126650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40" name="Google Shape;1940;p45"/>
              <p:cNvSpPr/>
              <p:nvPr/>
            </p:nvSpPr>
            <p:spPr>
              <a:xfrm>
                <a:off x="5485193" y="1081278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41" name="Google Shape;1941;p45"/>
              <p:cNvSpPr/>
              <p:nvPr/>
            </p:nvSpPr>
            <p:spPr>
              <a:xfrm>
                <a:off x="5485193" y="89611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42" name="Google Shape;1942;p45"/>
              <p:cNvSpPr/>
              <p:nvPr/>
            </p:nvSpPr>
            <p:spPr>
              <a:xfrm>
                <a:off x="5485193" y="71088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1943" name="Google Shape;1943;p45"/>
            <p:cNvSpPr/>
            <p:nvPr/>
          </p:nvSpPr>
          <p:spPr>
            <a:xfrm>
              <a:off x="2764500" y="3326025"/>
              <a:ext cx="1195167" cy="737592"/>
            </a:xfrm>
            <a:custGeom>
              <a:rect b="b" l="l" r="r" t="t"/>
              <a:pathLst>
                <a:path extrusionOk="0" h="555625" w="922909">
                  <a:moveTo>
                    <a:pt x="0" y="0"/>
                  </a:moveTo>
                  <a:lnTo>
                    <a:pt x="922909" y="0"/>
                  </a:lnTo>
                  <a:lnTo>
                    <a:pt x="922909" y="555625"/>
                  </a:lnTo>
                  <a:lnTo>
                    <a:pt x="0" y="555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4" name="Google Shape;1944;p45"/>
            <p:cNvSpPr/>
            <p:nvPr/>
          </p:nvSpPr>
          <p:spPr>
            <a:xfrm>
              <a:off x="5406200" y="2831175"/>
              <a:ext cx="974139" cy="985252"/>
            </a:xfrm>
            <a:custGeom>
              <a:rect b="b" l="l" r="r" t="t"/>
              <a:pathLst>
                <a:path extrusionOk="0" h="740791" w="740790">
                  <a:moveTo>
                    <a:pt x="740791" y="370395"/>
                  </a:moveTo>
                  <a:cubicBezTo>
                    <a:pt x="740791" y="574959"/>
                    <a:pt x="574959" y="740791"/>
                    <a:pt x="370396" y="740791"/>
                  </a:cubicBezTo>
                  <a:cubicBezTo>
                    <a:pt x="165832" y="740791"/>
                    <a:pt x="0" y="574959"/>
                    <a:pt x="0" y="370395"/>
                  </a:cubicBezTo>
                  <a:cubicBezTo>
                    <a:pt x="0" y="165832"/>
                    <a:pt x="165832" y="0"/>
                    <a:pt x="370396" y="0"/>
                  </a:cubicBezTo>
                  <a:cubicBezTo>
                    <a:pt x="574959" y="0"/>
                    <a:pt x="740791" y="165832"/>
                    <a:pt x="740791" y="3703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5" name="Google Shape;1945;p45"/>
            <p:cNvSpPr/>
            <p:nvPr/>
          </p:nvSpPr>
          <p:spPr>
            <a:xfrm>
              <a:off x="4203775" y="3816425"/>
              <a:ext cx="736446" cy="738062"/>
            </a:xfrm>
            <a:custGeom>
              <a:rect b="b" l="l" r="r" t="t"/>
              <a:pathLst>
                <a:path extrusionOk="0" h="581151" w="553719">
                  <a:moveTo>
                    <a:pt x="553720" y="581152"/>
                  </a:moveTo>
                  <a:lnTo>
                    <a:pt x="0" y="581152"/>
                  </a:lnTo>
                  <a:lnTo>
                    <a:pt x="0" y="0"/>
                  </a:lnTo>
                  <a:lnTo>
                    <a:pt x="553720" y="5811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946" name="Google Shape;1946;p45"/>
          <p:cNvSpPr txBox="1"/>
          <p:nvPr>
            <p:ph idx="2" type="subTitle"/>
          </p:nvPr>
        </p:nvSpPr>
        <p:spPr>
          <a:xfrm>
            <a:off x="6127525" y="3819700"/>
            <a:ext cx="2906400" cy="9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By: Zuleyka,</a:t>
            </a:r>
            <a:endParaRPr sz="25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Lidzy, and Jose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9" name="Google Shape;2199;p54" title="Screenshot 2025-04-18 10.54.39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625" y="964125"/>
            <a:ext cx="5128450" cy="35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55"/>
          <p:cNvSpPr txBox="1"/>
          <p:nvPr/>
        </p:nvSpPr>
        <p:spPr>
          <a:xfrm>
            <a:off x="209775" y="971400"/>
            <a:ext cx="7895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CNNs (Convolutional Neural Networks) are a special kind of neural network made to analyze and recognize images.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05" name="Google Shape;2205;p55"/>
          <p:cNvSpPr txBox="1"/>
          <p:nvPr/>
        </p:nvSpPr>
        <p:spPr>
          <a:xfrm>
            <a:off x="209775" y="1813375"/>
            <a:ext cx="5655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42424"/>
                </a:solidFill>
                <a:latin typeface="Lexend"/>
                <a:ea typeface="Lexend"/>
                <a:cs typeface="Lexend"/>
                <a:sym typeface="Lexend"/>
              </a:rPr>
              <a:t>H</a:t>
            </a:r>
            <a:r>
              <a:rPr b="1" lang="en" sz="2000">
                <a:solidFill>
                  <a:srgbClr val="242424"/>
                </a:solidFill>
                <a:latin typeface="Lexend"/>
                <a:ea typeface="Lexend"/>
                <a:cs typeface="Lexend"/>
                <a:sym typeface="Lexend"/>
              </a:rPr>
              <a:t>ow is it possible to classify an image?</a:t>
            </a:r>
            <a:endParaRPr b="1"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06" name="Google Shape;2206;p55"/>
          <p:cNvSpPr txBox="1"/>
          <p:nvPr/>
        </p:nvSpPr>
        <p:spPr>
          <a:xfrm>
            <a:off x="209775" y="2347550"/>
            <a:ext cx="6088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Images are flattened into numbers.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07" name="Google Shape;2207;p55"/>
          <p:cNvSpPr txBox="1"/>
          <p:nvPr/>
        </p:nvSpPr>
        <p:spPr>
          <a:xfrm>
            <a:off x="209775" y="2816625"/>
            <a:ext cx="8382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Digital images are made up of small squares called pixels. Each pixel stores color and brightness information for that spot in the image.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08" name="Google Shape;2208;p55"/>
          <p:cNvSpPr txBox="1"/>
          <p:nvPr/>
        </p:nvSpPr>
        <p:spPr>
          <a:xfrm>
            <a:off x="311700" y="3986475"/>
            <a:ext cx="6331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Each pixel has three values (RGB) that control its color and brightness.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09" name="Google Shape;2209;p55"/>
          <p:cNvSpPr txBox="1"/>
          <p:nvPr/>
        </p:nvSpPr>
        <p:spPr>
          <a:xfrm>
            <a:off x="4105775" y="4435500"/>
            <a:ext cx="4842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https://rgbcolorpicker.com/</a:t>
            </a:r>
            <a:endParaRPr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0" name="Google Shape;2210;p55"/>
          <p:cNvSpPr/>
          <p:nvPr/>
        </p:nvSpPr>
        <p:spPr>
          <a:xfrm>
            <a:off x="898525" y="114300"/>
            <a:ext cx="7400400" cy="8925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1" name="Google Shape;2211;p55"/>
          <p:cNvGrpSpPr/>
          <p:nvPr/>
        </p:nvGrpSpPr>
        <p:grpSpPr>
          <a:xfrm>
            <a:off x="7627325" y="344850"/>
            <a:ext cx="429650" cy="431375"/>
            <a:chOff x="6684050" y="721788"/>
            <a:chExt cx="429650" cy="431375"/>
          </a:xfrm>
        </p:grpSpPr>
        <p:sp>
          <p:nvSpPr>
            <p:cNvPr id="2212" name="Google Shape;2212;p55"/>
            <p:cNvSpPr/>
            <p:nvPr/>
          </p:nvSpPr>
          <p:spPr>
            <a:xfrm>
              <a:off x="6684050" y="721788"/>
              <a:ext cx="342900" cy="3429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13" name="Google Shape;2213;p55"/>
            <p:cNvCxnSpPr/>
            <p:nvPr/>
          </p:nvCxnSpPr>
          <p:spPr>
            <a:xfrm>
              <a:off x="6973000" y="1012463"/>
              <a:ext cx="140700" cy="1407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214" name="Google Shape;2214;p55"/>
          <p:cNvCxnSpPr/>
          <p:nvPr/>
        </p:nvCxnSpPr>
        <p:spPr>
          <a:xfrm rot="10800000">
            <a:off x="7497075" y="201150"/>
            <a:ext cx="0" cy="718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5" name="Google Shape;2215;p55"/>
          <p:cNvSpPr txBox="1"/>
          <p:nvPr>
            <p:ph type="title"/>
          </p:nvPr>
        </p:nvSpPr>
        <p:spPr>
          <a:xfrm>
            <a:off x="1020675" y="264138"/>
            <a:ext cx="6476400" cy="5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What are Convolutional Neural Networks?</a:t>
            </a:r>
            <a:endParaRPr sz="199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9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0" name="Google Shape;2220;p56" title="Screenshot 2025-04-17 2.37.59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1086025"/>
            <a:ext cx="8834176" cy="37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1" name="Google Shape;2221;p56"/>
          <p:cNvSpPr txBox="1"/>
          <p:nvPr/>
        </p:nvSpPr>
        <p:spPr>
          <a:xfrm>
            <a:off x="721950" y="180350"/>
            <a:ext cx="7700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In a grayscale image, each pixel has a single value showing light intensity, ranging from black (0) to white (255).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5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57"/>
          <p:cNvSpPr txBox="1"/>
          <p:nvPr>
            <p:ph type="title"/>
          </p:nvPr>
        </p:nvSpPr>
        <p:spPr>
          <a:xfrm>
            <a:off x="167325" y="378350"/>
            <a:ext cx="83025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makes a CNN different from a neural network?</a:t>
            </a:r>
            <a:endParaRPr sz="2400"/>
          </a:p>
        </p:txBody>
      </p:sp>
      <p:sp>
        <p:nvSpPr>
          <p:cNvPr id="2227" name="Google Shape;2227;p57"/>
          <p:cNvSpPr txBox="1"/>
          <p:nvPr>
            <p:ph type="title"/>
          </p:nvPr>
        </p:nvSpPr>
        <p:spPr>
          <a:xfrm>
            <a:off x="167325" y="895550"/>
            <a:ext cx="8302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Convolutional layers which are the core of CNN. These layers perform a critical mathematical operation known as convolution.</a:t>
            </a:r>
            <a:endParaRPr sz="2000"/>
          </a:p>
        </p:txBody>
      </p:sp>
      <p:sp>
        <p:nvSpPr>
          <p:cNvPr id="2228" name="Google Shape;2228;p57"/>
          <p:cNvSpPr txBox="1"/>
          <p:nvPr>
            <p:ph type="title"/>
          </p:nvPr>
        </p:nvSpPr>
        <p:spPr>
          <a:xfrm>
            <a:off x="114300" y="1634447"/>
            <a:ext cx="8302500" cy="1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This process entails the application of filters known as kernels, that move across the image to learn complex visual patterns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229" name="Google Shape;2229;p57"/>
          <p:cNvSpPr txBox="1"/>
          <p:nvPr/>
        </p:nvSpPr>
        <p:spPr>
          <a:xfrm>
            <a:off x="140850" y="2425150"/>
            <a:ext cx="8862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What are kernels?</a:t>
            </a:r>
            <a:endParaRPr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Char char="●"/>
            </a:pPr>
            <a:r>
              <a:rPr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Kernels are small matrices of numbers</a:t>
            </a:r>
            <a:endParaRPr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Char char="●"/>
            </a:pPr>
            <a:r>
              <a:rPr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They move over an image and perform a dot product (sum of products) with the pixels they cover to extract features</a:t>
            </a:r>
            <a:endParaRPr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30" name="Google Shape;2230;p57"/>
          <p:cNvSpPr txBox="1"/>
          <p:nvPr/>
        </p:nvSpPr>
        <p:spPr>
          <a:xfrm>
            <a:off x="2030325" y="676775"/>
            <a:ext cx="714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4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5" name="Google Shape;2235;p58" title="2D_Convolution_Animation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075" y="872275"/>
            <a:ext cx="6797850" cy="259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6" name="Google Shape;2236;p58"/>
          <p:cNvSpPr txBox="1"/>
          <p:nvPr>
            <p:ph type="title"/>
          </p:nvPr>
        </p:nvSpPr>
        <p:spPr>
          <a:xfrm>
            <a:off x="2255925" y="3837425"/>
            <a:ext cx="49329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exactly are we doing? 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0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59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2" name="Google Shape;2242;p59"/>
          <p:cNvSpPr txBox="1"/>
          <p:nvPr>
            <p:ph idx="2" type="body"/>
          </p:nvPr>
        </p:nvSpPr>
        <p:spPr>
          <a:xfrm>
            <a:off x="167325" y="-39600"/>
            <a:ext cx="1169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3" name="Google Shape;2243;p59" title="Screenshot 2025-04-17 3.10.44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975" y="460700"/>
            <a:ext cx="4495800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4" name="Google Shape;2244;p59"/>
          <p:cNvSpPr txBox="1"/>
          <p:nvPr>
            <p:ph type="title"/>
          </p:nvPr>
        </p:nvSpPr>
        <p:spPr>
          <a:xfrm>
            <a:off x="1577675" y="2110050"/>
            <a:ext cx="5205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start in the left corner with our input</a:t>
            </a:r>
            <a:endParaRPr sz="2000"/>
          </a:p>
        </p:txBody>
      </p:sp>
      <p:sp>
        <p:nvSpPr>
          <p:cNvPr id="2245" name="Google Shape;2245;p59"/>
          <p:cNvSpPr txBox="1"/>
          <p:nvPr>
            <p:ph type="title"/>
          </p:nvPr>
        </p:nvSpPr>
        <p:spPr>
          <a:xfrm>
            <a:off x="-120325" y="2571750"/>
            <a:ext cx="9354300" cy="21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(0*0)+(1*1)+(3*2)+(4*3)=19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  Then we slice one pixel from the right and perform same operation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(1*0)+(2*1)+(4*2)+(5*3)=25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complete the first row so we move one pixel down and start again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(3*0)+(4*1)+(6*2)+(7*3)=37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Finally we slice one pixel from the right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(4*0)+(5*1)+(7*2)+(8*3)=43</a:t>
            </a:r>
            <a:endParaRPr sz="2000"/>
          </a:p>
        </p:txBody>
      </p:sp>
      <p:sp>
        <p:nvSpPr>
          <p:cNvPr id="2246" name="Google Shape;2246;p59"/>
          <p:cNvSpPr/>
          <p:nvPr/>
        </p:nvSpPr>
        <p:spPr>
          <a:xfrm>
            <a:off x="6090975" y="1308425"/>
            <a:ext cx="1233300" cy="526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47" name="Google Shape;2247;p59"/>
          <p:cNvSpPr txBox="1"/>
          <p:nvPr>
            <p:ph type="title"/>
          </p:nvPr>
        </p:nvSpPr>
        <p:spPr>
          <a:xfrm>
            <a:off x="7579950" y="925175"/>
            <a:ext cx="13680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Output is called Feature Map</a:t>
            </a:r>
            <a:endParaRPr b="1"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p60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3" name="Google Shape;2253;p60"/>
          <p:cNvSpPr txBox="1"/>
          <p:nvPr>
            <p:ph idx="2" type="body"/>
          </p:nvPr>
        </p:nvSpPr>
        <p:spPr>
          <a:xfrm>
            <a:off x="167325" y="-39600"/>
            <a:ext cx="1169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4" name="Google Shape;2254;p60"/>
          <p:cNvSpPr txBox="1"/>
          <p:nvPr>
            <p:ph idx="3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5" name="Google Shape;2255;p60"/>
          <p:cNvSpPr txBox="1"/>
          <p:nvPr/>
        </p:nvSpPr>
        <p:spPr>
          <a:xfrm>
            <a:off x="631650" y="481275"/>
            <a:ext cx="46170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56" name="Google Shape;2256;p60"/>
          <p:cNvSpPr txBox="1"/>
          <p:nvPr>
            <p:ph type="title"/>
          </p:nvPr>
        </p:nvSpPr>
        <p:spPr>
          <a:xfrm>
            <a:off x="167325" y="268200"/>
            <a:ext cx="83025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Feature Extraction Part</a:t>
            </a:r>
            <a:endParaRPr sz="2400"/>
          </a:p>
        </p:txBody>
      </p:sp>
      <p:sp>
        <p:nvSpPr>
          <p:cNvPr id="2257" name="Google Shape;2257;p60"/>
          <p:cNvSpPr txBox="1"/>
          <p:nvPr>
            <p:ph type="title"/>
          </p:nvPr>
        </p:nvSpPr>
        <p:spPr>
          <a:xfrm>
            <a:off x="114300" y="624850"/>
            <a:ext cx="91440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After each convolution, we run the feature map through an activation function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This adds non-linearity, allowing the model to learn complex patterns</a:t>
            </a:r>
            <a:endParaRPr sz="2000"/>
          </a:p>
        </p:txBody>
      </p:sp>
      <p:pic>
        <p:nvPicPr>
          <p:cNvPr id="2258" name="Google Shape;2258;p60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00" y="2355638"/>
            <a:ext cx="3413950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9" name="Google Shape;2259;p60"/>
          <p:cNvSpPr txBox="1"/>
          <p:nvPr>
            <p:ph type="title"/>
          </p:nvPr>
        </p:nvSpPr>
        <p:spPr>
          <a:xfrm>
            <a:off x="311700" y="4127700"/>
            <a:ext cx="37350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ReLU outputs the input if it's positive; otherwise, it gives zero.</a:t>
            </a:r>
            <a:endParaRPr sz="2000"/>
          </a:p>
        </p:txBody>
      </p:sp>
      <p:sp>
        <p:nvSpPr>
          <p:cNvPr id="2260" name="Google Shape;2260;p60"/>
          <p:cNvSpPr txBox="1"/>
          <p:nvPr>
            <p:ph type="title"/>
          </p:nvPr>
        </p:nvSpPr>
        <p:spPr>
          <a:xfrm>
            <a:off x="544200" y="1917838"/>
            <a:ext cx="5205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       ReLU </a:t>
            </a:r>
            <a:endParaRPr sz="2000"/>
          </a:p>
        </p:txBody>
      </p:sp>
      <p:pic>
        <p:nvPicPr>
          <p:cNvPr id="2261" name="Google Shape;2261;p60" title="downloa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8001" y="2274500"/>
            <a:ext cx="2918600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2" name="Google Shape;2262;p60"/>
          <p:cNvSpPr txBox="1"/>
          <p:nvPr>
            <p:ph type="title"/>
          </p:nvPr>
        </p:nvSpPr>
        <p:spPr>
          <a:xfrm>
            <a:off x="5039300" y="1917850"/>
            <a:ext cx="2856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Sigmoid Function</a:t>
            </a:r>
            <a:r>
              <a:rPr lang="en" sz="2000"/>
              <a:t> </a:t>
            </a:r>
            <a:endParaRPr sz="2000"/>
          </a:p>
        </p:txBody>
      </p:sp>
      <p:sp>
        <p:nvSpPr>
          <p:cNvPr id="2263" name="Google Shape;2263;p60"/>
          <p:cNvSpPr txBox="1"/>
          <p:nvPr>
            <p:ph type="title"/>
          </p:nvPr>
        </p:nvSpPr>
        <p:spPr>
          <a:xfrm>
            <a:off x="4572000" y="4204900"/>
            <a:ext cx="43614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Output values between 0 and 1 mainly used for binary classification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7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p61"/>
          <p:cNvSpPr txBox="1"/>
          <p:nvPr>
            <p:ph type="title"/>
          </p:nvPr>
        </p:nvSpPr>
        <p:spPr>
          <a:xfrm>
            <a:off x="114300" y="225575"/>
            <a:ext cx="83025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Pooling layers</a:t>
            </a:r>
            <a:endParaRPr sz="2400"/>
          </a:p>
        </p:txBody>
      </p:sp>
      <p:sp>
        <p:nvSpPr>
          <p:cNvPr id="2269" name="Google Shape;2269;p61"/>
          <p:cNvSpPr txBox="1"/>
          <p:nvPr>
            <p:ph type="title"/>
          </p:nvPr>
        </p:nvSpPr>
        <p:spPr>
          <a:xfrm>
            <a:off x="114300" y="632700"/>
            <a:ext cx="86157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After activation function, pooling layers make the image smaller while keeping key features.</a:t>
            </a:r>
            <a:endParaRPr sz="2000"/>
          </a:p>
        </p:txBody>
      </p:sp>
      <p:sp>
        <p:nvSpPr>
          <p:cNvPr id="2270" name="Google Shape;2270;p61"/>
          <p:cNvSpPr txBox="1"/>
          <p:nvPr>
            <p:ph type="title"/>
          </p:nvPr>
        </p:nvSpPr>
        <p:spPr>
          <a:xfrm>
            <a:off x="114300" y="4709400"/>
            <a:ext cx="91440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this example, we have reduced the feature map from (4 x 4) to (2 x2)</a:t>
            </a:r>
            <a:endParaRPr sz="1800"/>
          </a:p>
        </p:txBody>
      </p:sp>
      <p:pic>
        <p:nvPicPr>
          <p:cNvPr id="2271" name="Google Shape;2271;p61" title="0_Lja1hLtBQS6H1-qI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973" y="1281350"/>
            <a:ext cx="6389401" cy="33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5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p62"/>
          <p:cNvSpPr txBox="1"/>
          <p:nvPr>
            <p:ph type="title"/>
          </p:nvPr>
        </p:nvSpPr>
        <p:spPr>
          <a:xfrm>
            <a:off x="114300" y="0"/>
            <a:ext cx="60489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Flattening layers</a:t>
            </a:r>
            <a:endParaRPr sz="2400"/>
          </a:p>
        </p:txBody>
      </p:sp>
      <p:sp>
        <p:nvSpPr>
          <p:cNvPr id="2277" name="Google Shape;2277;p62"/>
          <p:cNvSpPr txBox="1"/>
          <p:nvPr>
            <p:ph type="title"/>
          </p:nvPr>
        </p:nvSpPr>
        <p:spPr>
          <a:xfrm>
            <a:off x="346050" y="404100"/>
            <a:ext cx="84519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After convolution and pooling, we need to prepare the data for fully connected layers</a:t>
            </a:r>
            <a:endParaRPr sz="2000"/>
          </a:p>
        </p:txBody>
      </p:sp>
      <p:sp>
        <p:nvSpPr>
          <p:cNvPr id="2278" name="Google Shape;2278;p62"/>
          <p:cNvSpPr txBox="1"/>
          <p:nvPr>
            <p:ph type="title"/>
          </p:nvPr>
        </p:nvSpPr>
        <p:spPr>
          <a:xfrm>
            <a:off x="346050" y="1086025"/>
            <a:ext cx="84519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Flattening takes the 2D Feature Map and turns it into a 1D Vector</a:t>
            </a:r>
            <a:endParaRPr sz="2000"/>
          </a:p>
        </p:txBody>
      </p:sp>
      <p:pic>
        <p:nvPicPr>
          <p:cNvPr id="2279" name="Google Shape;2279;p62" title="73_blog_image_1.png"/>
          <p:cNvPicPr preferRelativeResize="0"/>
          <p:nvPr/>
        </p:nvPicPr>
        <p:blipFill rotWithShape="1">
          <a:blip r:embed="rId3">
            <a:alphaModFix/>
          </a:blip>
          <a:srcRect b="0" l="8072" r="9473" t="4361"/>
          <a:stretch/>
        </p:blipFill>
        <p:spPr>
          <a:xfrm>
            <a:off x="1925050" y="1414725"/>
            <a:ext cx="4541925" cy="231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0" name="Google Shape;2280;p62"/>
          <p:cNvSpPr txBox="1"/>
          <p:nvPr>
            <p:ph type="title"/>
          </p:nvPr>
        </p:nvSpPr>
        <p:spPr>
          <a:xfrm>
            <a:off x="1970163" y="3825200"/>
            <a:ext cx="44517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Why do we need flattening layers?</a:t>
            </a:r>
            <a:endParaRPr sz="2000"/>
          </a:p>
        </p:txBody>
      </p:sp>
      <p:sp>
        <p:nvSpPr>
          <p:cNvPr id="2281" name="Google Shape;2281;p62"/>
          <p:cNvSpPr txBox="1"/>
          <p:nvPr>
            <p:ph type="title"/>
          </p:nvPr>
        </p:nvSpPr>
        <p:spPr>
          <a:xfrm>
            <a:off x="1443800" y="4286900"/>
            <a:ext cx="64821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Fully Connected layers (Dense Layers) are designed to operate in 1 Dimensional data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5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63"/>
          <p:cNvSpPr txBox="1"/>
          <p:nvPr>
            <p:ph type="title"/>
          </p:nvPr>
        </p:nvSpPr>
        <p:spPr>
          <a:xfrm>
            <a:off x="1669375" y="254875"/>
            <a:ext cx="64521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Why do we need Dense Layers in CNN?</a:t>
            </a:r>
            <a:endParaRPr sz="2000"/>
          </a:p>
        </p:txBody>
      </p:sp>
      <p:sp>
        <p:nvSpPr>
          <p:cNvPr id="2287" name="Google Shape;2287;p63"/>
          <p:cNvSpPr txBox="1"/>
          <p:nvPr>
            <p:ph type="title"/>
          </p:nvPr>
        </p:nvSpPr>
        <p:spPr>
          <a:xfrm>
            <a:off x="151525" y="1116450"/>
            <a:ext cx="94878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While</a:t>
            </a:r>
            <a:r>
              <a:rPr lang="en" sz="2000"/>
              <a:t> Convolutional layers are good at detecting features in input data, dense layers are essential for integrating these features into predictions</a:t>
            </a:r>
            <a:endParaRPr sz="2000"/>
          </a:p>
        </p:txBody>
      </p:sp>
      <p:sp>
        <p:nvSpPr>
          <p:cNvPr id="2288" name="Google Shape;2288;p63"/>
          <p:cNvSpPr txBox="1"/>
          <p:nvPr>
            <p:ph type="title"/>
          </p:nvPr>
        </p:nvSpPr>
        <p:spPr>
          <a:xfrm>
            <a:off x="508350" y="2061625"/>
            <a:ext cx="81273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Ex: In facial recognition, early layers detect edges and textures, while dense layers use them to recognize faces</a:t>
            </a:r>
            <a:endParaRPr sz="2000"/>
          </a:p>
        </p:txBody>
      </p:sp>
      <p:pic>
        <p:nvPicPr>
          <p:cNvPr id="2289" name="Google Shape;2289;p63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175" y="2895350"/>
            <a:ext cx="4196000" cy="18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1" name="Google Shape;1951;p46" title="one_neur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377" y="2964650"/>
            <a:ext cx="4857250" cy="1980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52" name="Google Shape;1952;p46"/>
          <p:cNvSpPr/>
          <p:nvPr/>
        </p:nvSpPr>
        <p:spPr>
          <a:xfrm>
            <a:off x="1165350" y="491225"/>
            <a:ext cx="7102200" cy="8925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3" name="Google Shape;1953;p46"/>
          <p:cNvGrpSpPr/>
          <p:nvPr/>
        </p:nvGrpSpPr>
        <p:grpSpPr>
          <a:xfrm>
            <a:off x="7317975" y="721788"/>
            <a:ext cx="429650" cy="431375"/>
            <a:chOff x="6684050" y="721788"/>
            <a:chExt cx="429650" cy="431375"/>
          </a:xfrm>
        </p:grpSpPr>
        <p:sp>
          <p:nvSpPr>
            <p:cNvPr id="1954" name="Google Shape;1954;p46"/>
            <p:cNvSpPr/>
            <p:nvPr/>
          </p:nvSpPr>
          <p:spPr>
            <a:xfrm>
              <a:off x="6684050" y="721788"/>
              <a:ext cx="342900" cy="3429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55" name="Google Shape;1955;p46"/>
            <p:cNvCxnSpPr/>
            <p:nvPr/>
          </p:nvCxnSpPr>
          <p:spPr>
            <a:xfrm>
              <a:off x="6973000" y="1012463"/>
              <a:ext cx="140700" cy="1407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956" name="Google Shape;1956;p46"/>
          <p:cNvCxnSpPr/>
          <p:nvPr/>
        </p:nvCxnSpPr>
        <p:spPr>
          <a:xfrm rot="10800000">
            <a:off x="7161150" y="578075"/>
            <a:ext cx="0" cy="718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7" name="Google Shape;1957;p46"/>
          <p:cNvSpPr txBox="1"/>
          <p:nvPr>
            <p:ph type="title"/>
          </p:nvPr>
        </p:nvSpPr>
        <p:spPr>
          <a:xfrm>
            <a:off x="1165350" y="641088"/>
            <a:ext cx="5980800" cy="5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390"/>
              <a:t>What are </a:t>
            </a:r>
            <a:r>
              <a:rPr lang="en" sz="3390"/>
              <a:t>Neural Networks?</a:t>
            </a:r>
            <a:endParaRPr sz="3390"/>
          </a:p>
        </p:txBody>
      </p:sp>
      <p:sp>
        <p:nvSpPr>
          <p:cNvPr id="1958" name="Google Shape;1958;p46"/>
          <p:cNvSpPr txBox="1"/>
          <p:nvPr/>
        </p:nvSpPr>
        <p:spPr>
          <a:xfrm>
            <a:off x="379213" y="1729223"/>
            <a:ext cx="51699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59" name="Google Shape;1959;p46"/>
          <p:cNvSpPr txBox="1"/>
          <p:nvPr>
            <p:ph type="title"/>
          </p:nvPr>
        </p:nvSpPr>
        <p:spPr>
          <a:xfrm>
            <a:off x="571800" y="1527688"/>
            <a:ext cx="82893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</a:t>
            </a:r>
            <a:r>
              <a:rPr b="1" lang="en" sz="2000"/>
              <a:t>most basic unit</a:t>
            </a:r>
            <a:r>
              <a:rPr lang="en" sz="2000"/>
              <a:t> of a Neural Network are </a:t>
            </a:r>
            <a:r>
              <a:rPr lang="en" sz="2000" u="sng"/>
              <a:t>neurons</a:t>
            </a:r>
            <a:r>
              <a:rPr lang="en" sz="2000"/>
              <a:t>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 Light"/>
                <a:ea typeface="Lexend Light"/>
                <a:cs typeface="Lexend Light"/>
                <a:sym typeface="Lexend Light"/>
              </a:rPr>
              <a:t>Each neuron in a neural network performs a simple calculation, where it takes </a:t>
            </a:r>
            <a:r>
              <a:rPr b="1" lang="en" sz="2000"/>
              <a:t>inputs</a:t>
            </a:r>
            <a:r>
              <a:rPr lang="en" sz="2000">
                <a:latin typeface="Lexend Light"/>
                <a:ea typeface="Lexend Light"/>
                <a:cs typeface="Lexend Light"/>
                <a:sym typeface="Lexend Light"/>
              </a:rPr>
              <a:t>, applies </a:t>
            </a:r>
            <a:r>
              <a:rPr b="1" lang="en" sz="2000"/>
              <a:t>weights</a:t>
            </a:r>
            <a:r>
              <a:rPr lang="en" sz="2000">
                <a:latin typeface="Lexend Light"/>
                <a:ea typeface="Lexend Light"/>
                <a:cs typeface="Lexend Light"/>
                <a:sym typeface="Lexend Light"/>
              </a:rPr>
              <a:t>, adds a </a:t>
            </a:r>
            <a:r>
              <a:rPr b="1" lang="en" sz="2000"/>
              <a:t>bias</a:t>
            </a:r>
            <a:r>
              <a:rPr lang="en" sz="2000">
                <a:latin typeface="Lexend Light"/>
                <a:ea typeface="Lexend Light"/>
                <a:cs typeface="Lexend Light"/>
                <a:sym typeface="Lexend Light"/>
              </a:rPr>
              <a:t>, and then passes the result through an </a:t>
            </a:r>
            <a:r>
              <a:rPr b="1" lang="en" sz="2000"/>
              <a:t>activation function</a:t>
            </a:r>
            <a:r>
              <a:rPr lang="en" sz="2000">
                <a:latin typeface="Lexend Light"/>
                <a:ea typeface="Lexend Light"/>
                <a:cs typeface="Lexend Light"/>
                <a:sym typeface="Lexend Light"/>
              </a:rPr>
              <a:t>.</a:t>
            </a:r>
            <a:endParaRPr sz="20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grpSp>
        <p:nvGrpSpPr>
          <p:cNvPr id="1960" name="Google Shape;1960;p46"/>
          <p:cNvGrpSpPr/>
          <p:nvPr/>
        </p:nvGrpSpPr>
        <p:grpSpPr>
          <a:xfrm>
            <a:off x="167336" y="3624044"/>
            <a:ext cx="3255228" cy="1400653"/>
            <a:chOff x="2267909" y="2831175"/>
            <a:chExt cx="4608193" cy="1982804"/>
          </a:xfrm>
        </p:grpSpPr>
        <p:grpSp>
          <p:nvGrpSpPr>
            <p:cNvPr id="1961" name="Google Shape;1961;p46"/>
            <p:cNvGrpSpPr/>
            <p:nvPr/>
          </p:nvGrpSpPr>
          <p:grpSpPr>
            <a:xfrm>
              <a:off x="2267909" y="3080044"/>
              <a:ext cx="4608193" cy="1733935"/>
              <a:chOff x="5485193" y="340487"/>
              <a:chExt cx="3462464" cy="1302829"/>
            </a:xfrm>
          </p:grpSpPr>
          <p:sp>
            <p:nvSpPr>
              <p:cNvPr id="1962" name="Google Shape;1962;p46"/>
              <p:cNvSpPr/>
              <p:nvPr/>
            </p:nvSpPr>
            <p:spPr>
              <a:xfrm>
                <a:off x="5485193" y="340487"/>
                <a:ext cx="3462464" cy="1296479"/>
              </a:xfrm>
              <a:custGeom>
                <a:rect b="b" l="l" r="r" t="t"/>
                <a:pathLst>
                  <a:path extrusionOk="0" h="1296479" w="3462464">
                    <a:moveTo>
                      <a:pt x="0" y="0"/>
                    </a:moveTo>
                    <a:lnTo>
                      <a:pt x="3462464" y="0"/>
                    </a:lnTo>
                    <a:lnTo>
                      <a:pt x="3462464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63" name="Google Shape;1963;p46"/>
              <p:cNvSpPr/>
              <p:nvPr/>
            </p:nvSpPr>
            <p:spPr>
              <a:xfrm>
                <a:off x="784021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64" name="Google Shape;1964;p46"/>
              <p:cNvSpPr/>
              <p:nvPr/>
            </p:nvSpPr>
            <p:spPr>
              <a:xfrm>
                <a:off x="802481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65" name="Google Shape;1965;p46"/>
              <p:cNvSpPr/>
              <p:nvPr/>
            </p:nvSpPr>
            <p:spPr>
              <a:xfrm>
                <a:off x="820934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66" name="Google Shape;1966;p46"/>
              <p:cNvSpPr/>
              <p:nvPr/>
            </p:nvSpPr>
            <p:spPr>
              <a:xfrm>
                <a:off x="839393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67" name="Google Shape;1967;p46"/>
              <p:cNvSpPr/>
              <p:nvPr/>
            </p:nvSpPr>
            <p:spPr>
              <a:xfrm>
                <a:off x="857853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68" name="Google Shape;1968;p46"/>
              <p:cNvSpPr/>
              <p:nvPr/>
            </p:nvSpPr>
            <p:spPr>
              <a:xfrm>
                <a:off x="876306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69" name="Google Shape;1969;p46"/>
              <p:cNvSpPr/>
              <p:nvPr/>
            </p:nvSpPr>
            <p:spPr>
              <a:xfrm>
                <a:off x="675500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70" name="Google Shape;1970;p46"/>
              <p:cNvSpPr/>
              <p:nvPr/>
            </p:nvSpPr>
            <p:spPr>
              <a:xfrm>
                <a:off x="69395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71" name="Google Shape;1971;p46"/>
              <p:cNvSpPr/>
              <p:nvPr/>
            </p:nvSpPr>
            <p:spPr>
              <a:xfrm>
                <a:off x="712412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72" name="Google Shape;1972;p46"/>
              <p:cNvSpPr/>
              <p:nvPr/>
            </p:nvSpPr>
            <p:spPr>
              <a:xfrm>
                <a:off x="730872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73" name="Google Shape;1973;p46"/>
              <p:cNvSpPr/>
              <p:nvPr/>
            </p:nvSpPr>
            <p:spPr>
              <a:xfrm>
                <a:off x="749331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74" name="Google Shape;1974;p46"/>
              <p:cNvSpPr/>
              <p:nvPr/>
            </p:nvSpPr>
            <p:spPr>
              <a:xfrm>
                <a:off x="767791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75" name="Google Shape;1975;p46"/>
              <p:cNvSpPr/>
              <p:nvPr/>
            </p:nvSpPr>
            <p:spPr>
              <a:xfrm>
                <a:off x="566978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76" name="Google Shape;1976;p46"/>
              <p:cNvSpPr/>
              <p:nvPr/>
            </p:nvSpPr>
            <p:spPr>
              <a:xfrm>
                <a:off x="585438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77" name="Google Shape;1977;p46"/>
              <p:cNvSpPr/>
              <p:nvPr/>
            </p:nvSpPr>
            <p:spPr>
              <a:xfrm>
                <a:off x="603897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78" name="Google Shape;1978;p46"/>
              <p:cNvSpPr/>
              <p:nvPr/>
            </p:nvSpPr>
            <p:spPr>
              <a:xfrm>
                <a:off x="622350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79" name="Google Shape;1979;p46"/>
              <p:cNvSpPr/>
              <p:nvPr/>
            </p:nvSpPr>
            <p:spPr>
              <a:xfrm>
                <a:off x="640810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80" name="Google Shape;1980;p46"/>
              <p:cNvSpPr/>
              <p:nvPr/>
            </p:nvSpPr>
            <p:spPr>
              <a:xfrm>
                <a:off x="65926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81" name="Google Shape;1981;p46"/>
              <p:cNvSpPr/>
              <p:nvPr/>
            </p:nvSpPr>
            <p:spPr>
              <a:xfrm>
                <a:off x="5485193" y="525653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82" name="Google Shape;1982;p46"/>
              <p:cNvSpPr/>
              <p:nvPr/>
            </p:nvSpPr>
            <p:spPr>
              <a:xfrm>
                <a:off x="5485193" y="145173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83" name="Google Shape;1983;p46"/>
              <p:cNvSpPr/>
              <p:nvPr/>
            </p:nvSpPr>
            <p:spPr>
              <a:xfrm>
                <a:off x="5485193" y="1636966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84" name="Google Shape;1984;p46"/>
              <p:cNvSpPr/>
              <p:nvPr/>
            </p:nvSpPr>
            <p:spPr>
              <a:xfrm>
                <a:off x="5485193" y="126650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85" name="Google Shape;1985;p46"/>
              <p:cNvSpPr/>
              <p:nvPr/>
            </p:nvSpPr>
            <p:spPr>
              <a:xfrm>
                <a:off x="5485193" y="1081278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86" name="Google Shape;1986;p46"/>
              <p:cNvSpPr/>
              <p:nvPr/>
            </p:nvSpPr>
            <p:spPr>
              <a:xfrm>
                <a:off x="5485193" y="89611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87" name="Google Shape;1987;p46"/>
              <p:cNvSpPr/>
              <p:nvPr/>
            </p:nvSpPr>
            <p:spPr>
              <a:xfrm>
                <a:off x="5485193" y="71088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1988" name="Google Shape;1988;p46"/>
            <p:cNvSpPr/>
            <p:nvPr/>
          </p:nvSpPr>
          <p:spPr>
            <a:xfrm>
              <a:off x="2764500" y="3326025"/>
              <a:ext cx="1195167" cy="737592"/>
            </a:xfrm>
            <a:custGeom>
              <a:rect b="b" l="l" r="r" t="t"/>
              <a:pathLst>
                <a:path extrusionOk="0" h="555625" w="922909">
                  <a:moveTo>
                    <a:pt x="0" y="0"/>
                  </a:moveTo>
                  <a:lnTo>
                    <a:pt x="922909" y="0"/>
                  </a:lnTo>
                  <a:lnTo>
                    <a:pt x="922909" y="555625"/>
                  </a:lnTo>
                  <a:lnTo>
                    <a:pt x="0" y="555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9" name="Google Shape;1989;p46"/>
            <p:cNvSpPr/>
            <p:nvPr/>
          </p:nvSpPr>
          <p:spPr>
            <a:xfrm>
              <a:off x="5406200" y="2831175"/>
              <a:ext cx="974139" cy="985252"/>
            </a:xfrm>
            <a:custGeom>
              <a:rect b="b" l="l" r="r" t="t"/>
              <a:pathLst>
                <a:path extrusionOk="0" h="740791" w="740790">
                  <a:moveTo>
                    <a:pt x="740791" y="370395"/>
                  </a:moveTo>
                  <a:cubicBezTo>
                    <a:pt x="740791" y="574959"/>
                    <a:pt x="574959" y="740791"/>
                    <a:pt x="370396" y="740791"/>
                  </a:cubicBezTo>
                  <a:cubicBezTo>
                    <a:pt x="165832" y="740791"/>
                    <a:pt x="0" y="574959"/>
                    <a:pt x="0" y="370395"/>
                  </a:cubicBezTo>
                  <a:cubicBezTo>
                    <a:pt x="0" y="165832"/>
                    <a:pt x="165832" y="0"/>
                    <a:pt x="370396" y="0"/>
                  </a:cubicBezTo>
                  <a:cubicBezTo>
                    <a:pt x="574959" y="0"/>
                    <a:pt x="740791" y="165832"/>
                    <a:pt x="740791" y="3703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0" name="Google Shape;1990;p46"/>
            <p:cNvSpPr/>
            <p:nvPr/>
          </p:nvSpPr>
          <p:spPr>
            <a:xfrm>
              <a:off x="4203775" y="3816425"/>
              <a:ext cx="736446" cy="738062"/>
            </a:xfrm>
            <a:custGeom>
              <a:rect b="b" l="l" r="r" t="t"/>
              <a:pathLst>
                <a:path extrusionOk="0" h="581151" w="553719">
                  <a:moveTo>
                    <a:pt x="553720" y="581152"/>
                  </a:moveTo>
                  <a:lnTo>
                    <a:pt x="0" y="581152"/>
                  </a:lnTo>
                  <a:lnTo>
                    <a:pt x="0" y="0"/>
                  </a:lnTo>
                  <a:lnTo>
                    <a:pt x="553720" y="5811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991" name="Google Shape;1991;p46"/>
          <p:cNvSpPr txBox="1"/>
          <p:nvPr/>
        </p:nvSpPr>
        <p:spPr>
          <a:xfrm>
            <a:off x="0" y="3036075"/>
            <a:ext cx="39084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output=activation(∑(input​×weight)+bias)</a:t>
            </a:r>
            <a:endParaRPr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3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64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5" name="Google Shape;2295;p64"/>
          <p:cNvSpPr txBox="1"/>
          <p:nvPr>
            <p:ph idx="2" type="body"/>
          </p:nvPr>
        </p:nvSpPr>
        <p:spPr>
          <a:xfrm>
            <a:off x="167325" y="-39600"/>
            <a:ext cx="1169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6" name="Google Shape;2296;p64" title="Screenshot 2025-04-17 3.37.56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63" y="1086025"/>
            <a:ext cx="8758476" cy="334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0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1" name="Google Shape;2301;p65" title="Screenshot 2025-04-17 3.37.56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375" y="114300"/>
            <a:ext cx="6365825" cy="366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2" name="Google Shape;2302;p65"/>
          <p:cNvSpPr txBox="1"/>
          <p:nvPr>
            <p:ph type="title"/>
          </p:nvPr>
        </p:nvSpPr>
        <p:spPr>
          <a:xfrm>
            <a:off x="181500" y="3780425"/>
            <a:ext cx="87810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</a:t>
            </a:r>
            <a:r>
              <a:rPr b="1" lang="en" sz="2000"/>
              <a:t>SoftMax function </a:t>
            </a:r>
            <a:r>
              <a:rPr lang="en" sz="2000"/>
              <a:t>in the output layer turns raw outputs into probabilities that add up to 1</a:t>
            </a:r>
            <a:endParaRPr sz="2000"/>
          </a:p>
        </p:txBody>
      </p:sp>
      <p:sp>
        <p:nvSpPr>
          <p:cNvPr id="2303" name="Google Shape;2303;p65"/>
          <p:cNvSpPr txBox="1"/>
          <p:nvPr>
            <p:ph type="title"/>
          </p:nvPr>
        </p:nvSpPr>
        <p:spPr>
          <a:xfrm>
            <a:off x="167325" y="4519325"/>
            <a:ext cx="81054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Error is calculated in the output layer, and </a:t>
            </a:r>
            <a:r>
              <a:rPr b="1" lang="en" sz="2000"/>
              <a:t>backpropagation </a:t>
            </a:r>
            <a:r>
              <a:rPr lang="en" sz="2000"/>
              <a:t>adjusts the weights to improve predictions in the next round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66"/>
          <p:cNvSpPr/>
          <p:nvPr/>
        </p:nvSpPr>
        <p:spPr>
          <a:xfrm>
            <a:off x="209775" y="1593400"/>
            <a:ext cx="5769600" cy="34359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9" name="Google Shape;2309;p66"/>
          <p:cNvSpPr txBox="1"/>
          <p:nvPr>
            <p:ph idx="4" type="subTitle"/>
          </p:nvPr>
        </p:nvSpPr>
        <p:spPr>
          <a:xfrm>
            <a:off x="209930" y="1918715"/>
            <a:ext cx="57696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Convolutional Layers: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</a:pPr>
            <a:r>
              <a:rPr lang="en"/>
              <a:t>These are like smart filters that slide across the image, picking up features like curves, edges, and textures (Think of it like </a:t>
            </a:r>
            <a:r>
              <a:rPr b="1" lang="en">
                <a:solidFill>
                  <a:schemeClr val="lt2"/>
                </a:solidFill>
                <a:highlight>
                  <a:schemeClr val="accent4"/>
                </a:highlight>
                <a:latin typeface="Lexend"/>
                <a:ea typeface="Lexend"/>
                <a:cs typeface="Lexend"/>
                <a:sym typeface="Lexend"/>
              </a:rPr>
              <a:t>magnifying glasses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/>
              <a:t>looking for specific details).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Pooling Layers: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</a:pPr>
            <a:r>
              <a:rPr lang="en"/>
              <a:t>Once the important patterns are found, these layers simplify things by </a:t>
            </a:r>
            <a:r>
              <a:rPr b="1" lang="en">
                <a:solidFill>
                  <a:schemeClr val="lt2"/>
                </a:solidFill>
                <a:highlight>
                  <a:schemeClr val="accent4"/>
                </a:highlight>
                <a:latin typeface="Lexend"/>
                <a:ea typeface="Lexend"/>
                <a:cs typeface="Lexend"/>
                <a:sym typeface="Lexend"/>
              </a:rPr>
              <a:t>keeping only the strongest or most important pieces</a:t>
            </a:r>
            <a:r>
              <a:rPr lang="en"/>
              <a:t> of information. This makes the system faster and less likely to get confused by noise.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Flattening Layer: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</a:pPr>
            <a:r>
              <a:rPr lang="en"/>
              <a:t>At some point, all those patterns need to be </a:t>
            </a:r>
            <a:r>
              <a:rPr b="1" lang="en">
                <a:solidFill>
                  <a:schemeClr val="lt2"/>
                </a:solidFill>
                <a:highlight>
                  <a:schemeClr val="accent4"/>
                </a:highlight>
                <a:latin typeface="Lexend"/>
                <a:ea typeface="Lexend"/>
                <a:cs typeface="Lexend"/>
                <a:sym typeface="Lexend"/>
              </a:rPr>
              <a:t>turned into a list so the computer can understand</a:t>
            </a:r>
            <a:r>
              <a:rPr lang="en"/>
              <a:t> them easily (Like unrolling a crumpled paper into a straight line).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Fully Connected Layers: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</a:pPr>
            <a:r>
              <a:rPr lang="en"/>
              <a:t>These take all the learned information and make the final decision, (e.g., “yes, this is a number 7” or “no, that’s not a dog”).</a:t>
            </a:r>
            <a:endParaRPr/>
          </a:p>
        </p:txBody>
      </p:sp>
      <p:sp>
        <p:nvSpPr>
          <p:cNvPr id="2310" name="Google Shape;2310;p66"/>
          <p:cNvSpPr/>
          <p:nvPr/>
        </p:nvSpPr>
        <p:spPr>
          <a:xfrm>
            <a:off x="6653275" y="2317825"/>
            <a:ext cx="2149200" cy="27114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1" name="Google Shape;2311;p66"/>
          <p:cNvGrpSpPr/>
          <p:nvPr/>
        </p:nvGrpSpPr>
        <p:grpSpPr>
          <a:xfrm>
            <a:off x="6723459" y="2419159"/>
            <a:ext cx="277873" cy="68400"/>
            <a:chOff x="6723459" y="2419159"/>
            <a:chExt cx="277873" cy="68400"/>
          </a:xfrm>
        </p:grpSpPr>
        <p:sp>
          <p:nvSpPr>
            <p:cNvPr id="2312" name="Google Shape;2312;p66"/>
            <p:cNvSpPr/>
            <p:nvPr/>
          </p:nvSpPr>
          <p:spPr>
            <a:xfrm>
              <a:off x="6723459" y="2419159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66"/>
            <p:cNvSpPr/>
            <p:nvPr/>
          </p:nvSpPr>
          <p:spPr>
            <a:xfrm>
              <a:off x="6828196" y="2419159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66"/>
            <p:cNvSpPr/>
            <p:nvPr/>
          </p:nvSpPr>
          <p:spPr>
            <a:xfrm>
              <a:off x="6932932" y="2419159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5" name="Google Shape;2315;p66"/>
          <p:cNvGrpSpPr/>
          <p:nvPr/>
        </p:nvGrpSpPr>
        <p:grpSpPr>
          <a:xfrm>
            <a:off x="279895" y="1694725"/>
            <a:ext cx="277706" cy="68400"/>
            <a:chOff x="412745" y="2419159"/>
            <a:chExt cx="277873" cy="68400"/>
          </a:xfrm>
        </p:grpSpPr>
        <p:sp>
          <p:nvSpPr>
            <p:cNvPr id="2316" name="Google Shape;2316;p66"/>
            <p:cNvSpPr/>
            <p:nvPr/>
          </p:nvSpPr>
          <p:spPr>
            <a:xfrm>
              <a:off x="412745" y="2419159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66"/>
            <p:cNvSpPr/>
            <p:nvPr/>
          </p:nvSpPr>
          <p:spPr>
            <a:xfrm>
              <a:off x="517482" y="2419159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66"/>
            <p:cNvSpPr/>
            <p:nvPr/>
          </p:nvSpPr>
          <p:spPr>
            <a:xfrm>
              <a:off x="622218" y="2419159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9" name="Google Shape;2319;p66"/>
          <p:cNvSpPr txBox="1"/>
          <p:nvPr>
            <p:ph idx="5" type="subTitle"/>
          </p:nvPr>
        </p:nvSpPr>
        <p:spPr>
          <a:xfrm>
            <a:off x="6685375" y="2487550"/>
            <a:ext cx="2085000" cy="25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 first, the network might make random guesses. But every time it gets feedback, it tweaks itself to do better next time.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learning process happens over many rounds (called epochs), like a student practicing multiple choice questions over and over until they ace the test.</a:t>
            </a:r>
            <a:endParaRPr/>
          </a:p>
        </p:txBody>
      </p:sp>
      <p:sp>
        <p:nvSpPr>
          <p:cNvPr id="2320" name="Google Shape;2320;p66"/>
          <p:cNvSpPr txBox="1"/>
          <p:nvPr>
            <p:ph idx="2" type="body"/>
          </p:nvPr>
        </p:nvSpPr>
        <p:spPr>
          <a:xfrm>
            <a:off x="167325" y="-39600"/>
            <a:ext cx="1169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Computer Vision</a:t>
            </a:r>
            <a:r>
              <a:rPr b="1" lang="en"/>
              <a:t> </a:t>
            </a:r>
            <a:endParaRPr/>
          </a:p>
        </p:txBody>
      </p:sp>
      <p:sp>
        <p:nvSpPr>
          <p:cNvPr id="2321" name="Google Shape;2321;p66"/>
          <p:cNvSpPr txBox="1"/>
          <p:nvPr>
            <p:ph idx="3" type="body"/>
          </p:nvPr>
        </p:nvSpPr>
        <p:spPr>
          <a:xfrm>
            <a:off x="1143625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MATH    3349   01    Time   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2" name="Google Shape;2322;p66"/>
          <p:cNvGrpSpPr/>
          <p:nvPr/>
        </p:nvGrpSpPr>
        <p:grpSpPr>
          <a:xfrm>
            <a:off x="5279858" y="401266"/>
            <a:ext cx="3810136" cy="1026343"/>
            <a:chOff x="5351018" y="4955476"/>
            <a:chExt cx="4003085" cy="1380236"/>
          </a:xfrm>
        </p:grpSpPr>
        <p:sp>
          <p:nvSpPr>
            <p:cNvPr id="2323" name="Google Shape;2323;p66"/>
            <p:cNvSpPr/>
            <p:nvPr/>
          </p:nvSpPr>
          <p:spPr>
            <a:xfrm>
              <a:off x="5411982" y="5018982"/>
              <a:ext cx="3885217" cy="1253236"/>
            </a:xfrm>
            <a:custGeom>
              <a:rect b="b" l="l" r="r" t="t"/>
              <a:pathLst>
                <a:path extrusionOk="0" h="1253236" w="2932239">
                  <a:moveTo>
                    <a:pt x="0" y="0"/>
                  </a:moveTo>
                  <a:lnTo>
                    <a:pt x="2932240" y="0"/>
                  </a:lnTo>
                  <a:lnTo>
                    <a:pt x="2932240" y="1253236"/>
                  </a:lnTo>
                  <a:lnTo>
                    <a:pt x="0" y="1253236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324" name="Google Shape;2324;p66"/>
            <p:cNvSpPr/>
            <p:nvPr/>
          </p:nvSpPr>
          <p:spPr>
            <a:xfrm>
              <a:off x="5351018" y="4955476"/>
              <a:ext cx="121920" cy="127000"/>
            </a:xfrm>
            <a:custGeom>
              <a:rect b="b" l="l" r="r" t="t"/>
              <a:pathLst>
                <a:path extrusionOk="0" h="127000" w="121920">
                  <a:moveTo>
                    <a:pt x="0" y="0"/>
                  </a:moveTo>
                  <a:lnTo>
                    <a:pt x="121920" y="0"/>
                  </a:lnTo>
                  <a:lnTo>
                    <a:pt x="121920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325" name="Google Shape;2325;p66"/>
            <p:cNvSpPr/>
            <p:nvPr/>
          </p:nvSpPr>
          <p:spPr>
            <a:xfrm>
              <a:off x="5351018" y="6208712"/>
              <a:ext cx="121920" cy="127000"/>
            </a:xfrm>
            <a:custGeom>
              <a:rect b="b" l="l" r="r" t="t"/>
              <a:pathLst>
                <a:path extrusionOk="0" h="127000" w="121920">
                  <a:moveTo>
                    <a:pt x="0" y="0"/>
                  </a:moveTo>
                  <a:lnTo>
                    <a:pt x="121920" y="0"/>
                  </a:lnTo>
                  <a:lnTo>
                    <a:pt x="121920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326" name="Google Shape;2326;p66"/>
            <p:cNvSpPr/>
            <p:nvPr/>
          </p:nvSpPr>
          <p:spPr>
            <a:xfrm>
              <a:off x="9232183" y="4955476"/>
              <a:ext cx="121920" cy="127000"/>
            </a:xfrm>
            <a:custGeom>
              <a:rect b="b" l="l" r="r" t="t"/>
              <a:pathLst>
                <a:path extrusionOk="0" h="127000" w="121920">
                  <a:moveTo>
                    <a:pt x="0" y="0"/>
                  </a:moveTo>
                  <a:lnTo>
                    <a:pt x="121919" y="0"/>
                  </a:lnTo>
                  <a:lnTo>
                    <a:pt x="121919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327" name="Google Shape;2327;p66"/>
            <p:cNvSpPr/>
            <p:nvPr/>
          </p:nvSpPr>
          <p:spPr>
            <a:xfrm>
              <a:off x="9232183" y="6208712"/>
              <a:ext cx="121920" cy="127000"/>
            </a:xfrm>
            <a:custGeom>
              <a:rect b="b" l="l" r="r" t="t"/>
              <a:pathLst>
                <a:path extrusionOk="0" h="127000" w="121920">
                  <a:moveTo>
                    <a:pt x="0" y="0"/>
                  </a:moveTo>
                  <a:lnTo>
                    <a:pt x="121919" y="0"/>
                  </a:lnTo>
                  <a:lnTo>
                    <a:pt x="121919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</p:grpSp>
      <p:sp>
        <p:nvSpPr>
          <p:cNvPr id="2328" name="Google Shape;2328;p66"/>
          <p:cNvSpPr txBox="1"/>
          <p:nvPr/>
        </p:nvSpPr>
        <p:spPr>
          <a:xfrm>
            <a:off x="5322878" y="452675"/>
            <a:ext cx="367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A CNN is a special kind of neural network made for understanding images. Instead of looking at each pixel one by one, CNNs look at small groups of pixels at a time to find patterns.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29" name="Google Shape;2329;p66"/>
          <p:cNvSpPr/>
          <p:nvPr/>
        </p:nvSpPr>
        <p:spPr>
          <a:xfrm>
            <a:off x="8461666" y="1259411"/>
            <a:ext cx="263412" cy="324213"/>
          </a:xfrm>
          <a:custGeom>
            <a:rect b="b" l="l" r="r" t="t"/>
            <a:pathLst>
              <a:path extrusionOk="0" h="19170" w="15575">
                <a:moveTo>
                  <a:pt x="0" y="0"/>
                </a:moveTo>
                <a:lnTo>
                  <a:pt x="3354" y="19170"/>
                </a:lnTo>
                <a:lnTo>
                  <a:pt x="7668" y="11502"/>
                </a:lnTo>
                <a:lnTo>
                  <a:pt x="15575" y="8866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30" name="Google Shape;2330;p66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April 22, 2025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1" name="Google Shape;2331;p66"/>
          <p:cNvSpPr txBox="1"/>
          <p:nvPr>
            <p:ph type="title"/>
          </p:nvPr>
        </p:nvSpPr>
        <p:spPr>
          <a:xfrm>
            <a:off x="209775" y="468575"/>
            <a:ext cx="50160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 CNN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5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67"/>
          <p:cNvSpPr/>
          <p:nvPr/>
        </p:nvSpPr>
        <p:spPr>
          <a:xfrm>
            <a:off x="357202" y="1355246"/>
            <a:ext cx="8437500" cy="3521100"/>
          </a:xfrm>
          <a:prstGeom prst="roundRect">
            <a:avLst>
              <a:gd fmla="val 1969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7" name="Google Shape;2337;p67"/>
          <p:cNvSpPr/>
          <p:nvPr/>
        </p:nvSpPr>
        <p:spPr>
          <a:xfrm>
            <a:off x="3545248" y="1794150"/>
            <a:ext cx="2248500" cy="2861700"/>
          </a:xfrm>
          <a:prstGeom prst="roundRect">
            <a:avLst>
              <a:gd fmla="val 4721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8" name="Google Shape;2338;p67"/>
          <p:cNvSpPr/>
          <p:nvPr/>
        </p:nvSpPr>
        <p:spPr>
          <a:xfrm>
            <a:off x="6130096" y="1794150"/>
            <a:ext cx="2248500" cy="2861700"/>
          </a:xfrm>
          <a:prstGeom prst="roundRect">
            <a:avLst>
              <a:gd fmla="val 4721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9" name="Google Shape;2339;p67"/>
          <p:cNvSpPr/>
          <p:nvPr/>
        </p:nvSpPr>
        <p:spPr>
          <a:xfrm>
            <a:off x="960400" y="1794150"/>
            <a:ext cx="2248500" cy="2861700"/>
          </a:xfrm>
          <a:prstGeom prst="roundRect">
            <a:avLst>
              <a:gd fmla="val 4721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0" name="Google Shape;2340;p67"/>
          <p:cNvGrpSpPr/>
          <p:nvPr/>
        </p:nvGrpSpPr>
        <p:grpSpPr>
          <a:xfrm>
            <a:off x="427350" y="1434150"/>
            <a:ext cx="277873" cy="68400"/>
            <a:chOff x="520925" y="1460325"/>
            <a:chExt cx="277873" cy="68400"/>
          </a:xfrm>
        </p:grpSpPr>
        <p:sp>
          <p:nvSpPr>
            <p:cNvPr id="2341" name="Google Shape;2341;p67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67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67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4" name="Google Shape;2344;p67"/>
          <p:cNvSpPr txBox="1"/>
          <p:nvPr>
            <p:ph idx="2" type="body"/>
          </p:nvPr>
        </p:nvSpPr>
        <p:spPr>
          <a:xfrm>
            <a:off x="167325" y="-39600"/>
            <a:ext cx="1169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</a:t>
            </a:r>
            <a:endParaRPr/>
          </a:p>
        </p:txBody>
      </p:sp>
      <p:sp>
        <p:nvSpPr>
          <p:cNvPr id="2345" name="Google Shape;2345;p67"/>
          <p:cNvSpPr txBox="1"/>
          <p:nvPr>
            <p:ph idx="3" type="body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6" name="Google Shape;2346;p67"/>
          <p:cNvSpPr txBox="1"/>
          <p:nvPr>
            <p:ph type="title"/>
          </p:nvPr>
        </p:nvSpPr>
        <p:spPr>
          <a:xfrm>
            <a:off x="209775" y="468575"/>
            <a:ext cx="50160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MNIST Dataset</a:t>
            </a:r>
            <a:endParaRPr/>
          </a:p>
        </p:txBody>
      </p:sp>
      <p:sp>
        <p:nvSpPr>
          <p:cNvPr id="2347" name="Google Shape;2347;p67"/>
          <p:cNvSpPr txBox="1"/>
          <p:nvPr/>
        </p:nvSpPr>
        <p:spPr>
          <a:xfrm>
            <a:off x="960550" y="3055100"/>
            <a:ext cx="22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What is It?</a:t>
            </a:r>
            <a:endParaRPr sz="18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2348" name="Google Shape;2348;p67"/>
          <p:cNvSpPr txBox="1"/>
          <p:nvPr/>
        </p:nvSpPr>
        <p:spPr>
          <a:xfrm>
            <a:off x="3545175" y="3055100"/>
            <a:ext cx="2248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How Are the Images Stored?</a:t>
            </a:r>
            <a:endParaRPr sz="18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2349" name="Google Shape;2349;p67"/>
          <p:cNvSpPr txBox="1"/>
          <p:nvPr/>
        </p:nvSpPr>
        <p:spPr>
          <a:xfrm>
            <a:off x="6129950" y="3055100"/>
            <a:ext cx="22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Used with CNNs</a:t>
            </a:r>
            <a:endParaRPr sz="18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2350" name="Google Shape;2350;p67"/>
          <p:cNvSpPr txBox="1"/>
          <p:nvPr/>
        </p:nvSpPr>
        <p:spPr>
          <a:xfrm>
            <a:off x="1117000" y="3423875"/>
            <a:ext cx="1935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Lexend Light"/>
                <a:ea typeface="Lexend Light"/>
                <a:cs typeface="Lexend Light"/>
                <a:sym typeface="Lexend Light"/>
              </a:rPr>
              <a:t>The MNIST Dataset (Modified National Institute of Standards and Technology) is a collection of 70,000 black-and-white images of handwritten digits, typically used for training image processing systems. </a:t>
            </a:r>
            <a:endParaRPr sz="900">
              <a:solidFill>
                <a:schemeClr val="lt2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51" name="Google Shape;2351;p67"/>
          <p:cNvSpPr txBox="1"/>
          <p:nvPr/>
        </p:nvSpPr>
        <p:spPr>
          <a:xfrm>
            <a:off x="3701998" y="3701075"/>
            <a:ext cx="1935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Each image is 28×28 pixels, just 784 numbers per image,  which makes it simple enough to start learning, but still complex enough to train a real model.</a:t>
            </a:r>
            <a:endParaRPr sz="9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52" name="Google Shape;2352;p67"/>
          <p:cNvSpPr txBox="1"/>
          <p:nvPr/>
        </p:nvSpPr>
        <p:spPr>
          <a:xfrm>
            <a:off x="6287000" y="3516800"/>
            <a:ext cx="1935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Lexend Light"/>
                <a:ea typeface="Lexend Light"/>
                <a:cs typeface="Lexend Light"/>
                <a:sym typeface="Lexend Light"/>
              </a:rPr>
              <a:t>CNNs do especially well with MNIST because they can quickly learn to spot the curves and lines that make up each number.</a:t>
            </a:r>
            <a:endParaRPr sz="900">
              <a:solidFill>
                <a:schemeClr val="lt2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grpSp>
        <p:nvGrpSpPr>
          <p:cNvPr id="2353" name="Google Shape;2353;p67"/>
          <p:cNvGrpSpPr/>
          <p:nvPr/>
        </p:nvGrpSpPr>
        <p:grpSpPr>
          <a:xfrm>
            <a:off x="4196048" y="2088394"/>
            <a:ext cx="946911" cy="966699"/>
            <a:chOff x="1438774" y="3590059"/>
            <a:chExt cx="946911" cy="966699"/>
          </a:xfrm>
        </p:grpSpPr>
        <p:grpSp>
          <p:nvGrpSpPr>
            <p:cNvPr id="2354" name="Google Shape;2354;p67"/>
            <p:cNvGrpSpPr/>
            <p:nvPr/>
          </p:nvGrpSpPr>
          <p:grpSpPr>
            <a:xfrm>
              <a:off x="1438774" y="3590059"/>
              <a:ext cx="946911" cy="966699"/>
              <a:chOff x="3707828" y="340487"/>
              <a:chExt cx="1276160" cy="1302829"/>
            </a:xfrm>
          </p:grpSpPr>
          <p:grpSp>
            <p:nvGrpSpPr>
              <p:cNvPr id="2355" name="Google Shape;2355;p67"/>
              <p:cNvGrpSpPr/>
              <p:nvPr/>
            </p:nvGrpSpPr>
            <p:grpSpPr>
              <a:xfrm>
                <a:off x="3707828" y="340487"/>
                <a:ext cx="1276160" cy="1302829"/>
                <a:chOff x="3707828" y="340487"/>
                <a:chExt cx="1276160" cy="1302829"/>
              </a:xfrm>
            </p:grpSpPr>
            <p:sp>
              <p:nvSpPr>
                <p:cNvPr id="2356" name="Google Shape;2356;p67"/>
                <p:cNvSpPr/>
                <p:nvPr/>
              </p:nvSpPr>
              <p:spPr>
                <a:xfrm>
                  <a:off x="3707828" y="340487"/>
                  <a:ext cx="1269809" cy="1296479"/>
                </a:xfrm>
                <a:custGeom>
                  <a:rect b="b" l="l" r="r" t="t"/>
                  <a:pathLst>
                    <a:path extrusionOk="0" h="1296479" w="1269809">
                      <a:moveTo>
                        <a:pt x="0" y="0"/>
                      </a:moveTo>
                      <a:lnTo>
                        <a:pt x="1269809" y="0"/>
                      </a:lnTo>
                      <a:lnTo>
                        <a:pt x="1269809" y="1296480"/>
                      </a:lnTo>
                      <a:lnTo>
                        <a:pt x="0" y="12964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357" name="Google Shape;2357;p67"/>
                <p:cNvSpPr/>
                <p:nvPr/>
              </p:nvSpPr>
              <p:spPr>
                <a:xfrm>
                  <a:off x="4977638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358" name="Google Shape;2358;p67"/>
                <p:cNvSpPr/>
                <p:nvPr/>
              </p:nvSpPr>
              <p:spPr>
                <a:xfrm>
                  <a:off x="3892423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359" name="Google Shape;2359;p67"/>
                <p:cNvSpPr/>
                <p:nvPr/>
              </p:nvSpPr>
              <p:spPr>
                <a:xfrm>
                  <a:off x="4077017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360" name="Google Shape;2360;p67"/>
                <p:cNvSpPr/>
                <p:nvPr/>
              </p:nvSpPr>
              <p:spPr>
                <a:xfrm>
                  <a:off x="4261548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361" name="Google Shape;2361;p67"/>
                <p:cNvSpPr/>
                <p:nvPr/>
              </p:nvSpPr>
              <p:spPr>
                <a:xfrm>
                  <a:off x="4446143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362" name="Google Shape;2362;p67"/>
                <p:cNvSpPr/>
                <p:nvPr/>
              </p:nvSpPr>
              <p:spPr>
                <a:xfrm>
                  <a:off x="4630737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363" name="Google Shape;2363;p67"/>
                <p:cNvSpPr/>
                <p:nvPr/>
              </p:nvSpPr>
              <p:spPr>
                <a:xfrm>
                  <a:off x="4815268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364" name="Google Shape;2364;p67"/>
                <p:cNvSpPr/>
                <p:nvPr/>
              </p:nvSpPr>
              <p:spPr>
                <a:xfrm>
                  <a:off x="3707828" y="525653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365" name="Google Shape;2365;p67"/>
                <p:cNvSpPr/>
                <p:nvPr/>
              </p:nvSpPr>
              <p:spPr>
                <a:xfrm>
                  <a:off x="3707828" y="34048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366" name="Google Shape;2366;p67"/>
                <p:cNvSpPr/>
                <p:nvPr/>
              </p:nvSpPr>
              <p:spPr>
                <a:xfrm>
                  <a:off x="3707828" y="145173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367" name="Google Shape;2367;p67"/>
                <p:cNvSpPr/>
                <p:nvPr/>
              </p:nvSpPr>
              <p:spPr>
                <a:xfrm>
                  <a:off x="3707828" y="1636966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368" name="Google Shape;2368;p67"/>
                <p:cNvSpPr/>
                <p:nvPr/>
              </p:nvSpPr>
              <p:spPr>
                <a:xfrm>
                  <a:off x="3707828" y="126650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369" name="Google Shape;2369;p67"/>
                <p:cNvSpPr/>
                <p:nvPr/>
              </p:nvSpPr>
              <p:spPr>
                <a:xfrm>
                  <a:off x="3707828" y="1081278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370" name="Google Shape;2370;p67"/>
                <p:cNvSpPr/>
                <p:nvPr/>
              </p:nvSpPr>
              <p:spPr>
                <a:xfrm>
                  <a:off x="3707828" y="896112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371" name="Google Shape;2371;p67"/>
                <p:cNvSpPr/>
                <p:nvPr/>
              </p:nvSpPr>
              <p:spPr>
                <a:xfrm>
                  <a:off x="3707828" y="710882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</p:grpSp>
          <p:sp>
            <p:nvSpPr>
              <p:cNvPr id="2372" name="Google Shape;2372;p67"/>
              <p:cNvSpPr/>
              <p:nvPr/>
            </p:nvSpPr>
            <p:spPr>
              <a:xfrm>
                <a:off x="4260913" y="525653"/>
                <a:ext cx="185229" cy="185229"/>
              </a:xfrm>
              <a:custGeom>
                <a:rect b="b" l="l" r="r" t="t"/>
                <a:pathLst>
                  <a:path extrusionOk="0" h="185229" w="185229">
                    <a:moveTo>
                      <a:pt x="0" y="0"/>
                    </a:moveTo>
                    <a:lnTo>
                      <a:pt x="185229" y="0"/>
                    </a:lnTo>
                    <a:lnTo>
                      <a:pt x="185229" y="185229"/>
                    </a:lnTo>
                    <a:lnTo>
                      <a:pt x="0" y="185229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373" name="Google Shape;2373;p67"/>
            <p:cNvGrpSpPr/>
            <p:nvPr/>
          </p:nvGrpSpPr>
          <p:grpSpPr>
            <a:xfrm>
              <a:off x="1712541" y="3729479"/>
              <a:ext cx="497389" cy="685349"/>
              <a:chOff x="1712541" y="3729479"/>
              <a:chExt cx="497389" cy="685349"/>
            </a:xfrm>
          </p:grpSpPr>
          <p:sp>
            <p:nvSpPr>
              <p:cNvPr id="2374" name="Google Shape;2374;p67"/>
              <p:cNvSpPr/>
              <p:nvPr/>
            </p:nvSpPr>
            <p:spPr>
              <a:xfrm>
                <a:off x="1712541" y="3729479"/>
                <a:ext cx="497389" cy="685349"/>
              </a:xfrm>
              <a:custGeom>
                <a:rect b="b" l="l" r="r" t="t"/>
                <a:pathLst>
                  <a:path extrusionOk="0" h="926147" w="672147">
                    <a:moveTo>
                      <a:pt x="0" y="926084"/>
                    </a:moveTo>
                    <a:lnTo>
                      <a:pt x="0" y="0"/>
                    </a:lnTo>
                    <a:lnTo>
                      <a:pt x="149161" y="0"/>
                    </a:lnTo>
                    <a:lnTo>
                      <a:pt x="149161" y="331026"/>
                    </a:lnTo>
                    <a:lnTo>
                      <a:pt x="223711" y="331026"/>
                    </a:lnTo>
                    <a:lnTo>
                      <a:pt x="223711" y="264986"/>
                    </a:lnTo>
                    <a:lnTo>
                      <a:pt x="523049" y="264986"/>
                    </a:lnTo>
                    <a:lnTo>
                      <a:pt x="523049" y="331026"/>
                    </a:lnTo>
                    <a:lnTo>
                      <a:pt x="597598" y="331026"/>
                    </a:lnTo>
                    <a:lnTo>
                      <a:pt x="597598" y="397066"/>
                    </a:lnTo>
                    <a:lnTo>
                      <a:pt x="672148" y="397066"/>
                    </a:lnTo>
                    <a:lnTo>
                      <a:pt x="672148" y="794068"/>
                    </a:lnTo>
                    <a:lnTo>
                      <a:pt x="597598" y="794068"/>
                    </a:lnTo>
                    <a:lnTo>
                      <a:pt x="597598" y="860108"/>
                    </a:lnTo>
                    <a:lnTo>
                      <a:pt x="523049" y="860108"/>
                    </a:lnTo>
                    <a:lnTo>
                      <a:pt x="523049" y="926148"/>
                    </a:lnTo>
                    <a:lnTo>
                      <a:pt x="223711" y="926148"/>
                    </a:lnTo>
                    <a:lnTo>
                      <a:pt x="223711" y="860108"/>
                    </a:lnTo>
                    <a:lnTo>
                      <a:pt x="149161" y="860108"/>
                    </a:lnTo>
                    <a:lnTo>
                      <a:pt x="149161" y="926148"/>
                    </a:lnTo>
                    <a:lnTo>
                      <a:pt x="0" y="926148"/>
                    </a:lnTo>
                    <a:close/>
                    <a:moveTo>
                      <a:pt x="447992" y="794068"/>
                    </a:moveTo>
                    <a:lnTo>
                      <a:pt x="447992" y="728027"/>
                    </a:lnTo>
                    <a:lnTo>
                      <a:pt x="523113" y="728027"/>
                    </a:lnTo>
                    <a:lnTo>
                      <a:pt x="523113" y="463042"/>
                    </a:lnTo>
                    <a:lnTo>
                      <a:pt x="447992" y="463042"/>
                    </a:lnTo>
                    <a:lnTo>
                      <a:pt x="447992" y="397002"/>
                    </a:lnTo>
                    <a:lnTo>
                      <a:pt x="223711" y="397002"/>
                    </a:lnTo>
                    <a:lnTo>
                      <a:pt x="223711" y="463042"/>
                    </a:lnTo>
                    <a:lnTo>
                      <a:pt x="149161" y="463042"/>
                    </a:lnTo>
                    <a:lnTo>
                      <a:pt x="149161" y="728027"/>
                    </a:lnTo>
                    <a:lnTo>
                      <a:pt x="223711" y="728027"/>
                    </a:lnTo>
                    <a:lnTo>
                      <a:pt x="223711" y="794068"/>
                    </a:lnTo>
                    <a:lnTo>
                      <a:pt x="447992" y="7940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75" name="Google Shape;2375;p67"/>
              <p:cNvSpPr/>
              <p:nvPr/>
            </p:nvSpPr>
            <p:spPr>
              <a:xfrm>
                <a:off x="2049409" y="3974898"/>
                <a:ext cx="104364" cy="98114"/>
              </a:xfrm>
              <a:custGeom>
                <a:rect b="b" l="l" r="r" t="t"/>
                <a:pathLst>
                  <a:path extrusionOk="0" h="132587" w="141033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76" name="Google Shape;2376;p67"/>
              <p:cNvSpPr/>
              <p:nvPr/>
            </p:nvSpPr>
            <p:spPr>
              <a:xfrm>
                <a:off x="1744815" y="3729480"/>
                <a:ext cx="104364" cy="685302"/>
              </a:xfrm>
              <a:custGeom>
                <a:rect b="b" l="l" r="r" t="t"/>
                <a:pathLst>
                  <a:path extrusionOk="0" h="926084" w="141033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926084"/>
                    </a:lnTo>
                    <a:lnTo>
                      <a:pt x="0" y="92608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77" name="Google Shape;2377;p67"/>
              <p:cNvSpPr/>
              <p:nvPr/>
            </p:nvSpPr>
            <p:spPr>
              <a:xfrm>
                <a:off x="2049409" y="4269457"/>
                <a:ext cx="104364" cy="98114"/>
              </a:xfrm>
              <a:custGeom>
                <a:rect b="b" l="l" r="r" t="t"/>
                <a:pathLst>
                  <a:path extrusionOk="0" h="132587" w="141033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2378" name="Google Shape;2378;p67"/>
          <p:cNvGrpSpPr/>
          <p:nvPr/>
        </p:nvGrpSpPr>
        <p:grpSpPr>
          <a:xfrm>
            <a:off x="1611197" y="2088394"/>
            <a:ext cx="946911" cy="966699"/>
            <a:chOff x="151447" y="3590017"/>
            <a:chExt cx="946911" cy="966699"/>
          </a:xfrm>
        </p:grpSpPr>
        <p:grpSp>
          <p:nvGrpSpPr>
            <p:cNvPr id="2379" name="Google Shape;2379;p67"/>
            <p:cNvGrpSpPr/>
            <p:nvPr/>
          </p:nvGrpSpPr>
          <p:grpSpPr>
            <a:xfrm>
              <a:off x="151447" y="3590017"/>
              <a:ext cx="946911" cy="966699"/>
              <a:chOff x="373316" y="340487"/>
              <a:chExt cx="1276160" cy="1302829"/>
            </a:xfrm>
          </p:grpSpPr>
          <p:sp>
            <p:nvSpPr>
              <p:cNvPr id="2380" name="Google Shape;2380;p67"/>
              <p:cNvSpPr/>
              <p:nvPr/>
            </p:nvSpPr>
            <p:spPr>
              <a:xfrm>
                <a:off x="373316" y="340487"/>
                <a:ext cx="1269809" cy="1296479"/>
              </a:xfrm>
              <a:custGeom>
                <a:rect b="b" l="l" r="r" t="t"/>
                <a:pathLst>
                  <a:path extrusionOk="0" h="1296479" w="1269809">
                    <a:moveTo>
                      <a:pt x="0" y="0"/>
                    </a:moveTo>
                    <a:lnTo>
                      <a:pt x="1269810" y="0"/>
                    </a:lnTo>
                    <a:lnTo>
                      <a:pt x="1269810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81" name="Google Shape;2381;p67"/>
              <p:cNvSpPr/>
              <p:nvPr/>
            </p:nvSpPr>
            <p:spPr>
              <a:xfrm>
                <a:off x="1643126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82" name="Google Shape;2382;p67"/>
              <p:cNvSpPr/>
              <p:nvPr/>
            </p:nvSpPr>
            <p:spPr>
              <a:xfrm>
                <a:off x="55791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83" name="Google Shape;2383;p67"/>
              <p:cNvSpPr/>
              <p:nvPr/>
            </p:nvSpPr>
            <p:spPr>
              <a:xfrm>
                <a:off x="742505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84" name="Google Shape;2384;p67"/>
              <p:cNvSpPr/>
              <p:nvPr/>
            </p:nvSpPr>
            <p:spPr>
              <a:xfrm>
                <a:off x="927100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85" name="Google Shape;2385;p67"/>
              <p:cNvSpPr/>
              <p:nvPr/>
            </p:nvSpPr>
            <p:spPr>
              <a:xfrm>
                <a:off x="111163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86" name="Google Shape;2386;p67"/>
              <p:cNvSpPr/>
              <p:nvPr/>
            </p:nvSpPr>
            <p:spPr>
              <a:xfrm>
                <a:off x="1296225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87" name="Google Shape;2387;p67"/>
              <p:cNvSpPr/>
              <p:nvPr/>
            </p:nvSpPr>
            <p:spPr>
              <a:xfrm>
                <a:off x="1480820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88" name="Google Shape;2388;p67"/>
              <p:cNvSpPr/>
              <p:nvPr/>
            </p:nvSpPr>
            <p:spPr>
              <a:xfrm>
                <a:off x="373316" y="525653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89" name="Google Shape;2389;p67"/>
              <p:cNvSpPr/>
              <p:nvPr/>
            </p:nvSpPr>
            <p:spPr>
              <a:xfrm>
                <a:off x="373316" y="340487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90" name="Google Shape;2390;p67"/>
              <p:cNvSpPr/>
              <p:nvPr/>
            </p:nvSpPr>
            <p:spPr>
              <a:xfrm>
                <a:off x="373316" y="1451737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91" name="Google Shape;2391;p67"/>
              <p:cNvSpPr/>
              <p:nvPr/>
            </p:nvSpPr>
            <p:spPr>
              <a:xfrm>
                <a:off x="373316" y="1636966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92" name="Google Shape;2392;p67"/>
              <p:cNvSpPr/>
              <p:nvPr/>
            </p:nvSpPr>
            <p:spPr>
              <a:xfrm>
                <a:off x="373316" y="1266507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93" name="Google Shape;2393;p67"/>
              <p:cNvSpPr/>
              <p:nvPr/>
            </p:nvSpPr>
            <p:spPr>
              <a:xfrm>
                <a:off x="373316" y="1081278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94" name="Google Shape;2394;p67"/>
              <p:cNvSpPr/>
              <p:nvPr/>
            </p:nvSpPr>
            <p:spPr>
              <a:xfrm>
                <a:off x="373316" y="896112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95" name="Google Shape;2395;p67"/>
              <p:cNvSpPr/>
              <p:nvPr/>
            </p:nvSpPr>
            <p:spPr>
              <a:xfrm>
                <a:off x="373316" y="710882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396" name="Google Shape;2396;p67"/>
            <p:cNvGrpSpPr/>
            <p:nvPr/>
          </p:nvGrpSpPr>
          <p:grpSpPr>
            <a:xfrm>
              <a:off x="288463" y="3729601"/>
              <a:ext cx="685212" cy="687570"/>
              <a:chOff x="288463" y="3729601"/>
              <a:chExt cx="685212" cy="687570"/>
            </a:xfrm>
          </p:grpSpPr>
          <p:sp>
            <p:nvSpPr>
              <p:cNvPr id="2397" name="Google Shape;2397;p67"/>
              <p:cNvSpPr/>
              <p:nvPr/>
            </p:nvSpPr>
            <p:spPr>
              <a:xfrm>
                <a:off x="288463" y="3729601"/>
                <a:ext cx="685212" cy="687570"/>
              </a:xfrm>
              <a:custGeom>
                <a:rect b="b" l="l" r="r" t="t"/>
                <a:pathLst>
                  <a:path extrusionOk="0" h="926020" w="922845">
                    <a:moveTo>
                      <a:pt x="204724" y="925894"/>
                    </a:moveTo>
                    <a:lnTo>
                      <a:pt x="204724" y="833438"/>
                    </a:lnTo>
                    <a:lnTo>
                      <a:pt x="102362" y="833438"/>
                    </a:lnTo>
                    <a:lnTo>
                      <a:pt x="102362" y="740982"/>
                    </a:lnTo>
                    <a:lnTo>
                      <a:pt x="0" y="740982"/>
                    </a:lnTo>
                    <a:lnTo>
                      <a:pt x="0" y="555371"/>
                    </a:lnTo>
                    <a:lnTo>
                      <a:pt x="102362" y="555371"/>
                    </a:lnTo>
                    <a:lnTo>
                      <a:pt x="102362" y="462915"/>
                    </a:lnTo>
                    <a:lnTo>
                      <a:pt x="307150" y="462915"/>
                    </a:lnTo>
                    <a:lnTo>
                      <a:pt x="307150" y="370459"/>
                    </a:lnTo>
                    <a:lnTo>
                      <a:pt x="718122" y="370459"/>
                    </a:lnTo>
                    <a:lnTo>
                      <a:pt x="718122" y="277368"/>
                    </a:lnTo>
                    <a:lnTo>
                      <a:pt x="615061" y="277368"/>
                    </a:lnTo>
                    <a:lnTo>
                      <a:pt x="615061" y="184912"/>
                    </a:lnTo>
                    <a:lnTo>
                      <a:pt x="307213" y="184912"/>
                    </a:lnTo>
                    <a:lnTo>
                      <a:pt x="307213" y="277368"/>
                    </a:lnTo>
                    <a:lnTo>
                      <a:pt x="63" y="277368"/>
                    </a:lnTo>
                    <a:lnTo>
                      <a:pt x="63" y="184912"/>
                    </a:lnTo>
                    <a:lnTo>
                      <a:pt x="102425" y="184912"/>
                    </a:lnTo>
                    <a:lnTo>
                      <a:pt x="102425" y="92456"/>
                    </a:lnTo>
                    <a:lnTo>
                      <a:pt x="204788" y="92456"/>
                    </a:lnTo>
                    <a:lnTo>
                      <a:pt x="204788" y="0"/>
                    </a:lnTo>
                    <a:lnTo>
                      <a:pt x="718122" y="0"/>
                    </a:lnTo>
                    <a:lnTo>
                      <a:pt x="718122" y="92456"/>
                    </a:lnTo>
                    <a:lnTo>
                      <a:pt x="820484" y="92456"/>
                    </a:lnTo>
                    <a:lnTo>
                      <a:pt x="820484" y="184912"/>
                    </a:lnTo>
                    <a:lnTo>
                      <a:pt x="922845" y="184912"/>
                    </a:lnTo>
                    <a:lnTo>
                      <a:pt x="922845" y="926021"/>
                    </a:lnTo>
                    <a:lnTo>
                      <a:pt x="718058" y="926021"/>
                    </a:lnTo>
                    <a:lnTo>
                      <a:pt x="718058" y="833565"/>
                    </a:lnTo>
                    <a:lnTo>
                      <a:pt x="614998" y="833565"/>
                    </a:lnTo>
                    <a:lnTo>
                      <a:pt x="614998" y="926021"/>
                    </a:lnTo>
                    <a:lnTo>
                      <a:pt x="204724" y="926021"/>
                    </a:lnTo>
                    <a:close/>
                    <a:moveTo>
                      <a:pt x="614998" y="740918"/>
                    </a:moveTo>
                    <a:lnTo>
                      <a:pt x="614998" y="648462"/>
                    </a:lnTo>
                    <a:lnTo>
                      <a:pt x="718058" y="648462"/>
                    </a:lnTo>
                    <a:lnTo>
                      <a:pt x="718058" y="462852"/>
                    </a:lnTo>
                    <a:lnTo>
                      <a:pt x="614998" y="462852"/>
                    </a:lnTo>
                    <a:lnTo>
                      <a:pt x="614998" y="555308"/>
                    </a:lnTo>
                    <a:lnTo>
                      <a:pt x="255968" y="555308"/>
                    </a:lnTo>
                    <a:lnTo>
                      <a:pt x="255968" y="740918"/>
                    </a:lnTo>
                    <a:lnTo>
                      <a:pt x="614998" y="7409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98" name="Google Shape;2398;p67"/>
              <p:cNvSpPr/>
              <p:nvPr/>
            </p:nvSpPr>
            <p:spPr>
              <a:xfrm>
                <a:off x="425385" y="4318234"/>
                <a:ext cx="250690" cy="98446"/>
              </a:xfrm>
              <a:custGeom>
                <a:rect b="b" l="l" r="r" t="t"/>
                <a:pathLst>
                  <a:path extrusionOk="0" h="132587" w="337629">
                    <a:moveTo>
                      <a:pt x="0" y="0"/>
                    </a:moveTo>
                    <a:lnTo>
                      <a:pt x="337630" y="0"/>
                    </a:lnTo>
                    <a:lnTo>
                      <a:pt x="337630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399" name="Google Shape;2399;p67"/>
              <p:cNvSpPr/>
              <p:nvPr/>
            </p:nvSpPr>
            <p:spPr>
              <a:xfrm>
                <a:off x="722694" y="4043401"/>
                <a:ext cx="250690" cy="98446"/>
              </a:xfrm>
              <a:custGeom>
                <a:rect b="b" l="l" r="r" t="t"/>
                <a:pathLst>
                  <a:path extrusionOk="0" h="132587" w="337629">
                    <a:moveTo>
                      <a:pt x="0" y="0"/>
                    </a:moveTo>
                    <a:lnTo>
                      <a:pt x="337629" y="0"/>
                    </a:lnTo>
                    <a:lnTo>
                      <a:pt x="337629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2400" name="Google Shape;2400;p67"/>
          <p:cNvGrpSpPr/>
          <p:nvPr/>
        </p:nvGrpSpPr>
        <p:grpSpPr>
          <a:xfrm>
            <a:off x="6780898" y="2088394"/>
            <a:ext cx="946911" cy="966699"/>
            <a:chOff x="2725798" y="3590032"/>
            <a:chExt cx="946911" cy="966699"/>
          </a:xfrm>
        </p:grpSpPr>
        <p:grpSp>
          <p:nvGrpSpPr>
            <p:cNvPr id="2401" name="Google Shape;2401;p67"/>
            <p:cNvGrpSpPr/>
            <p:nvPr/>
          </p:nvGrpSpPr>
          <p:grpSpPr>
            <a:xfrm>
              <a:off x="2725798" y="3590032"/>
              <a:ext cx="946911" cy="966699"/>
              <a:chOff x="2040572" y="340487"/>
              <a:chExt cx="1276160" cy="1302829"/>
            </a:xfrm>
          </p:grpSpPr>
          <p:grpSp>
            <p:nvGrpSpPr>
              <p:cNvPr id="2402" name="Google Shape;2402;p67"/>
              <p:cNvGrpSpPr/>
              <p:nvPr/>
            </p:nvGrpSpPr>
            <p:grpSpPr>
              <a:xfrm>
                <a:off x="2040572" y="340487"/>
                <a:ext cx="1276160" cy="1302829"/>
                <a:chOff x="2040572" y="340487"/>
                <a:chExt cx="1276160" cy="1302829"/>
              </a:xfrm>
            </p:grpSpPr>
            <p:sp>
              <p:nvSpPr>
                <p:cNvPr id="2403" name="Google Shape;2403;p67"/>
                <p:cNvSpPr/>
                <p:nvPr/>
              </p:nvSpPr>
              <p:spPr>
                <a:xfrm>
                  <a:off x="2040572" y="340487"/>
                  <a:ext cx="1269809" cy="1296479"/>
                </a:xfrm>
                <a:custGeom>
                  <a:rect b="b" l="l" r="r" t="t"/>
                  <a:pathLst>
                    <a:path extrusionOk="0" h="1296479" w="1269809">
                      <a:moveTo>
                        <a:pt x="0" y="0"/>
                      </a:moveTo>
                      <a:lnTo>
                        <a:pt x="1269810" y="0"/>
                      </a:lnTo>
                      <a:lnTo>
                        <a:pt x="1269810" y="1296480"/>
                      </a:lnTo>
                      <a:lnTo>
                        <a:pt x="0" y="12964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404" name="Google Shape;2404;p67"/>
                <p:cNvSpPr/>
                <p:nvPr/>
              </p:nvSpPr>
              <p:spPr>
                <a:xfrm>
                  <a:off x="3310382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405" name="Google Shape;2405;p67"/>
                <p:cNvSpPr/>
                <p:nvPr/>
              </p:nvSpPr>
              <p:spPr>
                <a:xfrm>
                  <a:off x="2225167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406" name="Google Shape;2406;p67"/>
                <p:cNvSpPr/>
                <p:nvPr/>
              </p:nvSpPr>
              <p:spPr>
                <a:xfrm>
                  <a:off x="2409761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407" name="Google Shape;2407;p67"/>
                <p:cNvSpPr/>
                <p:nvPr/>
              </p:nvSpPr>
              <p:spPr>
                <a:xfrm>
                  <a:off x="2594292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408" name="Google Shape;2408;p67"/>
                <p:cNvSpPr/>
                <p:nvPr/>
              </p:nvSpPr>
              <p:spPr>
                <a:xfrm>
                  <a:off x="2778887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409" name="Google Shape;2409;p67"/>
                <p:cNvSpPr/>
                <p:nvPr/>
              </p:nvSpPr>
              <p:spPr>
                <a:xfrm>
                  <a:off x="2963481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410" name="Google Shape;2410;p67"/>
                <p:cNvSpPr/>
                <p:nvPr/>
              </p:nvSpPr>
              <p:spPr>
                <a:xfrm>
                  <a:off x="3148076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411" name="Google Shape;2411;p67"/>
                <p:cNvSpPr/>
                <p:nvPr/>
              </p:nvSpPr>
              <p:spPr>
                <a:xfrm>
                  <a:off x="2040572" y="525653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412" name="Google Shape;2412;p67"/>
                <p:cNvSpPr/>
                <p:nvPr/>
              </p:nvSpPr>
              <p:spPr>
                <a:xfrm>
                  <a:off x="2040572" y="34048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413" name="Google Shape;2413;p67"/>
                <p:cNvSpPr/>
                <p:nvPr/>
              </p:nvSpPr>
              <p:spPr>
                <a:xfrm>
                  <a:off x="2040572" y="145173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414" name="Google Shape;2414;p67"/>
                <p:cNvSpPr/>
                <p:nvPr/>
              </p:nvSpPr>
              <p:spPr>
                <a:xfrm>
                  <a:off x="2040572" y="1636966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415" name="Google Shape;2415;p67"/>
                <p:cNvSpPr/>
                <p:nvPr/>
              </p:nvSpPr>
              <p:spPr>
                <a:xfrm>
                  <a:off x="2040572" y="126650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416" name="Google Shape;2416;p67"/>
                <p:cNvSpPr/>
                <p:nvPr/>
              </p:nvSpPr>
              <p:spPr>
                <a:xfrm>
                  <a:off x="2040572" y="1081278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417" name="Google Shape;2417;p67"/>
                <p:cNvSpPr/>
                <p:nvPr/>
              </p:nvSpPr>
              <p:spPr>
                <a:xfrm>
                  <a:off x="2040572" y="896112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418" name="Google Shape;2418;p67"/>
                <p:cNvSpPr/>
                <p:nvPr/>
              </p:nvSpPr>
              <p:spPr>
                <a:xfrm>
                  <a:off x="2040572" y="710882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</p:grpSp>
          <p:sp>
            <p:nvSpPr>
              <p:cNvPr id="2419" name="Google Shape;2419;p67"/>
              <p:cNvSpPr/>
              <p:nvPr/>
            </p:nvSpPr>
            <p:spPr>
              <a:xfrm>
                <a:off x="2593657" y="525653"/>
                <a:ext cx="185229" cy="185229"/>
              </a:xfrm>
              <a:custGeom>
                <a:rect b="b" l="l" r="r" t="t"/>
                <a:pathLst>
                  <a:path extrusionOk="0" h="185229" w="185229">
                    <a:moveTo>
                      <a:pt x="0" y="0"/>
                    </a:moveTo>
                    <a:lnTo>
                      <a:pt x="185230" y="0"/>
                    </a:lnTo>
                    <a:lnTo>
                      <a:pt x="185230" y="185229"/>
                    </a:lnTo>
                    <a:lnTo>
                      <a:pt x="0" y="185229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420" name="Google Shape;2420;p67"/>
            <p:cNvSpPr/>
            <p:nvPr/>
          </p:nvSpPr>
          <p:spPr>
            <a:xfrm>
              <a:off x="2862815" y="3729522"/>
              <a:ext cx="618874" cy="687570"/>
            </a:xfrm>
            <a:custGeom>
              <a:rect b="b" l="l" r="r" t="t"/>
              <a:pathLst>
                <a:path extrusionOk="0" h="926020" w="833501">
                  <a:moveTo>
                    <a:pt x="184912" y="926020"/>
                  </a:moveTo>
                  <a:lnTo>
                    <a:pt x="184912" y="833565"/>
                  </a:lnTo>
                  <a:lnTo>
                    <a:pt x="92456" y="833565"/>
                  </a:lnTo>
                  <a:lnTo>
                    <a:pt x="92456" y="741109"/>
                  </a:lnTo>
                  <a:lnTo>
                    <a:pt x="0" y="741109"/>
                  </a:lnTo>
                  <a:lnTo>
                    <a:pt x="0" y="184912"/>
                  </a:lnTo>
                  <a:lnTo>
                    <a:pt x="92456" y="184912"/>
                  </a:lnTo>
                  <a:lnTo>
                    <a:pt x="92456" y="92456"/>
                  </a:lnTo>
                  <a:lnTo>
                    <a:pt x="184912" y="92456"/>
                  </a:lnTo>
                  <a:lnTo>
                    <a:pt x="184912" y="0"/>
                  </a:lnTo>
                  <a:lnTo>
                    <a:pt x="648589" y="0"/>
                  </a:lnTo>
                  <a:lnTo>
                    <a:pt x="648589" y="92456"/>
                  </a:lnTo>
                  <a:lnTo>
                    <a:pt x="741045" y="92456"/>
                  </a:lnTo>
                  <a:lnTo>
                    <a:pt x="741045" y="184912"/>
                  </a:lnTo>
                  <a:lnTo>
                    <a:pt x="833501" y="184912"/>
                  </a:lnTo>
                  <a:lnTo>
                    <a:pt x="833501" y="370523"/>
                  </a:lnTo>
                  <a:lnTo>
                    <a:pt x="648526" y="370523"/>
                  </a:lnTo>
                  <a:lnTo>
                    <a:pt x="648526" y="277432"/>
                  </a:lnTo>
                  <a:lnTo>
                    <a:pt x="555435" y="277432"/>
                  </a:lnTo>
                  <a:lnTo>
                    <a:pt x="555435" y="184975"/>
                  </a:lnTo>
                  <a:lnTo>
                    <a:pt x="277368" y="184975"/>
                  </a:lnTo>
                  <a:lnTo>
                    <a:pt x="277368" y="277432"/>
                  </a:lnTo>
                  <a:lnTo>
                    <a:pt x="184912" y="277432"/>
                  </a:lnTo>
                  <a:lnTo>
                    <a:pt x="184912" y="648589"/>
                  </a:lnTo>
                  <a:lnTo>
                    <a:pt x="277368" y="648589"/>
                  </a:lnTo>
                  <a:lnTo>
                    <a:pt x="277368" y="741045"/>
                  </a:lnTo>
                  <a:lnTo>
                    <a:pt x="555435" y="741045"/>
                  </a:lnTo>
                  <a:lnTo>
                    <a:pt x="555435" y="648589"/>
                  </a:lnTo>
                  <a:lnTo>
                    <a:pt x="648526" y="648589"/>
                  </a:lnTo>
                  <a:lnTo>
                    <a:pt x="648526" y="555498"/>
                  </a:lnTo>
                  <a:lnTo>
                    <a:pt x="833501" y="555498"/>
                  </a:lnTo>
                  <a:lnTo>
                    <a:pt x="833501" y="741109"/>
                  </a:lnTo>
                  <a:lnTo>
                    <a:pt x="741045" y="741109"/>
                  </a:lnTo>
                  <a:lnTo>
                    <a:pt x="741045" y="833565"/>
                  </a:lnTo>
                  <a:lnTo>
                    <a:pt x="648589" y="833565"/>
                  </a:lnTo>
                  <a:lnTo>
                    <a:pt x="648589" y="926020"/>
                  </a:lnTo>
                  <a:lnTo>
                    <a:pt x="184912" y="9260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421" name="Google Shape;2421;p67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2" name="Google Shape;2422;p67"/>
          <p:cNvGrpSpPr/>
          <p:nvPr/>
        </p:nvGrpSpPr>
        <p:grpSpPr>
          <a:xfrm>
            <a:off x="5979333" y="350986"/>
            <a:ext cx="2718564" cy="842496"/>
            <a:chOff x="5351018" y="4955476"/>
            <a:chExt cx="3054223" cy="1380236"/>
          </a:xfrm>
        </p:grpSpPr>
        <p:sp>
          <p:nvSpPr>
            <p:cNvPr id="2423" name="Google Shape;2423;p67"/>
            <p:cNvSpPr/>
            <p:nvPr/>
          </p:nvSpPr>
          <p:spPr>
            <a:xfrm>
              <a:off x="5411978" y="5018976"/>
              <a:ext cx="2932239" cy="1253236"/>
            </a:xfrm>
            <a:custGeom>
              <a:rect b="b" l="l" r="r" t="t"/>
              <a:pathLst>
                <a:path extrusionOk="0" h="1253236" w="2932239">
                  <a:moveTo>
                    <a:pt x="0" y="0"/>
                  </a:moveTo>
                  <a:lnTo>
                    <a:pt x="2932240" y="0"/>
                  </a:lnTo>
                  <a:lnTo>
                    <a:pt x="2932240" y="1253236"/>
                  </a:lnTo>
                  <a:lnTo>
                    <a:pt x="0" y="1253236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exend Light"/>
                  <a:ea typeface="Lexend Light"/>
                  <a:cs typeface="Lexend Light"/>
                  <a:sym typeface="Lexend Light"/>
                </a:rPr>
                <a:t>To teach a CNN, you need training data!</a:t>
              </a:r>
              <a:endParaRPr sz="1200">
                <a:latin typeface="Lexend Light"/>
                <a:ea typeface="Lexend Light"/>
                <a:cs typeface="Lexend Light"/>
                <a:sym typeface="Lexend Light"/>
              </a:endParaRPr>
            </a:p>
          </p:txBody>
        </p:sp>
        <p:sp>
          <p:nvSpPr>
            <p:cNvPr id="2424" name="Google Shape;2424;p67"/>
            <p:cNvSpPr/>
            <p:nvPr/>
          </p:nvSpPr>
          <p:spPr>
            <a:xfrm>
              <a:off x="5351018" y="4955476"/>
              <a:ext cx="121920" cy="127000"/>
            </a:xfrm>
            <a:custGeom>
              <a:rect b="b" l="l" r="r" t="t"/>
              <a:pathLst>
                <a:path extrusionOk="0" h="127000" w="121920">
                  <a:moveTo>
                    <a:pt x="0" y="0"/>
                  </a:moveTo>
                  <a:lnTo>
                    <a:pt x="121920" y="0"/>
                  </a:lnTo>
                  <a:lnTo>
                    <a:pt x="121920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25" name="Google Shape;2425;p67"/>
            <p:cNvSpPr/>
            <p:nvPr/>
          </p:nvSpPr>
          <p:spPr>
            <a:xfrm>
              <a:off x="5351018" y="6208712"/>
              <a:ext cx="121920" cy="127000"/>
            </a:xfrm>
            <a:custGeom>
              <a:rect b="b" l="l" r="r" t="t"/>
              <a:pathLst>
                <a:path extrusionOk="0" h="127000" w="121920">
                  <a:moveTo>
                    <a:pt x="0" y="0"/>
                  </a:moveTo>
                  <a:lnTo>
                    <a:pt x="121920" y="0"/>
                  </a:lnTo>
                  <a:lnTo>
                    <a:pt x="121920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26" name="Google Shape;2426;p67"/>
            <p:cNvSpPr/>
            <p:nvPr/>
          </p:nvSpPr>
          <p:spPr>
            <a:xfrm>
              <a:off x="8283321" y="4955476"/>
              <a:ext cx="121920" cy="127000"/>
            </a:xfrm>
            <a:custGeom>
              <a:rect b="b" l="l" r="r" t="t"/>
              <a:pathLst>
                <a:path extrusionOk="0" h="127000" w="121920">
                  <a:moveTo>
                    <a:pt x="0" y="0"/>
                  </a:moveTo>
                  <a:lnTo>
                    <a:pt x="121919" y="0"/>
                  </a:lnTo>
                  <a:lnTo>
                    <a:pt x="121919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27" name="Google Shape;2427;p67"/>
            <p:cNvSpPr/>
            <p:nvPr/>
          </p:nvSpPr>
          <p:spPr>
            <a:xfrm>
              <a:off x="8283321" y="6208712"/>
              <a:ext cx="121920" cy="127000"/>
            </a:xfrm>
            <a:custGeom>
              <a:rect b="b" l="l" r="r" t="t"/>
              <a:pathLst>
                <a:path extrusionOk="0" h="127000" w="121920">
                  <a:moveTo>
                    <a:pt x="0" y="0"/>
                  </a:moveTo>
                  <a:lnTo>
                    <a:pt x="121919" y="0"/>
                  </a:lnTo>
                  <a:lnTo>
                    <a:pt x="121919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428" name="Google Shape;2428;p67"/>
          <p:cNvSpPr/>
          <p:nvPr/>
        </p:nvSpPr>
        <p:spPr>
          <a:xfrm rot="-2281363">
            <a:off x="7189127" y="877868"/>
            <a:ext cx="130156" cy="137606"/>
          </a:xfrm>
          <a:custGeom>
            <a:rect b="b" l="l" r="r" t="t"/>
            <a:pathLst>
              <a:path extrusionOk="0" h="5504" w="5206">
                <a:moveTo>
                  <a:pt x="2726" y="0"/>
                </a:moveTo>
                <a:lnTo>
                  <a:pt x="0" y="5493"/>
                </a:lnTo>
                <a:lnTo>
                  <a:pt x="2591" y="4653"/>
                </a:lnTo>
                <a:lnTo>
                  <a:pt x="5206" y="5504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2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Google Shape;2433;p68"/>
          <p:cNvSpPr txBox="1"/>
          <p:nvPr>
            <p:ph type="ctrTitle"/>
          </p:nvPr>
        </p:nvSpPr>
        <p:spPr>
          <a:xfrm>
            <a:off x="311700" y="153525"/>
            <a:ext cx="8520600" cy="11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exend"/>
                <a:ea typeface="Lexend"/>
                <a:cs typeface="Lexend"/>
                <a:sym typeface="Lexend"/>
              </a:rPr>
              <a:t>CNN Model with MNIST Dataset</a:t>
            </a:r>
            <a:endParaRPr sz="36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34" name="Google Shape;2434;p68"/>
          <p:cNvSpPr txBox="1"/>
          <p:nvPr/>
        </p:nvSpPr>
        <p:spPr>
          <a:xfrm>
            <a:off x="311700" y="1070325"/>
            <a:ext cx="3908400" cy="3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Step 1: Importing Libraries</a:t>
            </a:r>
            <a:endParaRPr b="1" sz="1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exend Light"/>
              <a:buChar char="●"/>
            </a:pPr>
            <a:r>
              <a:rPr lang="en" sz="1300">
                <a:solidFill>
                  <a:srgbClr val="188038"/>
                </a:solidFill>
                <a:latin typeface="Lexend Light"/>
                <a:ea typeface="Lexend Light"/>
                <a:cs typeface="Lexend Light"/>
                <a:sym typeface="Lexend Light"/>
              </a:rPr>
              <a:t>torch</a:t>
            </a:r>
            <a:r>
              <a:rPr lang="en"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is the core library for tensors and modeling.</a:t>
            </a:r>
            <a:endParaRPr sz="13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Lexend Light"/>
              <a:buChar char="●"/>
            </a:pPr>
            <a:r>
              <a:rPr lang="en" sz="1300">
                <a:solidFill>
                  <a:srgbClr val="188038"/>
                </a:solidFill>
                <a:latin typeface="Lexend Light"/>
                <a:ea typeface="Lexend Light"/>
                <a:cs typeface="Lexend Light"/>
                <a:sym typeface="Lexend Light"/>
              </a:rPr>
              <a:t>torch.nn</a:t>
            </a:r>
            <a:r>
              <a:rPr lang="en"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lets us build the neural network.</a:t>
            </a:r>
            <a:endParaRPr sz="13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Lexend Light"/>
              <a:buChar char="●"/>
            </a:pPr>
            <a:r>
              <a:rPr lang="en" sz="1300">
                <a:solidFill>
                  <a:srgbClr val="188038"/>
                </a:solidFill>
                <a:latin typeface="Lexend Light"/>
                <a:ea typeface="Lexend Light"/>
                <a:cs typeface="Lexend Light"/>
                <a:sym typeface="Lexend Light"/>
              </a:rPr>
              <a:t>torch.optim</a:t>
            </a:r>
            <a:r>
              <a:rPr lang="en"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helps us train the model by optimizing the weights.</a:t>
            </a:r>
            <a:endParaRPr sz="13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Lexend Light"/>
              <a:buChar char="●"/>
            </a:pPr>
            <a:r>
              <a:rPr lang="en" sz="1300">
                <a:solidFill>
                  <a:srgbClr val="188038"/>
                </a:solidFill>
                <a:latin typeface="Lexend Light"/>
                <a:ea typeface="Lexend Light"/>
                <a:cs typeface="Lexend Light"/>
                <a:sym typeface="Lexend Light"/>
              </a:rPr>
              <a:t>torchvision</a:t>
            </a:r>
            <a:r>
              <a:rPr lang="en"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helps load and process image datasets like MNIST.</a:t>
            </a:r>
            <a:endParaRPr sz="13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Lexend Light"/>
              <a:buChar char="●"/>
            </a:pPr>
            <a:r>
              <a:rPr lang="en" sz="1300">
                <a:solidFill>
                  <a:srgbClr val="188038"/>
                </a:solidFill>
                <a:latin typeface="Lexend Light"/>
                <a:ea typeface="Lexend Light"/>
                <a:cs typeface="Lexend Light"/>
                <a:sym typeface="Lexend Light"/>
              </a:rPr>
              <a:t>transforms</a:t>
            </a:r>
            <a:r>
              <a:rPr lang="en"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are used to prepare images (like converting to tensors, normalizing, etc.).</a:t>
            </a:r>
            <a:endParaRPr sz="13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35" name="Google Shape;2435;p68"/>
          <p:cNvSpPr/>
          <p:nvPr/>
        </p:nvSpPr>
        <p:spPr>
          <a:xfrm>
            <a:off x="4220100" y="1947500"/>
            <a:ext cx="4704900" cy="174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torch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torch.nn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nn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torch.optim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optim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torchvision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torchvision.transforms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 as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transforms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torch.utils.data </a:t>
            </a:r>
            <a:r>
              <a:rPr lang="en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DataLoader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9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p69"/>
          <p:cNvSpPr txBox="1"/>
          <p:nvPr>
            <p:ph type="ctrTitle"/>
          </p:nvPr>
        </p:nvSpPr>
        <p:spPr>
          <a:xfrm>
            <a:off x="311700" y="153525"/>
            <a:ext cx="8520600" cy="11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exend"/>
                <a:ea typeface="Lexend"/>
                <a:cs typeface="Lexend"/>
                <a:sym typeface="Lexend"/>
              </a:rPr>
              <a:t>CNN Model with MNIST Dataset</a:t>
            </a:r>
            <a:endParaRPr sz="36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41" name="Google Shape;2441;p69"/>
          <p:cNvSpPr txBox="1"/>
          <p:nvPr/>
        </p:nvSpPr>
        <p:spPr>
          <a:xfrm>
            <a:off x="192775" y="1350825"/>
            <a:ext cx="3908400" cy="3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Step 2: Preprocess the Images</a:t>
            </a:r>
            <a:endParaRPr b="1" sz="13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exend Light"/>
              <a:buChar char="●"/>
            </a:pPr>
            <a:r>
              <a:rPr lang="en" sz="1300">
                <a:solidFill>
                  <a:srgbClr val="188038"/>
                </a:solidFill>
                <a:latin typeface="Lexend Light"/>
                <a:ea typeface="Lexend Light"/>
                <a:cs typeface="Lexend Light"/>
                <a:sym typeface="Lexend Light"/>
              </a:rPr>
              <a:t>ToTensor()</a:t>
            </a:r>
            <a:r>
              <a:rPr lang="en"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: Turns each image into a PyTorch Tensor</a:t>
            </a:r>
            <a:endParaRPr sz="13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exend Light"/>
              <a:buChar char="●"/>
            </a:pPr>
            <a:r>
              <a:rPr lang="en" sz="1300">
                <a:solidFill>
                  <a:srgbClr val="188038"/>
                </a:solidFill>
                <a:latin typeface="Lexend Light"/>
                <a:ea typeface="Lexend Light"/>
                <a:cs typeface="Lexend Light"/>
                <a:sym typeface="Lexend Light"/>
              </a:rPr>
              <a:t>Normalize((0.5,), (0.5,))</a:t>
            </a:r>
            <a:r>
              <a:rPr lang="en"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: Scales pixel values to the range [-1,1] for better training performance. MNIST pixels originally range from 0 to 1.</a:t>
            </a:r>
            <a:endParaRPr sz="13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(Shifting pixels to [-1, 1] balances the math inside the model, helping it learn faster and make better prediction)</a:t>
            </a:r>
            <a:endParaRPr sz="13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42" name="Google Shape;2442;p69"/>
          <p:cNvSpPr/>
          <p:nvPr/>
        </p:nvSpPr>
        <p:spPr>
          <a:xfrm>
            <a:off x="4220100" y="1947500"/>
            <a:ext cx="4704900" cy="174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transform = transforms.Compose([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transforms.ToTensor(),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transforms.Normalize((</a:t>
            </a:r>
            <a:r>
              <a:rPr lang="en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0.5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,), (</a:t>
            </a:r>
            <a:r>
              <a:rPr lang="en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0.5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,))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6" name="Shape 2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Google Shape;2447;p70"/>
          <p:cNvSpPr txBox="1"/>
          <p:nvPr>
            <p:ph type="ctrTitle"/>
          </p:nvPr>
        </p:nvSpPr>
        <p:spPr>
          <a:xfrm>
            <a:off x="311700" y="153525"/>
            <a:ext cx="8520600" cy="11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exend"/>
                <a:ea typeface="Lexend"/>
                <a:cs typeface="Lexend"/>
                <a:sym typeface="Lexend"/>
              </a:rPr>
              <a:t>CNN Model with MNIST Dataset</a:t>
            </a:r>
            <a:endParaRPr sz="36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48" name="Google Shape;2448;p70"/>
          <p:cNvSpPr txBox="1"/>
          <p:nvPr/>
        </p:nvSpPr>
        <p:spPr>
          <a:xfrm>
            <a:off x="222525" y="1501425"/>
            <a:ext cx="3908400" cy="3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Step 3: Loading the Data</a:t>
            </a:r>
            <a:endParaRPr b="1" sz="13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exend Light"/>
              <a:buChar char="●"/>
            </a:pPr>
            <a:r>
              <a:rPr lang="en" sz="1300">
                <a:solidFill>
                  <a:srgbClr val="188038"/>
                </a:solidFill>
                <a:latin typeface="Lexend Light"/>
                <a:ea typeface="Lexend Light"/>
                <a:cs typeface="Lexend Light"/>
                <a:sym typeface="Lexend Light"/>
              </a:rPr>
              <a:t>train_dataset</a:t>
            </a:r>
            <a:r>
              <a:rPr lang="en"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: Loads 60,000 training images</a:t>
            </a:r>
            <a:endParaRPr sz="13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Lexend Light"/>
              <a:buChar char="●"/>
            </a:pPr>
            <a:r>
              <a:rPr lang="en" sz="1300">
                <a:solidFill>
                  <a:srgbClr val="188038"/>
                </a:solidFill>
                <a:latin typeface="Lexend Light"/>
                <a:ea typeface="Lexend Light"/>
                <a:cs typeface="Lexend Light"/>
                <a:sym typeface="Lexend Light"/>
              </a:rPr>
              <a:t>T</a:t>
            </a:r>
            <a:r>
              <a:rPr lang="en" sz="1300">
                <a:solidFill>
                  <a:srgbClr val="188038"/>
                </a:solidFill>
                <a:latin typeface="Lexend Light"/>
                <a:ea typeface="Lexend Light"/>
                <a:cs typeface="Lexend Light"/>
                <a:sym typeface="Lexend Light"/>
              </a:rPr>
              <a:t>est_dataset</a:t>
            </a:r>
            <a:r>
              <a:rPr lang="en"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: Loads 10,000 test images</a:t>
            </a:r>
            <a:endParaRPr sz="13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Lexend Light"/>
              <a:buChar char="●"/>
            </a:pPr>
            <a:r>
              <a:rPr lang="en" sz="1300">
                <a:solidFill>
                  <a:srgbClr val="188038"/>
                </a:solidFill>
                <a:latin typeface="Lexend Light"/>
                <a:ea typeface="Lexend Light"/>
                <a:cs typeface="Lexend Light"/>
                <a:sym typeface="Lexend Light"/>
              </a:rPr>
              <a:t>train_loader</a:t>
            </a:r>
            <a:r>
              <a:rPr lang="en"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: Loads the data in batches of 64 images, and randomizes the order of the images for each training cycle.</a:t>
            </a:r>
            <a:endParaRPr sz="13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exend Light"/>
              <a:buChar char="●"/>
            </a:pPr>
            <a:r>
              <a:rPr lang="en" sz="1300">
                <a:solidFill>
                  <a:srgbClr val="188038"/>
                </a:solidFill>
                <a:latin typeface="Lexend Light"/>
                <a:ea typeface="Lexend Light"/>
                <a:cs typeface="Lexend Light"/>
                <a:sym typeface="Lexend Light"/>
              </a:rPr>
              <a:t>Test_loader</a:t>
            </a:r>
            <a:r>
              <a:rPr lang="en"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: Sends test data in batches (Not shuffled)</a:t>
            </a:r>
            <a:endParaRPr sz="13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Shuffling helps the model generalize by seeing images in different orders!</a:t>
            </a:r>
            <a:endParaRPr sz="13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49" name="Google Shape;2449;p70"/>
          <p:cNvSpPr/>
          <p:nvPr/>
        </p:nvSpPr>
        <p:spPr>
          <a:xfrm>
            <a:off x="4220100" y="1319425"/>
            <a:ext cx="4770900" cy="373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train_dataset = torchvision.datasets.MNIST(root=</a:t>
            </a:r>
            <a:r>
              <a:rPr lang="en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'./data'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train=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download=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transform=transform)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test_dataset = torchvision.datasets.MNIST(root=</a:t>
            </a:r>
            <a:r>
              <a:rPr lang="en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'./data'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train=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download=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transform=transform)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train_loader = DataLoader(dataset=train_dataset, batch_size=</a:t>
            </a:r>
            <a:r>
              <a:rPr lang="en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64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shuffle=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test_loader = DataLoader(dataset=test_dataset, batch_size=</a:t>
            </a:r>
            <a:r>
              <a:rPr lang="en">
                <a:solidFill>
                  <a:srgbClr val="B45F06"/>
                </a:solidFill>
                <a:latin typeface="Roboto Mono"/>
                <a:ea typeface="Roboto Mono"/>
                <a:cs typeface="Roboto Mono"/>
                <a:sym typeface="Roboto Mono"/>
              </a:rPr>
              <a:t>64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shuffle=</a:t>
            </a:r>
            <a:r>
              <a:rPr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3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71"/>
          <p:cNvSpPr/>
          <p:nvPr/>
        </p:nvSpPr>
        <p:spPr>
          <a:xfrm>
            <a:off x="0" y="668950"/>
            <a:ext cx="5949000" cy="404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class CNN(nn.Module):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def __init__(self):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super(CNN, self).__init__()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self.conv1 = nn.Conv2d(1, 32, kernel_size=3, padding=1)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self.conv2 = nn.Conv2d(32, 64, kernel_size=3, padding=1)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self.pool = nn.MaxPool2d(2, 2)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self.fc1 = nn.Linear(64 * 7 * 7, 128)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self.fc2 = nn.Linear(128, 10)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def forward(self, x):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x = self.pool(nn.functional.relu(self.conv1(x)))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x = self.pool(nn.functional.relu(self.conv2(x)))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x = x.view(-1, 64 * 7 * 7)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x = nn.functional.relu(self.fc1(x))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x = self.fc2(x)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return x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55" name="Google Shape;2455;p71"/>
          <p:cNvSpPr txBox="1"/>
          <p:nvPr>
            <p:ph type="ctrTitle"/>
          </p:nvPr>
        </p:nvSpPr>
        <p:spPr>
          <a:xfrm>
            <a:off x="192775" y="0"/>
            <a:ext cx="8520600" cy="11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exend"/>
                <a:ea typeface="Lexend"/>
                <a:cs typeface="Lexend"/>
                <a:sym typeface="Lexend"/>
              </a:rPr>
              <a:t>CNN Model with MNIST Dataset</a:t>
            </a:r>
            <a:endParaRPr sz="36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56" name="Google Shape;2456;p71"/>
          <p:cNvSpPr txBox="1"/>
          <p:nvPr/>
        </p:nvSpPr>
        <p:spPr>
          <a:xfrm>
            <a:off x="5949000" y="668950"/>
            <a:ext cx="31950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Step 4: Define the Model</a:t>
            </a:r>
            <a:endParaRPr b="1" sz="1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solidFill>
                  <a:srgbClr val="188038"/>
                </a:solidFill>
                <a:latin typeface="Lexend Light"/>
                <a:ea typeface="Lexend Light"/>
                <a:cs typeface="Lexend Light"/>
                <a:sym typeface="Lexend Light"/>
              </a:rPr>
              <a:t>Conv2d</a:t>
            </a:r>
            <a:r>
              <a:rPr lang="en"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: Applies filters to extract features from the image (like edges or shapes)</a:t>
            </a:r>
            <a:endParaRPr sz="13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rgbClr val="188038"/>
                </a:solidFill>
                <a:latin typeface="Lexend Light"/>
                <a:ea typeface="Lexend Light"/>
                <a:cs typeface="Lexend Light"/>
                <a:sym typeface="Lexend Light"/>
              </a:rPr>
              <a:t>MaxPool2d</a:t>
            </a:r>
            <a:r>
              <a:rPr lang="en"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: Shrinks the image and highlights key features</a:t>
            </a:r>
            <a:endParaRPr sz="13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</a:t>
            </a:r>
            <a:r>
              <a:rPr lang="en" sz="1300">
                <a:solidFill>
                  <a:srgbClr val="188038"/>
                </a:solidFill>
                <a:latin typeface="Lexend Light"/>
                <a:ea typeface="Lexend Light"/>
                <a:cs typeface="Lexend Light"/>
                <a:sym typeface="Lexend Light"/>
              </a:rPr>
              <a:t>ReLU</a:t>
            </a:r>
            <a:r>
              <a:rPr lang="en"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: Adds non-linearity so the model can learn complex patterns</a:t>
            </a:r>
            <a:endParaRPr sz="13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rgbClr val="188038"/>
                </a:solidFill>
                <a:latin typeface="Lexend Light"/>
                <a:ea typeface="Lexend Light"/>
                <a:cs typeface="Lexend Light"/>
                <a:sym typeface="Lexend Light"/>
              </a:rPr>
              <a:t>Linear</a:t>
            </a:r>
            <a:r>
              <a:rPr lang="en"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: Fully connected layers that make the final predictions</a:t>
            </a:r>
            <a:endParaRPr sz="13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rgbClr val="188038"/>
                </a:solidFill>
                <a:latin typeface="Lexend Light"/>
                <a:ea typeface="Lexend Light"/>
                <a:cs typeface="Lexend Light"/>
                <a:sym typeface="Lexend Light"/>
              </a:rPr>
              <a:t>forward()</a:t>
            </a:r>
            <a:r>
              <a:rPr lang="en"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: Defines how data flows through the model</a:t>
            </a:r>
            <a:endParaRPr sz="1300">
              <a:solidFill>
                <a:schemeClr val="dk2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0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p72"/>
          <p:cNvSpPr txBox="1"/>
          <p:nvPr>
            <p:ph type="ctrTitle"/>
          </p:nvPr>
        </p:nvSpPr>
        <p:spPr>
          <a:xfrm>
            <a:off x="192775" y="0"/>
            <a:ext cx="8520600" cy="11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exend"/>
                <a:ea typeface="Lexend"/>
                <a:cs typeface="Lexend"/>
                <a:sym typeface="Lexend"/>
              </a:rPr>
              <a:t>CNN Model with MNIST Dataset</a:t>
            </a:r>
            <a:endParaRPr sz="36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462" name="Google Shape;246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9700"/>
            <a:ext cx="8839202" cy="3031892"/>
          </a:xfrm>
          <a:prstGeom prst="rect">
            <a:avLst/>
          </a:prstGeom>
          <a:noFill/>
          <a:ln>
            <a:noFill/>
          </a:ln>
        </p:spPr>
      </p:pic>
      <p:sp>
        <p:nvSpPr>
          <p:cNvPr id="2463" name="Google Shape;2463;p72"/>
          <p:cNvSpPr txBox="1"/>
          <p:nvPr/>
        </p:nvSpPr>
        <p:spPr>
          <a:xfrm>
            <a:off x="5185200" y="855975"/>
            <a:ext cx="3958800" cy="3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Step 5: Train the Model</a:t>
            </a:r>
            <a:endParaRPr b="1" sz="1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rgbClr val="188038"/>
                </a:solidFill>
                <a:latin typeface="Lexend Light"/>
                <a:ea typeface="Lexend Light"/>
                <a:cs typeface="Lexend Light"/>
                <a:sym typeface="Lexend Light"/>
              </a:rPr>
              <a:t>CrossEntropyLoss:</a:t>
            </a:r>
            <a:r>
              <a:rPr lang="en"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Measures how far off the model's predictions are from the true labels.</a:t>
            </a:r>
            <a:endParaRPr sz="13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rgbClr val="188038"/>
                </a:solidFill>
                <a:latin typeface="Lexend Light"/>
                <a:ea typeface="Lexend Light"/>
                <a:cs typeface="Lexend Light"/>
                <a:sym typeface="Lexend Light"/>
              </a:rPr>
              <a:t>Adam</a:t>
            </a:r>
            <a:r>
              <a:rPr lang="en"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: Optimizer that updates model weights based on the loss.</a:t>
            </a:r>
            <a:endParaRPr sz="13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exend Light"/>
              <a:buChar char="●"/>
            </a:pPr>
            <a:r>
              <a:rPr lang="en"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Each </a:t>
            </a:r>
            <a:r>
              <a:rPr b="1"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epoch</a:t>
            </a:r>
            <a:r>
              <a:rPr lang="en"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means one full pass through the training data.</a:t>
            </a:r>
            <a:endParaRPr sz="13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Lexend Light"/>
              <a:buChar char="●"/>
            </a:pPr>
            <a:r>
              <a:rPr lang="en"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The model makes a prediction → calculates the loss → adjusts its weights (learning).</a:t>
            </a:r>
            <a:endParaRPr sz="13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7" name="Shape 2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" name="Google Shape;2468;p73"/>
          <p:cNvSpPr txBox="1"/>
          <p:nvPr>
            <p:ph type="ctrTitle"/>
          </p:nvPr>
        </p:nvSpPr>
        <p:spPr>
          <a:xfrm>
            <a:off x="192775" y="0"/>
            <a:ext cx="8520600" cy="11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exend"/>
                <a:ea typeface="Lexend"/>
                <a:cs typeface="Lexend"/>
                <a:sym typeface="Lexend"/>
              </a:rPr>
              <a:t>CNN Model with MNIST Dataset</a:t>
            </a:r>
            <a:endParaRPr sz="36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469" name="Google Shape;246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25" y="1806900"/>
            <a:ext cx="5380849" cy="200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0" name="Google Shape;2470;p73"/>
          <p:cNvSpPr txBox="1"/>
          <p:nvPr/>
        </p:nvSpPr>
        <p:spPr>
          <a:xfrm>
            <a:off x="5185200" y="1063800"/>
            <a:ext cx="3958800" cy="31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Step 5: Evaluate the Model</a:t>
            </a:r>
            <a:endParaRPr b="1" sz="1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rgbClr val="188038"/>
                </a:solidFill>
                <a:latin typeface="Lexend Light"/>
                <a:ea typeface="Lexend Light"/>
                <a:cs typeface="Lexend Light"/>
                <a:sym typeface="Lexend Light"/>
              </a:rPr>
              <a:t>modelEval</a:t>
            </a:r>
            <a:r>
              <a:rPr lang="en" sz="1300">
                <a:solidFill>
                  <a:srgbClr val="188038"/>
                </a:solidFill>
                <a:latin typeface="Lexend Light"/>
                <a:ea typeface="Lexend Light"/>
                <a:cs typeface="Lexend Light"/>
                <a:sym typeface="Lexend Light"/>
              </a:rPr>
              <a:t>:</a:t>
            </a:r>
            <a:r>
              <a:rPr lang="en"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Tells PyTorch we’re testing, not training</a:t>
            </a:r>
            <a:endParaRPr sz="13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rgbClr val="188038"/>
                </a:solidFill>
                <a:latin typeface="Lexend Light"/>
                <a:ea typeface="Lexend Light"/>
                <a:cs typeface="Lexend Light"/>
                <a:sym typeface="Lexend Light"/>
              </a:rPr>
              <a:t>with torch.no_grad()</a:t>
            </a:r>
            <a:r>
              <a:rPr lang="en"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: Disables gradient calculation during testing (saves memory and speed).</a:t>
            </a:r>
            <a:endParaRPr sz="13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exend Light"/>
              <a:buChar char="●"/>
            </a:pPr>
            <a:r>
              <a:rPr lang="en"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_, predicted: Gets the class with the highest score for each image.</a:t>
            </a:r>
            <a:endParaRPr sz="13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Lexend Light"/>
              <a:buChar char="●"/>
            </a:pPr>
            <a:r>
              <a:rPr lang="en"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correct +=: Checks how many predictions match the true labels.</a:t>
            </a:r>
            <a:endParaRPr sz="13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6" name="Google Shape;1996;p47"/>
          <p:cNvGrpSpPr/>
          <p:nvPr/>
        </p:nvGrpSpPr>
        <p:grpSpPr>
          <a:xfrm>
            <a:off x="2313025" y="502325"/>
            <a:ext cx="3313407" cy="1014987"/>
            <a:chOff x="3055725" y="715438"/>
            <a:chExt cx="3313407" cy="1014987"/>
          </a:xfrm>
        </p:grpSpPr>
        <p:grpSp>
          <p:nvGrpSpPr>
            <p:cNvPr id="1997" name="Google Shape;1997;p47"/>
            <p:cNvGrpSpPr/>
            <p:nvPr/>
          </p:nvGrpSpPr>
          <p:grpSpPr>
            <a:xfrm>
              <a:off x="3055725" y="715438"/>
              <a:ext cx="3103050" cy="786500"/>
              <a:chOff x="3007925" y="673613"/>
              <a:chExt cx="3103050" cy="786500"/>
            </a:xfrm>
          </p:grpSpPr>
          <p:sp>
            <p:nvSpPr>
              <p:cNvPr id="1998" name="Google Shape;1998;p47"/>
              <p:cNvSpPr/>
              <p:nvPr/>
            </p:nvSpPr>
            <p:spPr>
              <a:xfrm>
                <a:off x="3077725" y="721550"/>
                <a:ext cx="2973300" cy="678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999" name="Google Shape;1999;p47"/>
              <p:cNvSpPr/>
              <p:nvPr/>
            </p:nvSpPr>
            <p:spPr>
              <a:xfrm>
                <a:off x="3007925" y="6736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47"/>
              <p:cNvSpPr/>
              <p:nvPr/>
            </p:nvSpPr>
            <p:spPr>
              <a:xfrm>
                <a:off x="5973275" y="6736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1" name="Google Shape;2001;p47"/>
              <p:cNvSpPr/>
              <p:nvPr/>
            </p:nvSpPr>
            <p:spPr>
              <a:xfrm>
                <a:off x="5973275" y="13210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47"/>
              <p:cNvSpPr/>
              <p:nvPr/>
            </p:nvSpPr>
            <p:spPr>
              <a:xfrm>
                <a:off x="3007925" y="1311913"/>
                <a:ext cx="137700" cy="148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 </a:t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003" name="Google Shape;2003;p47"/>
            <p:cNvSpPr/>
            <p:nvPr/>
          </p:nvSpPr>
          <p:spPr>
            <a:xfrm rot="-2281323">
              <a:off x="6037771" y="1389972"/>
              <a:ext cx="271725" cy="287249"/>
            </a:xfrm>
            <a:custGeom>
              <a:rect b="b" l="l" r="r" t="t"/>
              <a:pathLst>
                <a:path extrusionOk="0" h="5504" w="5206">
                  <a:moveTo>
                    <a:pt x="2726" y="0"/>
                  </a:moveTo>
                  <a:lnTo>
                    <a:pt x="0" y="5493"/>
                  </a:lnTo>
                  <a:lnTo>
                    <a:pt x="2591" y="4653"/>
                  </a:lnTo>
                  <a:lnTo>
                    <a:pt x="5206" y="5504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004" name="Google Shape;2004;p47"/>
          <p:cNvSpPr/>
          <p:nvPr/>
        </p:nvSpPr>
        <p:spPr>
          <a:xfrm>
            <a:off x="5132350" y="2319600"/>
            <a:ext cx="3437400" cy="26103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5" name="Google Shape;2005;p47"/>
          <p:cNvGrpSpPr/>
          <p:nvPr/>
        </p:nvGrpSpPr>
        <p:grpSpPr>
          <a:xfrm>
            <a:off x="5202525" y="2420932"/>
            <a:ext cx="277873" cy="68400"/>
            <a:chOff x="5202525" y="2420932"/>
            <a:chExt cx="277873" cy="68400"/>
          </a:xfrm>
        </p:grpSpPr>
        <p:sp>
          <p:nvSpPr>
            <p:cNvPr id="2006" name="Google Shape;2006;p47"/>
            <p:cNvSpPr/>
            <p:nvPr/>
          </p:nvSpPr>
          <p:spPr>
            <a:xfrm>
              <a:off x="5202525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47"/>
            <p:cNvSpPr/>
            <p:nvPr/>
          </p:nvSpPr>
          <p:spPr>
            <a:xfrm>
              <a:off x="5307261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47"/>
            <p:cNvSpPr/>
            <p:nvPr/>
          </p:nvSpPr>
          <p:spPr>
            <a:xfrm>
              <a:off x="5411998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9" name="Google Shape;2009;p47"/>
          <p:cNvSpPr/>
          <p:nvPr/>
        </p:nvSpPr>
        <p:spPr>
          <a:xfrm>
            <a:off x="341525" y="2255925"/>
            <a:ext cx="4059600" cy="24513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0" name="Google Shape;2010;p47"/>
          <p:cNvGrpSpPr/>
          <p:nvPr/>
        </p:nvGrpSpPr>
        <p:grpSpPr>
          <a:xfrm>
            <a:off x="411700" y="2420932"/>
            <a:ext cx="277873" cy="68400"/>
            <a:chOff x="411700" y="2420932"/>
            <a:chExt cx="277873" cy="68400"/>
          </a:xfrm>
        </p:grpSpPr>
        <p:sp>
          <p:nvSpPr>
            <p:cNvPr id="2011" name="Google Shape;2011;p47"/>
            <p:cNvSpPr/>
            <p:nvPr/>
          </p:nvSpPr>
          <p:spPr>
            <a:xfrm>
              <a:off x="411700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47"/>
            <p:cNvSpPr/>
            <p:nvPr/>
          </p:nvSpPr>
          <p:spPr>
            <a:xfrm>
              <a:off x="516436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47"/>
            <p:cNvSpPr/>
            <p:nvPr/>
          </p:nvSpPr>
          <p:spPr>
            <a:xfrm>
              <a:off x="621173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4" name="Google Shape;2014;p47"/>
          <p:cNvSpPr txBox="1"/>
          <p:nvPr>
            <p:ph idx="2" type="body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/>
              <a:t>Computer Vision</a:t>
            </a:r>
            <a:r>
              <a:rPr b="1"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5" name="Google Shape;2015;p47"/>
          <p:cNvSpPr txBox="1"/>
          <p:nvPr>
            <p:ph idx="3" type="body"/>
          </p:nvPr>
        </p:nvSpPr>
        <p:spPr>
          <a:xfrm>
            <a:off x="1143450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MATH    3349    01    Time   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6" name="Google Shape;2016;p47"/>
          <p:cNvSpPr/>
          <p:nvPr/>
        </p:nvSpPr>
        <p:spPr>
          <a:xfrm>
            <a:off x="341524" y="1539750"/>
            <a:ext cx="2870700" cy="6303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How They Work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2017" name="Google Shape;2017;p47"/>
          <p:cNvGrpSpPr/>
          <p:nvPr/>
        </p:nvGrpSpPr>
        <p:grpSpPr>
          <a:xfrm>
            <a:off x="7128773" y="3626769"/>
            <a:ext cx="946911" cy="966699"/>
            <a:chOff x="2725798" y="3590032"/>
            <a:chExt cx="946911" cy="966699"/>
          </a:xfrm>
        </p:grpSpPr>
        <p:grpSp>
          <p:nvGrpSpPr>
            <p:cNvPr id="2018" name="Google Shape;2018;p47"/>
            <p:cNvGrpSpPr/>
            <p:nvPr/>
          </p:nvGrpSpPr>
          <p:grpSpPr>
            <a:xfrm>
              <a:off x="2725798" y="3590032"/>
              <a:ext cx="946911" cy="966699"/>
              <a:chOff x="2040572" y="340487"/>
              <a:chExt cx="1276160" cy="1302829"/>
            </a:xfrm>
          </p:grpSpPr>
          <p:grpSp>
            <p:nvGrpSpPr>
              <p:cNvPr id="2019" name="Google Shape;2019;p47"/>
              <p:cNvGrpSpPr/>
              <p:nvPr/>
            </p:nvGrpSpPr>
            <p:grpSpPr>
              <a:xfrm>
                <a:off x="2040572" y="340487"/>
                <a:ext cx="1276160" cy="1302829"/>
                <a:chOff x="2040572" y="340487"/>
                <a:chExt cx="1276160" cy="1302829"/>
              </a:xfrm>
            </p:grpSpPr>
            <p:sp>
              <p:nvSpPr>
                <p:cNvPr id="2020" name="Google Shape;2020;p47"/>
                <p:cNvSpPr/>
                <p:nvPr/>
              </p:nvSpPr>
              <p:spPr>
                <a:xfrm>
                  <a:off x="2040572" y="340487"/>
                  <a:ext cx="1269809" cy="1296479"/>
                </a:xfrm>
                <a:custGeom>
                  <a:rect b="b" l="l" r="r" t="t"/>
                  <a:pathLst>
                    <a:path extrusionOk="0" h="1296479" w="1269809">
                      <a:moveTo>
                        <a:pt x="0" y="0"/>
                      </a:moveTo>
                      <a:lnTo>
                        <a:pt x="1269810" y="0"/>
                      </a:lnTo>
                      <a:lnTo>
                        <a:pt x="1269810" y="1296480"/>
                      </a:lnTo>
                      <a:lnTo>
                        <a:pt x="0" y="12964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021" name="Google Shape;2021;p47"/>
                <p:cNvSpPr/>
                <p:nvPr/>
              </p:nvSpPr>
              <p:spPr>
                <a:xfrm>
                  <a:off x="3310382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022" name="Google Shape;2022;p47"/>
                <p:cNvSpPr/>
                <p:nvPr/>
              </p:nvSpPr>
              <p:spPr>
                <a:xfrm>
                  <a:off x="2225167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023" name="Google Shape;2023;p47"/>
                <p:cNvSpPr/>
                <p:nvPr/>
              </p:nvSpPr>
              <p:spPr>
                <a:xfrm>
                  <a:off x="2409761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024" name="Google Shape;2024;p47"/>
                <p:cNvSpPr/>
                <p:nvPr/>
              </p:nvSpPr>
              <p:spPr>
                <a:xfrm>
                  <a:off x="2594292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025" name="Google Shape;2025;p47"/>
                <p:cNvSpPr/>
                <p:nvPr/>
              </p:nvSpPr>
              <p:spPr>
                <a:xfrm>
                  <a:off x="2778887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026" name="Google Shape;2026;p47"/>
                <p:cNvSpPr/>
                <p:nvPr/>
              </p:nvSpPr>
              <p:spPr>
                <a:xfrm>
                  <a:off x="2963481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027" name="Google Shape;2027;p47"/>
                <p:cNvSpPr/>
                <p:nvPr/>
              </p:nvSpPr>
              <p:spPr>
                <a:xfrm>
                  <a:off x="3148076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028" name="Google Shape;2028;p47"/>
                <p:cNvSpPr/>
                <p:nvPr/>
              </p:nvSpPr>
              <p:spPr>
                <a:xfrm>
                  <a:off x="2040572" y="525653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029" name="Google Shape;2029;p47"/>
                <p:cNvSpPr/>
                <p:nvPr/>
              </p:nvSpPr>
              <p:spPr>
                <a:xfrm>
                  <a:off x="2040572" y="34048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030" name="Google Shape;2030;p47"/>
                <p:cNvSpPr/>
                <p:nvPr/>
              </p:nvSpPr>
              <p:spPr>
                <a:xfrm>
                  <a:off x="2040572" y="145173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031" name="Google Shape;2031;p47"/>
                <p:cNvSpPr/>
                <p:nvPr/>
              </p:nvSpPr>
              <p:spPr>
                <a:xfrm>
                  <a:off x="2040572" y="1636966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032" name="Google Shape;2032;p47"/>
                <p:cNvSpPr/>
                <p:nvPr/>
              </p:nvSpPr>
              <p:spPr>
                <a:xfrm>
                  <a:off x="2040572" y="126650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033" name="Google Shape;2033;p47"/>
                <p:cNvSpPr/>
                <p:nvPr/>
              </p:nvSpPr>
              <p:spPr>
                <a:xfrm>
                  <a:off x="2040572" y="1081278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034" name="Google Shape;2034;p47"/>
                <p:cNvSpPr/>
                <p:nvPr/>
              </p:nvSpPr>
              <p:spPr>
                <a:xfrm>
                  <a:off x="2040572" y="896112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035" name="Google Shape;2035;p47"/>
                <p:cNvSpPr/>
                <p:nvPr/>
              </p:nvSpPr>
              <p:spPr>
                <a:xfrm>
                  <a:off x="2040572" y="710882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</p:grpSp>
          <p:sp>
            <p:nvSpPr>
              <p:cNvPr id="2036" name="Google Shape;2036;p47"/>
              <p:cNvSpPr/>
              <p:nvPr/>
            </p:nvSpPr>
            <p:spPr>
              <a:xfrm>
                <a:off x="2593657" y="525653"/>
                <a:ext cx="185229" cy="185229"/>
              </a:xfrm>
              <a:custGeom>
                <a:rect b="b" l="l" r="r" t="t"/>
                <a:pathLst>
                  <a:path extrusionOk="0" h="185229" w="185229">
                    <a:moveTo>
                      <a:pt x="0" y="0"/>
                    </a:moveTo>
                    <a:lnTo>
                      <a:pt x="185230" y="0"/>
                    </a:lnTo>
                    <a:lnTo>
                      <a:pt x="185230" y="185229"/>
                    </a:lnTo>
                    <a:lnTo>
                      <a:pt x="0" y="185229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037" name="Google Shape;2037;p47"/>
            <p:cNvSpPr/>
            <p:nvPr/>
          </p:nvSpPr>
          <p:spPr>
            <a:xfrm>
              <a:off x="2862815" y="3729522"/>
              <a:ext cx="618874" cy="687570"/>
            </a:xfrm>
            <a:custGeom>
              <a:rect b="b" l="l" r="r" t="t"/>
              <a:pathLst>
                <a:path extrusionOk="0" h="926020" w="833501">
                  <a:moveTo>
                    <a:pt x="184912" y="926020"/>
                  </a:moveTo>
                  <a:lnTo>
                    <a:pt x="184912" y="833565"/>
                  </a:lnTo>
                  <a:lnTo>
                    <a:pt x="92456" y="833565"/>
                  </a:lnTo>
                  <a:lnTo>
                    <a:pt x="92456" y="741109"/>
                  </a:lnTo>
                  <a:lnTo>
                    <a:pt x="0" y="741109"/>
                  </a:lnTo>
                  <a:lnTo>
                    <a:pt x="0" y="184912"/>
                  </a:lnTo>
                  <a:lnTo>
                    <a:pt x="92456" y="184912"/>
                  </a:lnTo>
                  <a:lnTo>
                    <a:pt x="92456" y="92456"/>
                  </a:lnTo>
                  <a:lnTo>
                    <a:pt x="184912" y="92456"/>
                  </a:lnTo>
                  <a:lnTo>
                    <a:pt x="184912" y="0"/>
                  </a:lnTo>
                  <a:lnTo>
                    <a:pt x="648589" y="0"/>
                  </a:lnTo>
                  <a:lnTo>
                    <a:pt x="648589" y="92456"/>
                  </a:lnTo>
                  <a:lnTo>
                    <a:pt x="741045" y="92456"/>
                  </a:lnTo>
                  <a:lnTo>
                    <a:pt x="741045" y="184912"/>
                  </a:lnTo>
                  <a:lnTo>
                    <a:pt x="833501" y="184912"/>
                  </a:lnTo>
                  <a:lnTo>
                    <a:pt x="833501" y="370523"/>
                  </a:lnTo>
                  <a:lnTo>
                    <a:pt x="648526" y="370523"/>
                  </a:lnTo>
                  <a:lnTo>
                    <a:pt x="648526" y="277432"/>
                  </a:lnTo>
                  <a:lnTo>
                    <a:pt x="555435" y="277432"/>
                  </a:lnTo>
                  <a:lnTo>
                    <a:pt x="555435" y="184975"/>
                  </a:lnTo>
                  <a:lnTo>
                    <a:pt x="277368" y="184975"/>
                  </a:lnTo>
                  <a:lnTo>
                    <a:pt x="277368" y="277432"/>
                  </a:lnTo>
                  <a:lnTo>
                    <a:pt x="184912" y="277432"/>
                  </a:lnTo>
                  <a:lnTo>
                    <a:pt x="184912" y="648589"/>
                  </a:lnTo>
                  <a:lnTo>
                    <a:pt x="277368" y="648589"/>
                  </a:lnTo>
                  <a:lnTo>
                    <a:pt x="277368" y="741045"/>
                  </a:lnTo>
                  <a:lnTo>
                    <a:pt x="555435" y="741045"/>
                  </a:lnTo>
                  <a:lnTo>
                    <a:pt x="555435" y="648589"/>
                  </a:lnTo>
                  <a:lnTo>
                    <a:pt x="648526" y="648589"/>
                  </a:lnTo>
                  <a:lnTo>
                    <a:pt x="648526" y="555498"/>
                  </a:lnTo>
                  <a:lnTo>
                    <a:pt x="833501" y="555498"/>
                  </a:lnTo>
                  <a:lnTo>
                    <a:pt x="833501" y="741109"/>
                  </a:lnTo>
                  <a:lnTo>
                    <a:pt x="741045" y="741109"/>
                  </a:lnTo>
                  <a:lnTo>
                    <a:pt x="741045" y="833565"/>
                  </a:lnTo>
                  <a:lnTo>
                    <a:pt x="648589" y="833565"/>
                  </a:lnTo>
                  <a:lnTo>
                    <a:pt x="648589" y="926020"/>
                  </a:lnTo>
                  <a:lnTo>
                    <a:pt x="184912" y="9260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</p:grpSp>
      <p:grpSp>
        <p:nvGrpSpPr>
          <p:cNvPr id="2038" name="Google Shape;2038;p47"/>
          <p:cNvGrpSpPr/>
          <p:nvPr/>
        </p:nvGrpSpPr>
        <p:grpSpPr>
          <a:xfrm>
            <a:off x="6383222" y="3139193"/>
            <a:ext cx="946911" cy="966699"/>
            <a:chOff x="1438774" y="3590059"/>
            <a:chExt cx="946911" cy="966699"/>
          </a:xfrm>
        </p:grpSpPr>
        <p:grpSp>
          <p:nvGrpSpPr>
            <p:cNvPr id="2039" name="Google Shape;2039;p47"/>
            <p:cNvGrpSpPr/>
            <p:nvPr/>
          </p:nvGrpSpPr>
          <p:grpSpPr>
            <a:xfrm>
              <a:off x="1438774" y="3590059"/>
              <a:ext cx="946911" cy="966699"/>
              <a:chOff x="3707828" y="340487"/>
              <a:chExt cx="1276160" cy="1302829"/>
            </a:xfrm>
          </p:grpSpPr>
          <p:grpSp>
            <p:nvGrpSpPr>
              <p:cNvPr id="2040" name="Google Shape;2040;p47"/>
              <p:cNvGrpSpPr/>
              <p:nvPr/>
            </p:nvGrpSpPr>
            <p:grpSpPr>
              <a:xfrm>
                <a:off x="3707828" y="340487"/>
                <a:ext cx="1276160" cy="1302829"/>
                <a:chOff x="3707828" y="340487"/>
                <a:chExt cx="1276160" cy="1302829"/>
              </a:xfrm>
            </p:grpSpPr>
            <p:sp>
              <p:nvSpPr>
                <p:cNvPr id="2041" name="Google Shape;2041;p47"/>
                <p:cNvSpPr/>
                <p:nvPr/>
              </p:nvSpPr>
              <p:spPr>
                <a:xfrm>
                  <a:off x="3707828" y="340487"/>
                  <a:ext cx="1269809" cy="1296479"/>
                </a:xfrm>
                <a:custGeom>
                  <a:rect b="b" l="l" r="r" t="t"/>
                  <a:pathLst>
                    <a:path extrusionOk="0" h="1296479" w="1269809">
                      <a:moveTo>
                        <a:pt x="0" y="0"/>
                      </a:moveTo>
                      <a:lnTo>
                        <a:pt x="1269809" y="0"/>
                      </a:lnTo>
                      <a:lnTo>
                        <a:pt x="1269809" y="1296480"/>
                      </a:lnTo>
                      <a:lnTo>
                        <a:pt x="0" y="12964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042" name="Google Shape;2042;p47"/>
                <p:cNvSpPr/>
                <p:nvPr/>
              </p:nvSpPr>
              <p:spPr>
                <a:xfrm>
                  <a:off x="4977638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043" name="Google Shape;2043;p47"/>
                <p:cNvSpPr/>
                <p:nvPr/>
              </p:nvSpPr>
              <p:spPr>
                <a:xfrm>
                  <a:off x="3892423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044" name="Google Shape;2044;p47"/>
                <p:cNvSpPr/>
                <p:nvPr/>
              </p:nvSpPr>
              <p:spPr>
                <a:xfrm>
                  <a:off x="4077017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045" name="Google Shape;2045;p47"/>
                <p:cNvSpPr/>
                <p:nvPr/>
              </p:nvSpPr>
              <p:spPr>
                <a:xfrm>
                  <a:off x="4261548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046" name="Google Shape;2046;p47"/>
                <p:cNvSpPr/>
                <p:nvPr/>
              </p:nvSpPr>
              <p:spPr>
                <a:xfrm>
                  <a:off x="4446143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047" name="Google Shape;2047;p47"/>
                <p:cNvSpPr/>
                <p:nvPr/>
              </p:nvSpPr>
              <p:spPr>
                <a:xfrm>
                  <a:off x="4630737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048" name="Google Shape;2048;p47"/>
                <p:cNvSpPr/>
                <p:nvPr/>
              </p:nvSpPr>
              <p:spPr>
                <a:xfrm>
                  <a:off x="4815268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049" name="Google Shape;2049;p47"/>
                <p:cNvSpPr/>
                <p:nvPr/>
              </p:nvSpPr>
              <p:spPr>
                <a:xfrm>
                  <a:off x="3707828" y="525653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050" name="Google Shape;2050;p47"/>
                <p:cNvSpPr/>
                <p:nvPr/>
              </p:nvSpPr>
              <p:spPr>
                <a:xfrm>
                  <a:off x="3707828" y="34048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051" name="Google Shape;2051;p47"/>
                <p:cNvSpPr/>
                <p:nvPr/>
              </p:nvSpPr>
              <p:spPr>
                <a:xfrm>
                  <a:off x="3707828" y="145173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052" name="Google Shape;2052;p47"/>
                <p:cNvSpPr/>
                <p:nvPr/>
              </p:nvSpPr>
              <p:spPr>
                <a:xfrm>
                  <a:off x="3707828" y="1636966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053" name="Google Shape;2053;p47"/>
                <p:cNvSpPr/>
                <p:nvPr/>
              </p:nvSpPr>
              <p:spPr>
                <a:xfrm>
                  <a:off x="3707828" y="126650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054" name="Google Shape;2054;p47"/>
                <p:cNvSpPr/>
                <p:nvPr/>
              </p:nvSpPr>
              <p:spPr>
                <a:xfrm>
                  <a:off x="3707828" y="1081278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055" name="Google Shape;2055;p47"/>
                <p:cNvSpPr/>
                <p:nvPr/>
              </p:nvSpPr>
              <p:spPr>
                <a:xfrm>
                  <a:off x="3707828" y="896112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056" name="Google Shape;2056;p47"/>
                <p:cNvSpPr/>
                <p:nvPr/>
              </p:nvSpPr>
              <p:spPr>
                <a:xfrm>
                  <a:off x="3707828" y="710882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</p:grpSp>
          <p:sp>
            <p:nvSpPr>
              <p:cNvPr id="2057" name="Google Shape;2057;p47"/>
              <p:cNvSpPr/>
              <p:nvPr/>
            </p:nvSpPr>
            <p:spPr>
              <a:xfrm>
                <a:off x="4260913" y="525653"/>
                <a:ext cx="185229" cy="185229"/>
              </a:xfrm>
              <a:custGeom>
                <a:rect b="b" l="l" r="r" t="t"/>
                <a:pathLst>
                  <a:path extrusionOk="0" h="185229" w="185229">
                    <a:moveTo>
                      <a:pt x="0" y="0"/>
                    </a:moveTo>
                    <a:lnTo>
                      <a:pt x="185229" y="0"/>
                    </a:lnTo>
                    <a:lnTo>
                      <a:pt x="185229" y="185229"/>
                    </a:lnTo>
                    <a:lnTo>
                      <a:pt x="0" y="185229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058" name="Google Shape;2058;p47"/>
            <p:cNvGrpSpPr/>
            <p:nvPr/>
          </p:nvGrpSpPr>
          <p:grpSpPr>
            <a:xfrm>
              <a:off x="1712541" y="3729479"/>
              <a:ext cx="497389" cy="685349"/>
              <a:chOff x="1712541" y="3729479"/>
              <a:chExt cx="497389" cy="685349"/>
            </a:xfrm>
          </p:grpSpPr>
          <p:sp>
            <p:nvSpPr>
              <p:cNvPr id="2059" name="Google Shape;2059;p47"/>
              <p:cNvSpPr/>
              <p:nvPr/>
            </p:nvSpPr>
            <p:spPr>
              <a:xfrm>
                <a:off x="1712541" y="3729479"/>
                <a:ext cx="497389" cy="685349"/>
              </a:xfrm>
              <a:custGeom>
                <a:rect b="b" l="l" r="r" t="t"/>
                <a:pathLst>
                  <a:path extrusionOk="0" h="926147" w="672147">
                    <a:moveTo>
                      <a:pt x="0" y="926084"/>
                    </a:moveTo>
                    <a:lnTo>
                      <a:pt x="0" y="0"/>
                    </a:lnTo>
                    <a:lnTo>
                      <a:pt x="149161" y="0"/>
                    </a:lnTo>
                    <a:lnTo>
                      <a:pt x="149161" y="331026"/>
                    </a:lnTo>
                    <a:lnTo>
                      <a:pt x="223711" y="331026"/>
                    </a:lnTo>
                    <a:lnTo>
                      <a:pt x="223711" y="264986"/>
                    </a:lnTo>
                    <a:lnTo>
                      <a:pt x="523049" y="264986"/>
                    </a:lnTo>
                    <a:lnTo>
                      <a:pt x="523049" y="331026"/>
                    </a:lnTo>
                    <a:lnTo>
                      <a:pt x="597598" y="331026"/>
                    </a:lnTo>
                    <a:lnTo>
                      <a:pt x="597598" y="397066"/>
                    </a:lnTo>
                    <a:lnTo>
                      <a:pt x="672148" y="397066"/>
                    </a:lnTo>
                    <a:lnTo>
                      <a:pt x="672148" y="794068"/>
                    </a:lnTo>
                    <a:lnTo>
                      <a:pt x="597598" y="794068"/>
                    </a:lnTo>
                    <a:lnTo>
                      <a:pt x="597598" y="860108"/>
                    </a:lnTo>
                    <a:lnTo>
                      <a:pt x="523049" y="860108"/>
                    </a:lnTo>
                    <a:lnTo>
                      <a:pt x="523049" y="926148"/>
                    </a:lnTo>
                    <a:lnTo>
                      <a:pt x="223711" y="926148"/>
                    </a:lnTo>
                    <a:lnTo>
                      <a:pt x="223711" y="860108"/>
                    </a:lnTo>
                    <a:lnTo>
                      <a:pt x="149161" y="860108"/>
                    </a:lnTo>
                    <a:lnTo>
                      <a:pt x="149161" y="926148"/>
                    </a:lnTo>
                    <a:lnTo>
                      <a:pt x="0" y="926148"/>
                    </a:lnTo>
                    <a:close/>
                    <a:moveTo>
                      <a:pt x="447992" y="794068"/>
                    </a:moveTo>
                    <a:lnTo>
                      <a:pt x="447992" y="728027"/>
                    </a:lnTo>
                    <a:lnTo>
                      <a:pt x="523113" y="728027"/>
                    </a:lnTo>
                    <a:lnTo>
                      <a:pt x="523113" y="463042"/>
                    </a:lnTo>
                    <a:lnTo>
                      <a:pt x="447992" y="463042"/>
                    </a:lnTo>
                    <a:lnTo>
                      <a:pt x="447992" y="397002"/>
                    </a:lnTo>
                    <a:lnTo>
                      <a:pt x="223711" y="397002"/>
                    </a:lnTo>
                    <a:lnTo>
                      <a:pt x="223711" y="463042"/>
                    </a:lnTo>
                    <a:lnTo>
                      <a:pt x="149161" y="463042"/>
                    </a:lnTo>
                    <a:lnTo>
                      <a:pt x="149161" y="728027"/>
                    </a:lnTo>
                    <a:lnTo>
                      <a:pt x="223711" y="728027"/>
                    </a:lnTo>
                    <a:lnTo>
                      <a:pt x="223711" y="794068"/>
                    </a:lnTo>
                    <a:lnTo>
                      <a:pt x="447992" y="7940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2060" name="Google Shape;2060;p47"/>
              <p:cNvSpPr/>
              <p:nvPr/>
            </p:nvSpPr>
            <p:spPr>
              <a:xfrm>
                <a:off x="2049409" y="3974898"/>
                <a:ext cx="104364" cy="98114"/>
              </a:xfrm>
              <a:custGeom>
                <a:rect b="b" l="l" r="r" t="t"/>
                <a:pathLst>
                  <a:path extrusionOk="0" h="132587" w="141033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61" name="Google Shape;2061;p47"/>
              <p:cNvSpPr/>
              <p:nvPr/>
            </p:nvSpPr>
            <p:spPr>
              <a:xfrm>
                <a:off x="1744815" y="3729480"/>
                <a:ext cx="104364" cy="685302"/>
              </a:xfrm>
              <a:custGeom>
                <a:rect b="b" l="l" r="r" t="t"/>
                <a:pathLst>
                  <a:path extrusionOk="0" h="926084" w="141033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926084"/>
                    </a:lnTo>
                    <a:lnTo>
                      <a:pt x="0" y="92608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62" name="Google Shape;2062;p47"/>
              <p:cNvSpPr/>
              <p:nvPr/>
            </p:nvSpPr>
            <p:spPr>
              <a:xfrm>
                <a:off x="2049409" y="4269457"/>
                <a:ext cx="104364" cy="98114"/>
              </a:xfrm>
              <a:custGeom>
                <a:rect b="b" l="l" r="r" t="t"/>
                <a:pathLst>
                  <a:path extrusionOk="0" h="132587" w="141033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sp>
        <p:nvSpPr>
          <p:cNvPr id="2063" name="Google Shape;2063;p47"/>
          <p:cNvSpPr txBox="1"/>
          <p:nvPr>
            <p:ph type="title"/>
          </p:nvPr>
        </p:nvSpPr>
        <p:spPr>
          <a:xfrm>
            <a:off x="209775" y="468575"/>
            <a:ext cx="73401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</a:t>
            </a:r>
            <a:r>
              <a:rPr lang="en">
                <a:solidFill>
                  <a:schemeClr val="lt1"/>
                </a:solidFill>
              </a:rPr>
              <a:t>Networks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064" name="Google Shape;2064;p47"/>
          <p:cNvGrpSpPr/>
          <p:nvPr/>
        </p:nvGrpSpPr>
        <p:grpSpPr>
          <a:xfrm>
            <a:off x="5626420" y="2656042"/>
            <a:ext cx="946911" cy="966699"/>
            <a:chOff x="151447" y="3590017"/>
            <a:chExt cx="946911" cy="966699"/>
          </a:xfrm>
        </p:grpSpPr>
        <p:grpSp>
          <p:nvGrpSpPr>
            <p:cNvPr id="2065" name="Google Shape;2065;p47"/>
            <p:cNvGrpSpPr/>
            <p:nvPr/>
          </p:nvGrpSpPr>
          <p:grpSpPr>
            <a:xfrm>
              <a:off x="151447" y="3590017"/>
              <a:ext cx="946911" cy="966699"/>
              <a:chOff x="373316" y="340487"/>
              <a:chExt cx="1276160" cy="1302829"/>
            </a:xfrm>
          </p:grpSpPr>
          <p:sp>
            <p:nvSpPr>
              <p:cNvPr id="2066" name="Google Shape;2066;p47"/>
              <p:cNvSpPr/>
              <p:nvPr/>
            </p:nvSpPr>
            <p:spPr>
              <a:xfrm>
                <a:off x="373316" y="340487"/>
                <a:ext cx="1269809" cy="1296479"/>
              </a:xfrm>
              <a:custGeom>
                <a:rect b="b" l="l" r="r" t="t"/>
                <a:pathLst>
                  <a:path extrusionOk="0" h="1296479" w="1269809">
                    <a:moveTo>
                      <a:pt x="0" y="0"/>
                    </a:moveTo>
                    <a:lnTo>
                      <a:pt x="1269810" y="0"/>
                    </a:lnTo>
                    <a:lnTo>
                      <a:pt x="1269810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67" name="Google Shape;2067;p47"/>
              <p:cNvSpPr/>
              <p:nvPr/>
            </p:nvSpPr>
            <p:spPr>
              <a:xfrm>
                <a:off x="1643126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68" name="Google Shape;2068;p47"/>
              <p:cNvSpPr/>
              <p:nvPr/>
            </p:nvSpPr>
            <p:spPr>
              <a:xfrm>
                <a:off x="55791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69" name="Google Shape;2069;p47"/>
              <p:cNvSpPr/>
              <p:nvPr/>
            </p:nvSpPr>
            <p:spPr>
              <a:xfrm>
                <a:off x="742505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70" name="Google Shape;2070;p47"/>
              <p:cNvSpPr/>
              <p:nvPr/>
            </p:nvSpPr>
            <p:spPr>
              <a:xfrm>
                <a:off x="927100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71" name="Google Shape;2071;p47"/>
              <p:cNvSpPr/>
              <p:nvPr/>
            </p:nvSpPr>
            <p:spPr>
              <a:xfrm>
                <a:off x="111163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72" name="Google Shape;2072;p47"/>
              <p:cNvSpPr/>
              <p:nvPr/>
            </p:nvSpPr>
            <p:spPr>
              <a:xfrm>
                <a:off x="1296225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73" name="Google Shape;2073;p47"/>
              <p:cNvSpPr/>
              <p:nvPr/>
            </p:nvSpPr>
            <p:spPr>
              <a:xfrm>
                <a:off x="1480820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74" name="Google Shape;2074;p47"/>
              <p:cNvSpPr/>
              <p:nvPr/>
            </p:nvSpPr>
            <p:spPr>
              <a:xfrm>
                <a:off x="373316" y="525653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75" name="Google Shape;2075;p47"/>
              <p:cNvSpPr/>
              <p:nvPr/>
            </p:nvSpPr>
            <p:spPr>
              <a:xfrm>
                <a:off x="373316" y="340487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76" name="Google Shape;2076;p47"/>
              <p:cNvSpPr/>
              <p:nvPr/>
            </p:nvSpPr>
            <p:spPr>
              <a:xfrm>
                <a:off x="373316" y="1451737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77" name="Google Shape;2077;p47"/>
              <p:cNvSpPr/>
              <p:nvPr/>
            </p:nvSpPr>
            <p:spPr>
              <a:xfrm>
                <a:off x="373316" y="1636966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78" name="Google Shape;2078;p47"/>
              <p:cNvSpPr/>
              <p:nvPr/>
            </p:nvSpPr>
            <p:spPr>
              <a:xfrm>
                <a:off x="373316" y="1266507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79" name="Google Shape;2079;p47"/>
              <p:cNvSpPr/>
              <p:nvPr/>
            </p:nvSpPr>
            <p:spPr>
              <a:xfrm>
                <a:off x="373316" y="1081278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80" name="Google Shape;2080;p47"/>
              <p:cNvSpPr/>
              <p:nvPr/>
            </p:nvSpPr>
            <p:spPr>
              <a:xfrm>
                <a:off x="373316" y="896112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81" name="Google Shape;2081;p47"/>
              <p:cNvSpPr/>
              <p:nvPr/>
            </p:nvSpPr>
            <p:spPr>
              <a:xfrm>
                <a:off x="373316" y="710882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082" name="Google Shape;2082;p47"/>
            <p:cNvGrpSpPr/>
            <p:nvPr/>
          </p:nvGrpSpPr>
          <p:grpSpPr>
            <a:xfrm>
              <a:off x="288463" y="3729601"/>
              <a:ext cx="685212" cy="687570"/>
              <a:chOff x="288463" y="3729601"/>
              <a:chExt cx="685212" cy="687570"/>
            </a:xfrm>
          </p:grpSpPr>
          <p:sp>
            <p:nvSpPr>
              <p:cNvPr id="2083" name="Google Shape;2083;p47"/>
              <p:cNvSpPr/>
              <p:nvPr/>
            </p:nvSpPr>
            <p:spPr>
              <a:xfrm>
                <a:off x="288463" y="3729601"/>
                <a:ext cx="685212" cy="687570"/>
              </a:xfrm>
              <a:custGeom>
                <a:rect b="b" l="l" r="r" t="t"/>
                <a:pathLst>
                  <a:path extrusionOk="0" h="926020" w="922845">
                    <a:moveTo>
                      <a:pt x="204724" y="925894"/>
                    </a:moveTo>
                    <a:lnTo>
                      <a:pt x="204724" y="833438"/>
                    </a:lnTo>
                    <a:lnTo>
                      <a:pt x="102362" y="833438"/>
                    </a:lnTo>
                    <a:lnTo>
                      <a:pt x="102362" y="740982"/>
                    </a:lnTo>
                    <a:lnTo>
                      <a:pt x="0" y="740982"/>
                    </a:lnTo>
                    <a:lnTo>
                      <a:pt x="0" y="555371"/>
                    </a:lnTo>
                    <a:lnTo>
                      <a:pt x="102362" y="555371"/>
                    </a:lnTo>
                    <a:lnTo>
                      <a:pt x="102362" y="462915"/>
                    </a:lnTo>
                    <a:lnTo>
                      <a:pt x="307150" y="462915"/>
                    </a:lnTo>
                    <a:lnTo>
                      <a:pt x="307150" y="370459"/>
                    </a:lnTo>
                    <a:lnTo>
                      <a:pt x="718122" y="370459"/>
                    </a:lnTo>
                    <a:lnTo>
                      <a:pt x="718122" y="277368"/>
                    </a:lnTo>
                    <a:lnTo>
                      <a:pt x="615061" y="277368"/>
                    </a:lnTo>
                    <a:lnTo>
                      <a:pt x="615061" y="184912"/>
                    </a:lnTo>
                    <a:lnTo>
                      <a:pt x="307213" y="184912"/>
                    </a:lnTo>
                    <a:lnTo>
                      <a:pt x="307213" y="277368"/>
                    </a:lnTo>
                    <a:lnTo>
                      <a:pt x="63" y="277368"/>
                    </a:lnTo>
                    <a:lnTo>
                      <a:pt x="63" y="184912"/>
                    </a:lnTo>
                    <a:lnTo>
                      <a:pt x="102425" y="184912"/>
                    </a:lnTo>
                    <a:lnTo>
                      <a:pt x="102425" y="92456"/>
                    </a:lnTo>
                    <a:lnTo>
                      <a:pt x="204788" y="92456"/>
                    </a:lnTo>
                    <a:lnTo>
                      <a:pt x="204788" y="0"/>
                    </a:lnTo>
                    <a:lnTo>
                      <a:pt x="718122" y="0"/>
                    </a:lnTo>
                    <a:lnTo>
                      <a:pt x="718122" y="92456"/>
                    </a:lnTo>
                    <a:lnTo>
                      <a:pt x="820484" y="92456"/>
                    </a:lnTo>
                    <a:lnTo>
                      <a:pt x="820484" y="184912"/>
                    </a:lnTo>
                    <a:lnTo>
                      <a:pt x="922845" y="184912"/>
                    </a:lnTo>
                    <a:lnTo>
                      <a:pt x="922845" y="926021"/>
                    </a:lnTo>
                    <a:lnTo>
                      <a:pt x="718058" y="926021"/>
                    </a:lnTo>
                    <a:lnTo>
                      <a:pt x="718058" y="833565"/>
                    </a:lnTo>
                    <a:lnTo>
                      <a:pt x="614998" y="833565"/>
                    </a:lnTo>
                    <a:lnTo>
                      <a:pt x="614998" y="926021"/>
                    </a:lnTo>
                    <a:lnTo>
                      <a:pt x="204724" y="926021"/>
                    </a:lnTo>
                    <a:close/>
                    <a:moveTo>
                      <a:pt x="614998" y="740918"/>
                    </a:moveTo>
                    <a:lnTo>
                      <a:pt x="614998" y="648462"/>
                    </a:lnTo>
                    <a:lnTo>
                      <a:pt x="718058" y="648462"/>
                    </a:lnTo>
                    <a:lnTo>
                      <a:pt x="718058" y="462852"/>
                    </a:lnTo>
                    <a:lnTo>
                      <a:pt x="614998" y="462852"/>
                    </a:lnTo>
                    <a:lnTo>
                      <a:pt x="614998" y="555308"/>
                    </a:lnTo>
                    <a:lnTo>
                      <a:pt x="255968" y="555308"/>
                    </a:lnTo>
                    <a:lnTo>
                      <a:pt x="255968" y="740918"/>
                    </a:lnTo>
                    <a:lnTo>
                      <a:pt x="614998" y="7409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2084" name="Google Shape;2084;p47"/>
              <p:cNvSpPr/>
              <p:nvPr/>
            </p:nvSpPr>
            <p:spPr>
              <a:xfrm>
                <a:off x="425385" y="4318234"/>
                <a:ext cx="250690" cy="98446"/>
              </a:xfrm>
              <a:custGeom>
                <a:rect b="b" l="l" r="r" t="t"/>
                <a:pathLst>
                  <a:path extrusionOk="0" h="132587" w="337629">
                    <a:moveTo>
                      <a:pt x="0" y="0"/>
                    </a:moveTo>
                    <a:lnTo>
                      <a:pt x="337630" y="0"/>
                    </a:lnTo>
                    <a:lnTo>
                      <a:pt x="337630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85" name="Google Shape;2085;p47"/>
              <p:cNvSpPr/>
              <p:nvPr/>
            </p:nvSpPr>
            <p:spPr>
              <a:xfrm>
                <a:off x="722694" y="4043401"/>
                <a:ext cx="250690" cy="98446"/>
              </a:xfrm>
              <a:custGeom>
                <a:rect b="b" l="l" r="r" t="t"/>
                <a:pathLst>
                  <a:path extrusionOk="0" h="132587" w="337629">
                    <a:moveTo>
                      <a:pt x="0" y="0"/>
                    </a:moveTo>
                    <a:lnTo>
                      <a:pt x="337629" y="0"/>
                    </a:lnTo>
                    <a:lnTo>
                      <a:pt x="337629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sp>
        <p:nvSpPr>
          <p:cNvPr id="2086" name="Google Shape;2086;p47"/>
          <p:cNvSpPr txBox="1"/>
          <p:nvPr>
            <p:ph idx="4" type="subTitle"/>
          </p:nvPr>
        </p:nvSpPr>
        <p:spPr>
          <a:xfrm>
            <a:off x="503225" y="2766525"/>
            <a:ext cx="3736200" cy="16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Lexend"/>
                <a:ea typeface="Lexend"/>
                <a:cs typeface="Lexend"/>
                <a:sym typeface="Lexend"/>
              </a:rPr>
              <a:t>Input</a:t>
            </a:r>
            <a:r>
              <a:rPr lang="en" sz="1500"/>
              <a:t>: You feed in information, like a picture.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latin typeface="Lexend"/>
                <a:ea typeface="Lexend"/>
                <a:cs typeface="Lexend"/>
                <a:sym typeface="Lexend"/>
              </a:rPr>
              <a:t>Hidden Layers</a:t>
            </a:r>
            <a:r>
              <a:rPr lang="en" sz="1500"/>
              <a:t>: The network breaks it down into</a:t>
            </a:r>
            <a:r>
              <a:rPr lang="en" sz="1500"/>
              <a:t> </a:t>
            </a:r>
            <a:r>
              <a:rPr lang="en" sz="1500"/>
              <a:t>smaller pieces, like shapes, colors, and edges.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500">
                <a:latin typeface="Lexend"/>
                <a:ea typeface="Lexend"/>
                <a:cs typeface="Lexend"/>
                <a:sym typeface="Lexend"/>
              </a:rPr>
              <a:t>Output</a:t>
            </a:r>
            <a:r>
              <a:rPr lang="en" sz="1500"/>
              <a:t>: It uses what it learned to make a guess. For example, “This is a 3” or “This is a cat.”</a:t>
            </a:r>
            <a:endParaRPr sz="1500"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087" name="Google Shape;2087;p47"/>
          <p:cNvSpPr/>
          <p:nvPr/>
        </p:nvSpPr>
        <p:spPr>
          <a:xfrm>
            <a:off x="5937925" y="820300"/>
            <a:ext cx="2974001" cy="1669020"/>
          </a:xfrm>
          <a:custGeom>
            <a:rect b="b" l="l" r="r" t="t"/>
            <a:pathLst>
              <a:path extrusionOk="0" h="949656" w="1775523">
                <a:moveTo>
                  <a:pt x="1439418" y="0"/>
                </a:moveTo>
                <a:lnTo>
                  <a:pt x="336232" y="0"/>
                </a:lnTo>
                <a:cubicBezTo>
                  <a:pt x="151320" y="0"/>
                  <a:pt x="0" y="151321"/>
                  <a:pt x="0" y="336233"/>
                </a:cubicBezTo>
                <a:lnTo>
                  <a:pt x="0" y="336233"/>
                </a:lnTo>
                <a:cubicBezTo>
                  <a:pt x="0" y="521145"/>
                  <a:pt x="151320" y="672465"/>
                  <a:pt x="336232" y="672465"/>
                </a:cubicBezTo>
                <a:lnTo>
                  <a:pt x="1208912" y="672465"/>
                </a:lnTo>
                <a:cubicBezTo>
                  <a:pt x="1243330" y="724091"/>
                  <a:pt x="1406017" y="956183"/>
                  <a:pt x="1544827" y="949516"/>
                </a:cubicBezTo>
                <a:lnTo>
                  <a:pt x="1545018" y="949516"/>
                </a:lnTo>
                <a:cubicBezTo>
                  <a:pt x="1551939" y="949516"/>
                  <a:pt x="1555750" y="941515"/>
                  <a:pt x="1551305" y="936181"/>
                </a:cubicBezTo>
                <a:cubicBezTo>
                  <a:pt x="1540700" y="923481"/>
                  <a:pt x="1529143" y="904431"/>
                  <a:pt x="1523364" y="893763"/>
                </a:cubicBezTo>
                <a:cubicBezTo>
                  <a:pt x="1516825" y="881761"/>
                  <a:pt x="1463992" y="766191"/>
                  <a:pt x="1473073" y="670751"/>
                </a:cubicBezTo>
                <a:cubicBezTo>
                  <a:pt x="1642300" y="653669"/>
                  <a:pt x="1775523" y="509778"/>
                  <a:pt x="1775523" y="336233"/>
                </a:cubicBezTo>
                <a:lnTo>
                  <a:pt x="1775523" y="336233"/>
                </a:lnTo>
                <a:cubicBezTo>
                  <a:pt x="1775523" y="151321"/>
                  <a:pt x="1624202" y="0"/>
                  <a:pt x="14392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8" name="Google Shape;2088;p47"/>
          <p:cNvSpPr txBox="1"/>
          <p:nvPr/>
        </p:nvSpPr>
        <p:spPr>
          <a:xfrm>
            <a:off x="5877750" y="801450"/>
            <a:ext cx="2810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One says, “I see ears,” another adds, “It’s got fur,” and a third decides, “Must be a cat!” A neural network works like a team to recognize patterns in data.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4" name="Shape 2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Google Shape;2475;p74"/>
          <p:cNvSpPr/>
          <p:nvPr/>
        </p:nvSpPr>
        <p:spPr>
          <a:xfrm>
            <a:off x="811500" y="913325"/>
            <a:ext cx="7521000" cy="2858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6" name="Google Shape;2476;p74"/>
          <p:cNvSpPr/>
          <p:nvPr/>
        </p:nvSpPr>
        <p:spPr>
          <a:xfrm>
            <a:off x="886450" y="977550"/>
            <a:ext cx="68400" cy="6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7" name="Google Shape;2477;p74"/>
          <p:cNvSpPr/>
          <p:nvPr/>
        </p:nvSpPr>
        <p:spPr>
          <a:xfrm>
            <a:off x="991186" y="977550"/>
            <a:ext cx="68400" cy="68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8" name="Google Shape;2478;p74"/>
          <p:cNvSpPr/>
          <p:nvPr/>
        </p:nvSpPr>
        <p:spPr>
          <a:xfrm>
            <a:off x="1095923" y="977550"/>
            <a:ext cx="68400" cy="68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9" name="Google Shape;2479;p74"/>
          <p:cNvSpPr txBox="1"/>
          <p:nvPr/>
        </p:nvSpPr>
        <p:spPr>
          <a:xfrm>
            <a:off x="1927500" y="1330025"/>
            <a:ext cx="52890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Thank You!</a:t>
            </a:r>
            <a:endParaRPr b="1" sz="4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80" name="Google Shape;2480;p74"/>
          <p:cNvSpPr txBox="1"/>
          <p:nvPr/>
        </p:nvSpPr>
        <p:spPr>
          <a:xfrm>
            <a:off x="1927500" y="2244325"/>
            <a:ext cx="52890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Any questions?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4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p75"/>
          <p:cNvSpPr txBox="1"/>
          <p:nvPr>
            <p:ph type="ctrTitle"/>
          </p:nvPr>
        </p:nvSpPr>
        <p:spPr>
          <a:xfrm>
            <a:off x="470450" y="943675"/>
            <a:ext cx="8520600" cy="3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https://www.learnpytorch.io/00_pytorch_fundamentals/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https://www.youtube.com/watch?v=oBklltKXtDE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https://www.nvidia.com/en-us/glossary/pytorch/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https://medium.com/thedeephub/convolutional-neural-networks-a-comprehensive-guide-5cc0b5eae175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https://www.youtube.com/watch?v=HGwBXDKFk9I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486" name="Google Shape;2486;p75"/>
          <p:cNvSpPr txBox="1"/>
          <p:nvPr/>
        </p:nvSpPr>
        <p:spPr>
          <a:xfrm>
            <a:off x="470450" y="467425"/>
            <a:ext cx="48594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Works cited!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0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Google Shape;2491;p76"/>
          <p:cNvSpPr/>
          <p:nvPr/>
        </p:nvSpPr>
        <p:spPr>
          <a:xfrm>
            <a:off x="262033" y="1675029"/>
            <a:ext cx="1318326" cy="705120"/>
          </a:xfrm>
          <a:custGeom>
            <a:rect b="b" l="l" r="r" t="t"/>
            <a:pathLst>
              <a:path extrusionOk="0" h="949656" w="1775523">
                <a:moveTo>
                  <a:pt x="1439418" y="0"/>
                </a:moveTo>
                <a:lnTo>
                  <a:pt x="336232" y="0"/>
                </a:lnTo>
                <a:cubicBezTo>
                  <a:pt x="151320" y="0"/>
                  <a:pt x="0" y="151321"/>
                  <a:pt x="0" y="336233"/>
                </a:cubicBezTo>
                <a:lnTo>
                  <a:pt x="0" y="336233"/>
                </a:lnTo>
                <a:cubicBezTo>
                  <a:pt x="0" y="521145"/>
                  <a:pt x="151320" y="672465"/>
                  <a:pt x="336232" y="672465"/>
                </a:cubicBezTo>
                <a:lnTo>
                  <a:pt x="1208913" y="672465"/>
                </a:lnTo>
                <a:cubicBezTo>
                  <a:pt x="1243330" y="724091"/>
                  <a:pt x="1406017" y="956183"/>
                  <a:pt x="1544828" y="949516"/>
                </a:cubicBezTo>
                <a:lnTo>
                  <a:pt x="1545018" y="949516"/>
                </a:lnTo>
                <a:cubicBezTo>
                  <a:pt x="1551940" y="949516"/>
                  <a:pt x="1555750" y="941515"/>
                  <a:pt x="1551305" y="936181"/>
                </a:cubicBezTo>
                <a:cubicBezTo>
                  <a:pt x="1540700" y="923481"/>
                  <a:pt x="1529143" y="904431"/>
                  <a:pt x="1523365" y="893763"/>
                </a:cubicBezTo>
                <a:cubicBezTo>
                  <a:pt x="1516825" y="881761"/>
                  <a:pt x="1463993" y="766191"/>
                  <a:pt x="1473073" y="670751"/>
                </a:cubicBezTo>
                <a:cubicBezTo>
                  <a:pt x="1642300" y="653669"/>
                  <a:pt x="1775524" y="509778"/>
                  <a:pt x="1775524" y="336233"/>
                </a:cubicBezTo>
                <a:lnTo>
                  <a:pt x="1775524" y="336233"/>
                </a:lnTo>
                <a:cubicBezTo>
                  <a:pt x="1775524" y="151321"/>
                  <a:pt x="1624203" y="0"/>
                  <a:pt x="143929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92" name="Google Shape;2492;p76"/>
          <p:cNvSpPr/>
          <p:nvPr/>
        </p:nvSpPr>
        <p:spPr>
          <a:xfrm>
            <a:off x="1869969" y="1675029"/>
            <a:ext cx="1318326" cy="705120"/>
          </a:xfrm>
          <a:custGeom>
            <a:rect b="b" l="l" r="r" t="t"/>
            <a:pathLst>
              <a:path extrusionOk="0" h="949656" w="1775523">
                <a:moveTo>
                  <a:pt x="1439355" y="0"/>
                </a:moveTo>
                <a:lnTo>
                  <a:pt x="336232" y="0"/>
                </a:lnTo>
                <a:cubicBezTo>
                  <a:pt x="151321" y="0"/>
                  <a:pt x="0" y="151321"/>
                  <a:pt x="0" y="336233"/>
                </a:cubicBezTo>
                <a:lnTo>
                  <a:pt x="0" y="336233"/>
                </a:lnTo>
                <a:cubicBezTo>
                  <a:pt x="0" y="521145"/>
                  <a:pt x="151321" y="672465"/>
                  <a:pt x="336232" y="672465"/>
                </a:cubicBezTo>
                <a:lnTo>
                  <a:pt x="1208913" y="672465"/>
                </a:lnTo>
                <a:cubicBezTo>
                  <a:pt x="1243330" y="724091"/>
                  <a:pt x="1406017" y="956183"/>
                  <a:pt x="1544828" y="949516"/>
                </a:cubicBezTo>
                <a:lnTo>
                  <a:pt x="1545019" y="949516"/>
                </a:lnTo>
                <a:cubicBezTo>
                  <a:pt x="1551940" y="949516"/>
                  <a:pt x="1555750" y="941515"/>
                  <a:pt x="1551305" y="936181"/>
                </a:cubicBezTo>
                <a:cubicBezTo>
                  <a:pt x="1540701" y="923481"/>
                  <a:pt x="1529144" y="904431"/>
                  <a:pt x="1523365" y="893763"/>
                </a:cubicBezTo>
                <a:cubicBezTo>
                  <a:pt x="1516825" y="881761"/>
                  <a:pt x="1463992" y="766191"/>
                  <a:pt x="1473073" y="670751"/>
                </a:cubicBezTo>
                <a:cubicBezTo>
                  <a:pt x="1642301" y="653669"/>
                  <a:pt x="1775523" y="509778"/>
                  <a:pt x="1775523" y="336233"/>
                </a:cubicBezTo>
                <a:lnTo>
                  <a:pt x="1775523" y="336233"/>
                </a:lnTo>
                <a:cubicBezTo>
                  <a:pt x="1775523" y="151321"/>
                  <a:pt x="1624203" y="0"/>
                  <a:pt x="14392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93" name="Google Shape;2493;p76"/>
          <p:cNvSpPr/>
          <p:nvPr/>
        </p:nvSpPr>
        <p:spPr>
          <a:xfrm>
            <a:off x="3477906" y="1675029"/>
            <a:ext cx="1318326" cy="705120"/>
          </a:xfrm>
          <a:custGeom>
            <a:rect b="b" l="l" r="r" t="t"/>
            <a:pathLst>
              <a:path extrusionOk="0" h="949656" w="1775523">
                <a:moveTo>
                  <a:pt x="1439418" y="0"/>
                </a:moveTo>
                <a:lnTo>
                  <a:pt x="336233" y="0"/>
                </a:lnTo>
                <a:cubicBezTo>
                  <a:pt x="151321" y="0"/>
                  <a:pt x="0" y="151321"/>
                  <a:pt x="0" y="336233"/>
                </a:cubicBezTo>
                <a:lnTo>
                  <a:pt x="0" y="336233"/>
                </a:lnTo>
                <a:cubicBezTo>
                  <a:pt x="0" y="521145"/>
                  <a:pt x="151321" y="672465"/>
                  <a:pt x="336233" y="672465"/>
                </a:cubicBezTo>
                <a:lnTo>
                  <a:pt x="1208913" y="672465"/>
                </a:lnTo>
                <a:cubicBezTo>
                  <a:pt x="1243330" y="724091"/>
                  <a:pt x="1406017" y="956183"/>
                  <a:pt x="1544828" y="949516"/>
                </a:cubicBezTo>
                <a:lnTo>
                  <a:pt x="1545019" y="949516"/>
                </a:lnTo>
                <a:cubicBezTo>
                  <a:pt x="1551940" y="949516"/>
                  <a:pt x="1555750" y="941515"/>
                  <a:pt x="1551305" y="936181"/>
                </a:cubicBezTo>
                <a:cubicBezTo>
                  <a:pt x="1540701" y="923481"/>
                  <a:pt x="1529144" y="904431"/>
                  <a:pt x="1523365" y="893763"/>
                </a:cubicBezTo>
                <a:cubicBezTo>
                  <a:pt x="1516825" y="881761"/>
                  <a:pt x="1463992" y="766191"/>
                  <a:pt x="1473073" y="670751"/>
                </a:cubicBezTo>
                <a:cubicBezTo>
                  <a:pt x="1642301" y="653669"/>
                  <a:pt x="1775523" y="509778"/>
                  <a:pt x="1775523" y="336233"/>
                </a:cubicBezTo>
                <a:lnTo>
                  <a:pt x="1775523" y="336233"/>
                </a:lnTo>
                <a:cubicBezTo>
                  <a:pt x="1775523" y="151321"/>
                  <a:pt x="1624203" y="0"/>
                  <a:pt x="14392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94" name="Google Shape;2494;p76"/>
          <p:cNvSpPr/>
          <p:nvPr/>
        </p:nvSpPr>
        <p:spPr>
          <a:xfrm>
            <a:off x="5085842" y="1675029"/>
            <a:ext cx="1318326" cy="705120"/>
          </a:xfrm>
          <a:custGeom>
            <a:rect b="b" l="l" r="r" t="t"/>
            <a:pathLst>
              <a:path extrusionOk="0" h="949656" w="1775523">
                <a:moveTo>
                  <a:pt x="1439418" y="0"/>
                </a:moveTo>
                <a:lnTo>
                  <a:pt x="336232" y="0"/>
                </a:lnTo>
                <a:cubicBezTo>
                  <a:pt x="151320" y="0"/>
                  <a:pt x="0" y="151321"/>
                  <a:pt x="0" y="336233"/>
                </a:cubicBezTo>
                <a:lnTo>
                  <a:pt x="0" y="336233"/>
                </a:lnTo>
                <a:cubicBezTo>
                  <a:pt x="0" y="521145"/>
                  <a:pt x="151320" y="672465"/>
                  <a:pt x="336232" y="672465"/>
                </a:cubicBezTo>
                <a:lnTo>
                  <a:pt x="1208912" y="672465"/>
                </a:lnTo>
                <a:cubicBezTo>
                  <a:pt x="1243330" y="724091"/>
                  <a:pt x="1406017" y="956183"/>
                  <a:pt x="1544827" y="949516"/>
                </a:cubicBezTo>
                <a:lnTo>
                  <a:pt x="1545018" y="949516"/>
                </a:lnTo>
                <a:cubicBezTo>
                  <a:pt x="1551939" y="949516"/>
                  <a:pt x="1555750" y="941515"/>
                  <a:pt x="1551305" y="936181"/>
                </a:cubicBezTo>
                <a:cubicBezTo>
                  <a:pt x="1540700" y="923481"/>
                  <a:pt x="1529143" y="904431"/>
                  <a:pt x="1523364" y="893763"/>
                </a:cubicBezTo>
                <a:cubicBezTo>
                  <a:pt x="1516825" y="881761"/>
                  <a:pt x="1463992" y="766191"/>
                  <a:pt x="1473073" y="670751"/>
                </a:cubicBezTo>
                <a:cubicBezTo>
                  <a:pt x="1642300" y="653669"/>
                  <a:pt x="1775523" y="509778"/>
                  <a:pt x="1775523" y="336233"/>
                </a:cubicBezTo>
                <a:lnTo>
                  <a:pt x="1775523" y="336233"/>
                </a:lnTo>
                <a:cubicBezTo>
                  <a:pt x="1775523" y="151321"/>
                  <a:pt x="1624202" y="0"/>
                  <a:pt x="14392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2495" name="Google Shape;2495;p76"/>
          <p:cNvGrpSpPr/>
          <p:nvPr/>
        </p:nvGrpSpPr>
        <p:grpSpPr>
          <a:xfrm>
            <a:off x="2171488" y="2678714"/>
            <a:ext cx="626402" cy="626402"/>
            <a:chOff x="2863215" y="5306949"/>
            <a:chExt cx="842391" cy="842391"/>
          </a:xfrm>
        </p:grpSpPr>
        <p:sp>
          <p:nvSpPr>
            <p:cNvPr id="2496" name="Google Shape;2496;p76"/>
            <p:cNvSpPr/>
            <p:nvPr/>
          </p:nvSpPr>
          <p:spPr>
            <a:xfrm>
              <a:off x="2863215" y="5306949"/>
              <a:ext cx="842391" cy="842391"/>
            </a:xfrm>
            <a:custGeom>
              <a:rect b="b" l="l" r="r" t="t"/>
              <a:pathLst>
                <a:path extrusionOk="0" h="842391" w="842391">
                  <a:moveTo>
                    <a:pt x="842391" y="421196"/>
                  </a:moveTo>
                  <a:cubicBezTo>
                    <a:pt x="842391" y="653815"/>
                    <a:pt x="653815" y="842391"/>
                    <a:pt x="421195" y="842391"/>
                  </a:cubicBezTo>
                  <a:cubicBezTo>
                    <a:pt x="188575" y="842391"/>
                    <a:pt x="0" y="653815"/>
                    <a:pt x="0" y="421196"/>
                  </a:cubicBezTo>
                  <a:cubicBezTo>
                    <a:pt x="0" y="188576"/>
                    <a:pt x="188576" y="0"/>
                    <a:pt x="421195" y="0"/>
                  </a:cubicBezTo>
                  <a:cubicBezTo>
                    <a:pt x="653815" y="0"/>
                    <a:pt x="842391" y="188576"/>
                    <a:pt x="842391" y="4211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497" name="Google Shape;2497;p76"/>
            <p:cNvGrpSpPr/>
            <p:nvPr/>
          </p:nvGrpSpPr>
          <p:grpSpPr>
            <a:xfrm>
              <a:off x="3124581" y="5568315"/>
              <a:ext cx="319595" cy="319595"/>
              <a:chOff x="3124581" y="5568315"/>
              <a:chExt cx="319595" cy="319595"/>
            </a:xfrm>
          </p:grpSpPr>
          <p:sp>
            <p:nvSpPr>
              <p:cNvPr id="2498" name="Google Shape;2498;p76"/>
              <p:cNvSpPr/>
              <p:nvPr/>
            </p:nvSpPr>
            <p:spPr>
              <a:xfrm>
                <a:off x="3124581" y="5728144"/>
                <a:ext cx="319595" cy="6350"/>
              </a:xfrm>
              <a:custGeom>
                <a:rect b="b" l="l" r="r" t="t"/>
                <a:pathLst>
                  <a:path extrusionOk="0" h="6350" w="319595">
                    <a:moveTo>
                      <a:pt x="0" y="0"/>
                    </a:moveTo>
                    <a:lnTo>
                      <a:pt x="319596" y="0"/>
                    </a:lnTo>
                  </a:path>
                </a:pathLst>
              </a:custGeom>
              <a:solidFill>
                <a:schemeClr val="accent2"/>
              </a:solidFill>
              <a:ln cap="flat" cmpd="sng" w="12700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99" name="Google Shape;2499;p76"/>
              <p:cNvSpPr/>
              <p:nvPr/>
            </p:nvSpPr>
            <p:spPr>
              <a:xfrm>
                <a:off x="3284410" y="5568315"/>
                <a:ext cx="6350" cy="319595"/>
              </a:xfrm>
              <a:custGeom>
                <a:rect b="b" l="l" r="r" t="t"/>
                <a:pathLst>
                  <a:path extrusionOk="0" h="319595" w="6350">
                    <a:moveTo>
                      <a:pt x="0" y="319595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 cap="flat" cmpd="sng" w="12700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2500" name="Google Shape;2500;p76"/>
          <p:cNvGrpSpPr/>
          <p:nvPr/>
        </p:nvGrpSpPr>
        <p:grpSpPr>
          <a:xfrm>
            <a:off x="311691" y="2678714"/>
            <a:ext cx="626401" cy="626402"/>
            <a:chOff x="1823849" y="5306949"/>
            <a:chExt cx="842390" cy="842391"/>
          </a:xfrm>
        </p:grpSpPr>
        <p:sp>
          <p:nvSpPr>
            <p:cNvPr id="2501" name="Google Shape;2501;p76"/>
            <p:cNvSpPr/>
            <p:nvPr/>
          </p:nvSpPr>
          <p:spPr>
            <a:xfrm>
              <a:off x="1823849" y="5306949"/>
              <a:ext cx="842390" cy="842391"/>
            </a:xfrm>
            <a:custGeom>
              <a:rect b="b" l="l" r="r" t="t"/>
              <a:pathLst>
                <a:path extrusionOk="0" h="842391" w="842390">
                  <a:moveTo>
                    <a:pt x="842391" y="421196"/>
                  </a:moveTo>
                  <a:cubicBezTo>
                    <a:pt x="842391" y="653815"/>
                    <a:pt x="653815" y="842391"/>
                    <a:pt x="421196" y="842391"/>
                  </a:cubicBezTo>
                  <a:cubicBezTo>
                    <a:pt x="188576" y="842391"/>
                    <a:pt x="0" y="653815"/>
                    <a:pt x="0" y="421196"/>
                  </a:cubicBezTo>
                  <a:cubicBezTo>
                    <a:pt x="0" y="188576"/>
                    <a:pt x="188576" y="0"/>
                    <a:pt x="421196" y="0"/>
                  </a:cubicBezTo>
                  <a:cubicBezTo>
                    <a:pt x="653816" y="0"/>
                    <a:pt x="842391" y="188576"/>
                    <a:pt x="842391" y="42119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502" name="Google Shape;2502;p76"/>
            <p:cNvGrpSpPr/>
            <p:nvPr/>
          </p:nvGrpSpPr>
          <p:grpSpPr>
            <a:xfrm>
              <a:off x="2085215" y="5568315"/>
              <a:ext cx="319595" cy="319595"/>
              <a:chOff x="2085215" y="5568315"/>
              <a:chExt cx="319595" cy="319595"/>
            </a:xfrm>
          </p:grpSpPr>
          <p:sp>
            <p:nvSpPr>
              <p:cNvPr id="2503" name="Google Shape;2503;p76"/>
              <p:cNvSpPr/>
              <p:nvPr/>
            </p:nvSpPr>
            <p:spPr>
              <a:xfrm>
                <a:off x="2085215" y="5728144"/>
                <a:ext cx="319595" cy="6350"/>
              </a:xfrm>
              <a:custGeom>
                <a:rect b="b" l="l" r="r" t="t"/>
                <a:pathLst>
                  <a:path extrusionOk="0" h="6350" w="319595">
                    <a:moveTo>
                      <a:pt x="0" y="0"/>
                    </a:moveTo>
                    <a:lnTo>
                      <a:pt x="319595" y="0"/>
                    </a:lnTo>
                  </a:path>
                </a:pathLst>
              </a:custGeom>
              <a:solidFill>
                <a:schemeClr val="accent5"/>
              </a:solidFill>
              <a:ln cap="flat" cmpd="sng" w="12700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04" name="Google Shape;2504;p76"/>
              <p:cNvSpPr/>
              <p:nvPr/>
            </p:nvSpPr>
            <p:spPr>
              <a:xfrm>
                <a:off x="2245045" y="5568315"/>
                <a:ext cx="6350" cy="319595"/>
              </a:xfrm>
              <a:custGeom>
                <a:rect b="b" l="l" r="r" t="t"/>
                <a:pathLst>
                  <a:path extrusionOk="0" h="319595" w="6350">
                    <a:moveTo>
                      <a:pt x="0" y="319595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5"/>
              </a:solidFill>
              <a:ln cap="flat" cmpd="sng" w="12700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2505" name="Google Shape;2505;p76"/>
          <p:cNvGrpSpPr/>
          <p:nvPr/>
        </p:nvGrpSpPr>
        <p:grpSpPr>
          <a:xfrm>
            <a:off x="3075912" y="2678714"/>
            <a:ext cx="626402" cy="626402"/>
            <a:chOff x="4079493" y="5306949"/>
            <a:chExt cx="842391" cy="842391"/>
          </a:xfrm>
        </p:grpSpPr>
        <p:sp>
          <p:nvSpPr>
            <p:cNvPr id="2506" name="Google Shape;2506;p76"/>
            <p:cNvSpPr/>
            <p:nvPr/>
          </p:nvSpPr>
          <p:spPr>
            <a:xfrm>
              <a:off x="4079493" y="5306949"/>
              <a:ext cx="842391" cy="842391"/>
            </a:xfrm>
            <a:custGeom>
              <a:rect b="b" l="l" r="r" t="t"/>
              <a:pathLst>
                <a:path extrusionOk="0" h="842391" w="842391">
                  <a:moveTo>
                    <a:pt x="842391" y="421196"/>
                  </a:moveTo>
                  <a:cubicBezTo>
                    <a:pt x="842391" y="653815"/>
                    <a:pt x="653815" y="842391"/>
                    <a:pt x="421195" y="842391"/>
                  </a:cubicBezTo>
                  <a:cubicBezTo>
                    <a:pt x="188575" y="842391"/>
                    <a:pt x="0" y="653815"/>
                    <a:pt x="0" y="421196"/>
                  </a:cubicBezTo>
                  <a:cubicBezTo>
                    <a:pt x="0" y="188576"/>
                    <a:pt x="188575" y="0"/>
                    <a:pt x="421195" y="0"/>
                  </a:cubicBezTo>
                  <a:cubicBezTo>
                    <a:pt x="653815" y="0"/>
                    <a:pt x="842391" y="188576"/>
                    <a:pt x="842391" y="4211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507" name="Google Shape;2507;p76"/>
            <p:cNvGrpSpPr/>
            <p:nvPr/>
          </p:nvGrpSpPr>
          <p:grpSpPr>
            <a:xfrm>
              <a:off x="4340923" y="5568315"/>
              <a:ext cx="319595" cy="319595"/>
              <a:chOff x="4340923" y="5568315"/>
              <a:chExt cx="319595" cy="319595"/>
            </a:xfrm>
          </p:grpSpPr>
          <p:sp>
            <p:nvSpPr>
              <p:cNvPr id="2508" name="Google Shape;2508;p76"/>
              <p:cNvSpPr/>
              <p:nvPr/>
            </p:nvSpPr>
            <p:spPr>
              <a:xfrm>
                <a:off x="4340923" y="5728144"/>
                <a:ext cx="319595" cy="6350"/>
              </a:xfrm>
              <a:custGeom>
                <a:rect b="b" l="l" r="r" t="t"/>
                <a:pathLst>
                  <a:path extrusionOk="0" h="6350" w="319595">
                    <a:moveTo>
                      <a:pt x="0" y="0"/>
                    </a:moveTo>
                    <a:lnTo>
                      <a:pt x="319596" y="0"/>
                    </a:lnTo>
                  </a:path>
                </a:pathLst>
              </a:custGeom>
              <a:solidFill>
                <a:schemeClr val="accent4"/>
              </a:solidFill>
              <a:ln cap="flat" cmpd="sng" w="12700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09" name="Google Shape;2509;p76"/>
              <p:cNvSpPr/>
              <p:nvPr/>
            </p:nvSpPr>
            <p:spPr>
              <a:xfrm>
                <a:off x="4500689" y="5568315"/>
                <a:ext cx="6350" cy="319595"/>
              </a:xfrm>
              <a:custGeom>
                <a:rect b="b" l="l" r="r" t="t"/>
                <a:pathLst>
                  <a:path extrusionOk="0" h="319595" w="6350">
                    <a:moveTo>
                      <a:pt x="0" y="319595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4"/>
              </a:solidFill>
              <a:ln cap="flat" cmpd="sng" w="12700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2510" name="Google Shape;2510;p76"/>
          <p:cNvGrpSpPr/>
          <p:nvPr/>
        </p:nvGrpSpPr>
        <p:grpSpPr>
          <a:xfrm>
            <a:off x="6693800" y="2217325"/>
            <a:ext cx="2156700" cy="1207500"/>
            <a:chOff x="6693800" y="2217325"/>
            <a:chExt cx="2156700" cy="1207500"/>
          </a:xfrm>
        </p:grpSpPr>
        <p:sp>
          <p:nvSpPr>
            <p:cNvPr id="2511" name="Google Shape;2511;p76"/>
            <p:cNvSpPr/>
            <p:nvPr/>
          </p:nvSpPr>
          <p:spPr>
            <a:xfrm>
              <a:off x="6693800" y="2217325"/>
              <a:ext cx="2156700" cy="1207500"/>
            </a:xfrm>
            <a:prstGeom prst="roundRect">
              <a:avLst>
                <a:gd fmla="val 48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76"/>
            <p:cNvSpPr/>
            <p:nvPr/>
          </p:nvSpPr>
          <p:spPr>
            <a:xfrm>
              <a:off x="6768750" y="2281550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76"/>
            <p:cNvSpPr/>
            <p:nvPr/>
          </p:nvSpPr>
          <p:spPr>
            <a:xfrm>
              <a:off x="6873486" y="2281550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76"/>
            <p:cNvSpPr/>
            <p:nvPr/>
          </p:nvSpPr>
          <p:spPr>
            <a:xfrm>
              <a:off x="6978223" y="2281550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5" name="Google Shape;2515;p76"/>
          <p:cNvGrpSpPr/>
          <p:nvPr/>
        </p:nvGrpSpPr>
        <p:grpSpPr>
          <a:xfrm>
            <a:off x="5178550" y="400225"/>
            <a:ext cx="1258500" cy="902350"/>
            <a:chOff x="6575700" y="2242475"/>
            <a:chExt cx="1258500" cy="902350"/>
          </a:xfrm>
        </p:grpSpPr>
        <p:sp>
          <p:nvSpPr>
            <p:cNvPr id="2516" name="Google Shape;2516;p76"/>
            <p:cNvSpPr/>
            <p:nvPr/>
          </p:nvSpPr>
          <p:spPr>
            <a:xfrm>
              <a:off x="6596750" y="2242475"/>
              <a:ext cx="4113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76"/>
            <p:cNvSpPr/>
            <p:nvPr/>
          </p:nvSpPr>
          <p:spPr>
            <a:xfrm>
              <a:off x="6575700" y="2318025"/>
              <a:ext cx="1258500" cy="826800"/>
            </a:xfrm>
            <a:prstGeom prst="roundRect">
              <a:avLst>
                <a:gd fmla="val 5261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18" name="Google Shape;2518;p76"/>
            <p:cNvCxnSpPr/>
            <p:nvPr/>
          </p:nvCxnSpPr>
          <p:spPr>
            <a:xfrm>
              <a:off x="6576540" y="3091250"/>
              <a:ext cx="125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</p:cxnSp>
      </p:grpSp>
      <p:grpSp>
        <p:nvGrpSpPr>
          <p:cNvPr id="2519" name="Google Shape;2519;p76"/>
          <p:cNvGrpSpPr/>
          <p:nvPr/>
        </p:nvGrpSpPr>
        <p:grpSpPr>
          <a:xfrm>
            <a:off x="291950" y="400225"/>
            <a:ext cx="1258500" cy="902350"/>
            <a:chOff x="1209150" y="2242475"/>
            <a:chExt cx="1258500" cy="902350"/>
          </a:xfrm>
        </p:grpSpPr>
        <p:sp>
          <p:nvSpPr>
            <p:cNvPr id="2520" name="Google Shape;2520;p76"/>
            <p:cNvSpPr/>
            <p:nvPr/>
          </p:nvSpPr>
          <p:spPr>
            <a:xfrm>
              <a:off x="1230200" y="2242475"/>
              <a:ext cx="4113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76"/>
            <p:cNvSpPr/>
            <p:nvPr/>
          </p:nvSpPr>
          <p:spPr>
            <a:xfrm>
              <a:off x="1209150" y="2318025"/>
              <a:ext cx="1258500" cy="826800"/>
            </a:xfrm>
            <a:prstGeom prst="roundRect">
              <a:avLst>
                <a:gd fmla="val 5261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22" name="Google Shape;2522;p76"/>
            <p:cNvCxnSpPr/>
            <p:nvPr/>
          </p:nvCxnSpPr>
          <p:spPr>
            <a:xfrm>
              <a:off x="1209990" y="3091250"/>
              <a:ext cx="125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</p:cxnSp>
      </p:grpSp>
      <p:grpSp>
        <p:nvGrpSpPr>
          <p:cNvPr id="2523" name="Google Shape;2523;p76"/>
          <p:cNvGrpSpPr/>
          <p:nvPr/>
        </p:nvGrpSpPr>
        <p:grpSpPr>
          <a:xfrm>
            <a:off x="3549683" y="400225"/>
            <a:ext cx="1258500" cy="902350"/>
            <a:chOff x="2998000" y="2242475"/>
            <a:chExt cx="1258500" cy="902350"/>
          </a:xfrm>
        </p:grpSpPr>
        <p:sp>
          <p:nvSpPr>
            <p:cNvPr id="2524" name="Google Shape;2524;p76"/>
            <p:cNvSpPr/>
            <p:nvPr/>
          </p:nvSpPr>
          <p:spPr>
            <a:xfrm>
              <a:off x="3019050" y="2242475"/>
              <a:ext cx="4113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76"/>
            <p:cNvSpPr/>
            <p:nvPr/>
          </p:nvSpPr>
          <p:spPr>
            <a:xfrm>
              <a:off x="2998000" y="2318025"/>
              <a:ext cx="1258500" cy="826800"/>
            </a:xfrm>
            <a:prstGeom prst="roundRect">
              <a:avLst>
                <a:gd fmla="val 5261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26" name="Google Shape;2526;p76"/>
            <p:cNvCxnSpPr/>
            <p:nvPr/>
          </p:nvCxnSpPr>
          <p:spPr>
            <a:xfrm>
              <a:off x="2998840" y="3091250"/>
              <a:ext cx="125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</p:cxnSp>
      </p:grpSp>
      <p:grpSp>
        <p:nvGrpSpPr>
          <p:cNvPr id="2527" name="Google Shape;2527;p76"/>
          <p:cNvGrpSpPr/>
          <p:nvPr/>
        </p:nvGrpSpPr>
        <p:grpSpPr>
          <a:xfrm>
            <a:off x="1920817" y="400225"/>
            <a:ext cx="1258500" cy="902350"/>
            <a:chOff x="4786850" y="2242475"/>
            <a:chExt cx="1258500" cy="902350"/>
          </a:xfrm>
        </p:grpSpPr>
        <p:sp>
          <p:nvSpPr>
            <p:cNvPr id="2528" name="Google Shape;2528;p76"/>
            <p:cNvSpPr/>
            <p:nvPr/>
          </p:nvSpPr>
          <p:spPr>
            <a:xfrm>
              <a:off x="4807900" y="2242475"/>
              <a:ext cx="4113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76"/>
            <p:cNvSpPr/>
            <p:nvPr/>
          </p:nvSpPr>
          <p:spPr>
            <a:xfrm>
              <a:off x="4786850" y="2318025"/>
              <a:ext cx="1258500" cy="826800"/>
            </a:xfrm>
            <a:prstGeom prst="roundRect">
              <a:avLst>
                <a:gd fmla="val 5261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30" name="Google Shape;2530;p76"/>
            <p:cNvCxnSpPr/>
            <p:nvPr/>
          </p:nvCxnSpPr>
          <p:spPr>
            <a:xfrm>
              <a:off x="4787690" y="3091250"/>
              <a:ext cx="125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</p:cxnSp>
      </p:grpSp>
      <p:grpSp>
        <p:nvGrpSpPr>
          <p:cNvPr id="2531" name="Google Shape;2531;p76"/>
          <p:cNvGrpSpPr/>
          <p:nvPr/>
        </p:nvGrpSpPr>
        <p:grpSpPr>
          <a:xfrm>
            <a:off x="1241591" y="2678714"/>
            <a:ext cx="626401" cy="626402"/>
            <a:chOff x="1823849" y="5306949"/>
            <a:chExt cx="842390" cy="842391"/>
          </a:xfrm>
        </p:grpSpPr>
        <p:sp>
          <p:nvSpPr>
            <p:cNvPr id="2532" name="Google Shape;2532;p76"/>
            <p:cNvSpPr/>
            <p:nvPr/>
          </p:nvSpPr>
          <p:spPr>
            <a:xfrm>
              <a:off x="1823849" y="5306949"/>
              <a:ext cx="842390" cy="842391"/>
            </a:xfrm>
            <a:custGeom>
              <a:rect b="b" l="l" r="r" t="t"/>
              <a:pathLst>
                <a:path extrusionOk="0" h="842391" w="842390">
                  <a:moveTo>
                    <a:pt x="842391" y="421196"/>
                  </a:moveTo>
                  <a:cubicBezTo>
                    <a:pt x="842391" y="653815"/>
                    <a:pt x="653815" y="842391"/>
                    <a:pt x="421196" y="842391"/>
                  </a:cubicBezTo>
                  <a:cubicBezTo>
                    <a:pt x="188576" y="842391"/>
                    <a:pt x="0" y="653815"/>
                    <a:pt x="0" y="421196"/>
                  </a:cubicBezTo>
                  <a:cubicBezTo>
                    <a:pt x="0" y="188576"/>
                    <a:pt x="188576" y="0"/>
                    <a:pt x="421196" y="0"/>
                  </a:cubicBezTo>
                  <a:cubicBezTo>
                    <a:pt x="653816" y="0"/>
                    <a:pt x="842391" y="188576"/>
                    <a:pt x="842391" y="4211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533" name="Google Shape;2533;p76"/>
            <p:cNvGrpSpPr/>
            <p:nvPr/>
          </p:nvGrpSpPr>
          <p:grpSpPr>
            <a:xfrm>
              <a:off x="2085215" y="5568315"/>
              <a:ext cx="319595" cy="319595"/>
              <a:chOff x="2085215" y="5568315"/>
              <a:chExt cx="319595" cy="319595"/>
            </a:xfrm>
          </p:grpSpPr>
          <p:sp>
            <p:nvSpPr>
              <p:cNvPr id="2534" name="Google Shape;2534;p76"/>
              <p:cNvSpPr/>
              <p:nvPr/>
            </p:nvSpPr>
            <p:spPr>
              <a:xfrm>
                <a:off x="2085215" y="5728144"/>
                <a:ext cx="319595" cy="6350"/>
              </a:xfrm>
              <a:custGeom>
                <a:rect b="b" l="l" r="r" t="t"/>
                <a:pathLst>
                  <a:path extrusionOk="0" h="6350" w="319595">
                    <a:moveTo>
                      <a:pt x="0" y="0"/>
                    </a:moveTo>
                    <a:lnTo>
                      <a:pt x="319595" y="0"/>
                    </a:lnTo>
                  </a:path>
                </a:pathLst>
              </a:custGeom>
              <a:solidFill>
                <a:schemeClr val="accent5"/>
              </a:solidFill>
              <a:ln cap="flat" cmpd="sng" w="12700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35" name="Google Shape;2535;p76"/>
              <p:cNvSpPr/>
              <p:nvPr/>
            </p:nvSpPr>
            <p:spPr>
              <a:xfrm>
                <a:off x="2245045" y="5568315"/>
                <a:ext cx="6350" cy="319595"/>
              </a:xfrm>
              <a:custGeom>
                <a:rect b="b" l="l" r="r" t="t"/>
                <a:pathLst>
                  <a:path extrusionOk="0" h="319595" w="6350">
                    <a:moveTo>
                      <a:pt x="0" y="319595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5"/>
              </a:solidFill>
              <a:ln cap="flat" cmpd="sng" w="12700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2536" name="Google Shape;2536;p76"/>
          <p:cNvGrpSpPr/>
          <p:nvPr/>
        </p:nvGrpSpPr>
        <p:grpSpPr>
          <a:xfrm>
            <a:off x="3814959" y="3771938"/>
            <a:ext cx="1182786" cy="1207504"/>
            <a:chOff x="2725798" y="3590032"/>
            <a:chExt cx="946911" cy="966699"/>
          </a:xfrm>
        </p:grpSpPr>
        <p:grpSp>
          <p:nvGrpSpPr>
            <p:cNvPr id="2537" name="Google Shape;2537;p76"/>
            <p:cNvGrpSpPr/>
            <p:nvPr/>
          </p:nvGrpSpPr>
          <p:grpSpPr>
            <a:xfrm>
              <a:off x="2725798" y="3590032"/>
              <a:ext cx="946911" cy="966699"/>
              <a:chOff x="2040572" y="340487"/>
              <a:chExt cx="1276160" cy="1302829"/>
            </a:xfrm>
          </p:grpSpPr>
          <p:grpSp>
            <p:nvGrpSpPr>
              <p:cNvPr id="2538" name="Google Shape;2538;p76"/>
              <p:cNvGrpSpPr/>
              <p:nvPr/>
            </p:nvGrpSpPr>
            <p:grpSpPr>
              <a:xfrm>
                <a:off x="2040572" y="340487"/>
                <a:ext cx="1276160" cy="1302829"/>
                <a:chOff x="2040572" y="340487"/>
                <a:chExt cx="1276160" cy="1302829"/>
              </a:xfrm>
            </p:grpSpPr>
            <p:sp>
              <p:nvSpPr>
                <p:cNvPr id="2539" name="Google Shape;2539;p76"/>
                <p:cNvSpPr/>
                <p:nvPr/>
              </p:nvSpPr>
              <p:spPr>
                <a:xfrm>
                  <a:off x="2040572" y="340487"/>
                  <a:ext cx="1269809" cy="1296479"/>
                </a:xfrm>
                <a:custGeom>
                  <a:rect b="b" l="l" r="r" t="t"/>
                  <a:pathLst>
                    <a:path extrusionOk="0" h="1296479" w="1269809">
                      <a:moveTo>
                        <a:pt x="0" y="0"/>
                      </a:moveTo>
                      <a:lnTo>
                        <a:pt x="1269810" y="0"/>
                      </a:lnTo>
                      <a:lnTo>
                        <a:pt x="1269810" y="1296480"/>
                      </a:lnTo>
                      <a:lnTo>
                        <a:pt x="0" y="12964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40" name="Google Shape;2540;p76"/>
                <p:cNvSpPr/>
                <p:nvPr/>
              </p:nvSpPr>
              <p:spPr>
                <a:xfrm>
                  <a:off x="3310382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41" name="Google Shape;2541;p76"/>
                <p:cNvSpPr/>
                <p:nvPr/>
              </p:nvSpPr>
              <p:spPr>
                <a:xfrm>
                  <a:off x="2225167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42" name="Google Shape;2542;p76"/>
                <p:cNvSpPr/>
                <p:nvPr/>
              </p:nvSpPr>
              <p:spPr>
                <a:xfrm>
                  <a:off x="2409761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43" name="Google Shape;2543;p76"/>
                <p:cNvSpPr/>
                <p:nvPr/>
              </p:nvSpPr>
              <p:spPr>
                <a:xfrm>
                  <a:off x="2594292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44" name="Google Shape;2544;p76"/>
                <p:cNvSpPr/>
                <p:nvPr/>
              </p:nvSpPr>
              <p:spPr>
                <a:xfrm>
                  <a:off x="2778887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45" name="Google Shape;2545;p76"/>
                <p:cNvSpPr/>
                <p:nvPr/>
              </p:nvSpPr>
              <p:spPr>
                <a:xfrm>
                  <a:off x="2963481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46" name="Google Shape;2546;p76"/>
                <p:cNvSpPr/>
                <p:nvPr/>
              </p:nvSpPr>
              <p:spPr>
                <a:xfrm>
                  <a:off x="3148076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47" name="Google Shape;2547;p76"/>
                <p:cNvSpPr/>
                <p:nvPr/>
              </p:nvSpPr>
              <p:spPr>
                <a:xfrm>
                  <a:off x="2040572" y="525653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48" name="Google Shape;2548;p76"/>
                <p:cNvSpPr/>
                <p:nvPr/>
              </p:nvSpPr>
              <p:spPr>
                <a:xfrm>
                  <a:off x="2040572" y="34048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49" name="Google Shape;2549;p76"/>
                <p:cNvSpPr/>
                <p:nvPr/>
              </p:nvSpPr>
              <p:spPr>
                <a:xfrm>
                  <a:off x="2040572" y="145173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50" name="Google Shape;2550;p76"/>
                <p:cNvSpPr/>
                <p:nvPr/>
              </p:nvSpPr>
              <p:spPr>
                <a:xfrm>
                  <a:off x="2040572" y="1636966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51" name="Google Shape;2551;p76"/>
                <p:cNvSpPr/>
                <p:nvPr/>
              </p:nvSpPr>
              <p:spPr>
                <a:xfrm>
                  <a:off x="2040572" y="126650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52" name="Google Shape;2552;p76"/>
                <p:cNvSpPr/>
                <p:nvPr/>
              </p:nvSpPr>
              <p:spPr>
                <a:xfrm>
                  <a:off x="2040572" y="1081278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53" name="Google Shape;2553;p76"/>
                <p:cNvSpPr/>
                <p:nvPr/>
              </p:nvSpPr>
              <p:spPr>
                <a:xfrm>
                  <a:off x="2040572" y="896112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54" name="Google Shape;2554;p76"/>
                <p:cNvSpPr/>
                <p:nvPr/>
              </p:nvSpPr>
              <p:spPr>
                <a:xfrm>
                  <a:off x="2040572" y="710882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</p:grpSp>
          <p:sp>
            <p:nvSpPr>
              <p:cNvPr id="2555" name="Google Shape;2555;p76"/>
              <p:cNvSpPr/>
              <p:nvPr/>
            </p:nvSpPr>
            <p:spPr>
              <a:xfrm>
                <a:off x="2593657" y="525653"/>
                <a:ext cx="185229" cy="185229"/>
              </a:xfrm>
              <a:custGeom>
                <a:rect b="b" l="l" r="r" t="t"/>
                <a:pathLst>
                  <a:path extrusionOk="0" h="185229" w="185229">
                    <a:moveTo>
                      <a:pt x="0" y="0"/>
                    </a:moveTo>
                    <a:lnTo>
                      <a:pt x="185230" y="0"/>
                    </a:lnTo>
                    <a:lnTo>
                      <a:pt x="185230" y="185229"/>
                    </a:lnTo>
                    <a:lnTo>
                      <a:pt x="0" y="185229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556" name="Google Shape;2556;p76"/>
            <p:cNvSpPr/>
            <p:nvPr/>
          </p:nvSpPr>
          <p:spPr>
            <a:xfrm>
              <a:off x="2862815" y="3729522"/>
              <a:ext cx="618874" cy="687570"/>
            </a:xfrm>
            <a:custGeom>
              <a:rect b="b" l="l" r="r" t="t"/>
              <a:pathLst>
                <a:path extrusionOk="0" h="926020" w="833501">
                  <a:moveTo>
                    <a:pt x="184912" y="926020"/>
                  </a:moveTo>
                  <a:lnTo>
                    <a:pt x="184912" y="833565"/>
                  </a:lnTo>
                  <a:lnTo>
                    <a:pt x="92456" y="833565"/>
                  </a:lnTo>
                  <a:lnTo>
                    <a:pt x="92456" y="741109"/>
                  </a:lnTo>
                  <a:lnTo>
                    <a:pt x="0" y="741109"/>
                  </a:lnTo>
                  <a:lnTo>
                    <a:pt x="0" y="184912"/>
                  </a:lnTo>
                  <a:lnTo>
                    <a:pt x="92456" y="184912"/>
                  </a:lnTo>
                  <a:lnTo>
                    <a:pt x="92456" y="92456"/>
                  </a:lnTo>
                  <a:lnTo>
                    <a:pt x="184912" y="92456"/>
                  </a:lnTo>
                  <a:lnTo>
                    <a:pt x="184912" y="0"/>
                  </a:lnTo>
                  <a:lnTo>
                    <a:pt x="648589" y="0"/>
                  </a:lnTo>
                  <a:lnTo>
                    <a:pt x="648589" y="92456"/>
                  </a:lnTo>
                  <a:lnTo>
                    <a:pt x="741045" y="92456"/>
                  </a:lnTo>
                  <a:lnTo>
                    <a:pt x="741045" y="184912"/>
                  </a:lnTo>
                  <a:lnTo>
                    <a:pt x="833501" y="184912"/>
                  </a:lnTo>
                  <a:lnTo>
                    <a:pt x="833501" y="370523"/>
                  </a:lnTo>
                  <a:lnTo>
                    <a:pt x="648526" y="370523"/>
                  </a:lnTo>
                  <a:lnTo>
                    <a:pt x="648526" y="277432"/>
                  </a:lnTo>
                  <a:lnTo>
                    <a:pt x="555435" y="277432"/>
                  </a:lnTo>
                  <a:lnTo>
                    <a:pt x="555435" y="184975"/>
                  </a:lnTo>
                  <a:lnTo>
                    <a:pt x="277368" y="184975"/>
                  </a:lnTo>
                  <a:lnTo>
                    <a:pt x="277368" y="277432"/>
                  </a:lnTo>
                  <a:lnTo>
                    <a:pt x="184912" y="277432"/>
                  </a:lnTo>
                  <a:lnTo>
                    <a:pt x="184912" y="648589"/>
                  </a:lnTo>
                  <a:lnTo>
                    <a:pt x="277368" y="648589"/>
                  </a:lnTo>
                  <a:lnTo>
                    <a:pt x="277368" y="741045"/>
                  </a:lnTo>
                  <a:lnTo>
                    <a:pt x="555435" y="741045"/>
                  </a:lnTo>
                  <a:lnTo>
                    <a:pt x="555435" y="648589"/>
                  </a:lnTo>
                  <a:lnTo>
                    <a:pt x="648526" y="648589"/>
                  </a:lnTo>
                  <a:lnTo>
                    <a:pt x="648526" y="555498"/>
                  </a:lnTo>
                  <a:lnTo>
                    <a:pt x="833501" y="555498"/>
                  </a:lnTo>
                  <a:lnTo>
                    <a:pt x="833501" y="741109"/>
                  </a:lnTo>
                  <a:lnTo>
                    <a:pt x="741045" y="741109"/>
                  </a:lnTo>
                  <a:lnTo>
                    <a:pt x="741045" y="833565"/>
                  </a:lnTo>
                  <a:lnTo>
                    <a:pt x="648589" y="833565"/>
                  </a:lnTo>
                  <a:lnTo>
                    <a:pt x="648589" y="926020"/>
                  </a:lnTo>
                  <a:lnTo>
                    <a:pt x="184912" y="9260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</p:grpSp>
      <p:grpSp>
        <p:nvGrpSpPr>
          <p:cNvPr id="2557" name="Google Shape;2557;p76"/>
          <p:cNvGrpSpPr/>
          <p:nvPr/>
        </p:nvGrpSpPr>
        <p:grpSpPr>
          <a:xfrm>
            <a:off x="2111650" y="3771938"/>
            <a:ext cx="1182786" cy="1207504"/>
            <a:chOff x="1438774" y="3590059"/>
            <a:chExt cx="946911" cy="966699"/>
          </a:xfrm>
        </p:grpSpPr>
        <p:grpSp>
          <p:nvGrpSpPr>
            <p:cNvPr id="2558" name="Google Shape;2558;p76"/>
            <p:cNvGrpSpPr/>
            <p:nvPr/>
          </p:nvGrpSpPr>
          <p:grpSpPr>
            <a:xfrm>
              <a:off x="1438774" y="3590059"/>
              <a:ext cx="946911" cy="966699"/>
              <a:chOff x="3707828" y="340487"/>
              <a:chExt cx="1276160" cy="1302829"/>
            </a:xfrm>
          </p:grpSpPr>
          <p:grpSp>
            <p:nvGrpSpPr>
              <p:cNvPr id="2559" name="Google Shape;2559;p76"/>
              <p:cNvGrpSpPr/>
              <p:nvPr/>
            </p:nvGrpSpPr>
            <p:grpSpPr>
              <a:xfrm>
                <a:off x="3707828" y="340487"/>
                <a:ext cx="1276160" cy="1302829"/>
                <a:chOff x="3707828" y="340487"/>
                <a:chExt cx="1276160" cy="1302829"/>
              </a:xfrm>
            </p:grpSpPr>
            <p:sp>
              <p:nvSpPr>
                <p:cNvPr id="2560" name="Google Shape;2560;p76"/>
                <p:cNvSpPr/>
                <p:nvPr/>
              </p:nvSpPr>
              <p:spPr>
                <a:xfrm>
                  <a:off x="3707828" y="340487"/>
                  <a:ext cx="1269809" cy="1296479"/>
                </a:xfrm>
                <a:custGeom>
                  <a:rect b="b" l="l" r="r" t="t"/>
                  <a:pathLst>
                    <a:path extrusionOk="0" h="1296479" w="1269809">
                      <a:moveTo>
                        <a:pt x="0" y="0"/>
                      </a:moveTo>
                      <a:lnTo>
                        <a:pt x="1269809" y="0"/>
                      </a:lnTo>
                      <a:lnTo>
                        <a:pt x="1269809" y="1296480"/>
                      </a:lnTo>
                      <a:lnTo>
                        <a:pt x="0" y="12964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61" name="Google Shape;2561;p76"/>
                <p:cNvSpPr/>
                <p:nvPr/>
              </p:nvSpPr>
              <p:spPr>
                <a:xfrm>
                  <a:off x="4977638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62" name="Google Shape;2562;p76"/>
                <p:cNvSpPr/>
                <p:nvPr/>
              </p:nvSpPr>
              <p:spPr>
                <a:xfrm>
                  <a:off x="3892423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63" name="Google Shape;2563;p76"/>
                <p:cNvSpPr/>
                <p:nvPr/>
              </p:nvSpPr>
              <p:spPr>
                <a:xfrm>
                  <a:off x="4077017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64" name="Google Shape;2564;p76"/>
                <p:cNvSpPr/>
                <p:nvPr/>
              </p:nvSpPr>
              <p:spPr>
                <a:xfrm>
                  <a:off x="4261548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65" name="Google Shape;2565;p76"/>
                <p:cNvSpPr/>
                <p:nvPr/>
              </p:nvSpPr>
              <p:spPr>
                <a:xfrm>
                  <a:off x="4446143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66" name="Google Shape;2566;p76"/>
                <p:cNvSpPr/>
                <p:nvPr/>
              </p:nvSpPr>
              <p:spPr>
                <a:xfrm>
                  <a:off x="4630737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67" name="Google Shape;2567;p76"/>
                <p:cNvSpPr/>
                <p:nvPr/>
              </p:nvSpPr>
              <p:spPr>
                <a:xfrm>
                  <a:off x="4815268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68" name="Google Shape;2568;p76"/>
                <p:cNvSpPr/>
                <p:nvPr/>
              </p:nvSpPr>
              <p:spPr>
                <a:xfrm>
                  <a:off x="3707828" y="525653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69" name="Google Shape;2569;p76"/>
                <p:cNvSpPr/>
                <p:nvPr/>
              </p:nvSpPr>
              <p:spPr>
                <a:xfrm>
                  <a:off x="3707828" y="34048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70" name="Google Shape;2570;p76"/>
                <p:cNvSpPr/>
                <p:nvPr/>
              </p:nvSpPr>
              <p:spPr>
                <a:xfrm>
                  <a:off x="3707828" y="145173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71" name="Google Shape;2571;p76"/>
                <p:cNvSpPr/>
                <p:nvPr/>
              </p:nvSpPr>
              <p:spPr>
                <a:xfrm>
                  <a:off x="3707828" y="1636966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72" name="Google Shape;2572;p76"/>
                <p:cNvSpPr/>
                <p:nvPr/>
              </p:nvSpPr>
              <p:spPr>
                <a:xfrm>
                  <a:off x="3707828" y="126650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73" name="Google Shape;2573;p76"/>
                <p:cNvSpPr/>
                <p:nvPr/>
              </p:nvSpPr>
              <p:spPr>
                <a:xfrm>
                  <a:off x="3707828" y="1081278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74" name="Google Shape;2574;p76"/>
                <p:cNvSpPr/>
                <p:nvPr/>
              </p:nvSpPr>
              <p:spPr>
                <a:xfrm>
                  <a:off x="3707828" y="896112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75" name="Google Shape;2575;p76"/>
                <p:cNvSpPr/>
                <p:nvPr/>
              </p:nvSpPr>
              <p:spPr>
                <a:xfrm>
                  <a:off x="3707828" y="710882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</p:grpSp>
          <p:sp>
            <p:nvSpPr>
              <p:cNvPr id="2576" name="Google Shape;2576;p76"/>
              <p:cNvSpPr/>
              <p:nvPr/>
            </p:nvSpPr>
            <p:spPr>
              <a:xfrm>
                <a:off x="4260913" y="525653"/>
                <a:ext cx="185229" cy="185229"/>
              </a:xfrm>
              <a:custGeom>
                <a:rect b="b" l="l" r="r" t="t"/>
                <a:pathLst>
                  <a:path extrusionOk="0" h="185229" w="185229">
                    <a:moveTo>
                      <a:pt x="0" y="0"/>
                    </a:moveTo>
                    <a:lnTo>
                      <a:pt x="185229" y="0"/>
                    </a:lnTo>
                    <a:lnTo>
                      <a:pt x="185229" y="185229"/>
                    </a:lnTo>
                    <a:lnTo>
                      <a:pt x="0" y="185229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577" name="Google Shape;2577;p76"/>
            <p:cNvGrpSpPr/>
            <p:nvPr/>
          </p:nvGrpSpPr>
          <p:grpSpPr>
            <a:xfrm>
              <a:off x="1712541" y="3729479"/>
              <a:ext cx="497389" cy="685349"/>
              <a:chOff x="1712541" y="3729479"/>
              <a:chExt cx="497389" cy="685349"/>
            </a:xfrm>
          </p:grpSpPr>
          <p:sp>
            <p:nvSpPr>
              <p:cNvPr id="2578" name="Google Shape;2578;p76"/>
              <p:cNvSpPr/>
              <p:nvPr/>
            </p:nvSpPr>
            <p:spPr>
              <a:xfrm>
                <a:off x="1712541" y="3729479"/>
                <a:ext cx="497389" cy="685349"/>
              </a:xfrm>
              <a:custGeom>
                <a:rect b="b" l="l" r="r" t="t"/>
                <a:pathLst>
                  <a:path extrusionOk="0" h="926147" w="672147">
                    <a:moveTo>
                      <a:pt x="0" y="926084"/>
                    </a:moveTo>
                    <a:lnTo>
                      <a:pt x="0" y="0"/>
                    </a:lnTo>
                    <a:lnTo>
                      <a:pt x="149161" y="0"/>
                    </a:lnTo>
                    <a:lnTo>
                      <a:pt x="149161" y="331026"/>
                    </a:lnTo>
                    <a:lnTo>
                      <a:pt x="223711" y="331026"/>
                    </a:lnTo>
                    <a:lnTo>
                      <a:pt x="223711" y="264986"/>
                    </a:lnTo>
                    <a:lnTo>
                      <a:pt x="523049" y="264986"/>
                    </a:lnTo>
                    <a:lnTo>
                      <a:pt x="523049" y="331026"/>
                    </a:lnTo>
                    <a:lnTo>
                      <a:pt x="597598" y="331026"/>
                    </a:lnTo>
                    <a:lnTo>
                      <a:pt x="597598" y="397066"/>
                    </a:lnTo>
                    <a:lnTo>
                      <a:pt x="672148" y="397066"/>
                    </a:lnTo>
                    <a:lnTo>
                      <a:pt x="672148" y="794068"/>
                    </a:lnTo>
                    <a:lnTo>
                      <a:pt x="597598" y="794068"/>
                    </a:lnTo>
                    <a:lnTo>
                      <a:pt x="597598" y="860108"/>
                    </a:lnTo>
                    <a:lnTo>
                      <a:pt x="523049" y="860108"/>
                    </a:lnTo>
                    <a:lnTo>
                      <a:pt x="523049" y="926148"/>
                    </a:lnTo>
                    <a:lnTo>
                      <a:pt x="223711" y="926148"/>
                    </a:lnTo>
                    <a:lnTo>
                      <a:pt x="223711" y="860108"/>
                    </a:lnTo>
                    <a:lnTo>
                      <a:pt x="149161" y="860108"/>
                    </a:lnTo>
                    <a:lnTo>
                      <a:pt x="149161" y="926148"/>
                    </a:lnTo>
                    <a:lnTo>
                      <a:pt x="0" y="926148"/>
                    </a:lnTo>
                    <a:close/>
                    <a:moveTo>
                      <a:pt x="447992" y="794068"/>
                    </a:moveTo>
                    <a:lnTo>
                      <a:pt x="447992" y="728027"/>
                    </a:lnTo>
                    <a:lnTo>
                      <a:pt x="523113" y="728027"/>
                    </a:lnTo>
                    <a:lnTo>
                      <a:pt x="523113" y="463042"/>
                    </a:lnTo>
                    <a:lnTo>
                      <a:pt x="447992" y="463042"/>
                    </a:lnTo>
                    <a:lnTo>
                      <a:pt x="447992" y="397002"/>
                    </a:lnTo>
                    <a:lnTo>
                      <a:pt x="223711" y="397002"/>
                    </a:lnTo>
                    <a:lnTo>
                      <a:pt x="223711" y="463042"/>
                    </a:lnTo>
                    <a:lnTo>
                      <a:pt x="149161" y="463042"/>
                    </a:lnTo>
                    <a:lnTo>
                      <a:pt x="149161" y="728027"/>
                    </a:lnTo>
                    <a:lnTo>
                      <a:pt x="223711" y="728027"/>
                    </a:lnTo>
                    <a:lnTo>
                      <a:pt x="223711" y="794068"/>
                    </a:lnTo>
                    <a:lnTo>
                      <a:pt x="447992" y="7940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79" name="Google Shape;2579;p76"/>
              <p:cNvSpPr/>
              <p:nvPr/>
            </p:nvSpPr>
            <p:spPr>
              <a:xfrm>
                <a:off x="2049409" y="3974898"/>
                <a:ext cx="104364" cy="98114"/>
              </a:xfrm>
              <a:custGeom>
                <a:rect b="b" l="l" r="r" t="t"/>
                <a:pathLst>
                  <a:path extrusionOk="0" h="132587" w="141033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80" name="Google Shape;2580;p76"/>
              <p:cNvSpPr/>
              <p:nvPr/>
            </p:nvSpPr>
            <p:spPr>
              <a:xfrm>
                <a:off x="1744815" y="3729480"/>
                <a:ext cx="104364" cy="685302"/>
              </a:xfrm>
              <a:custGeom>
                <a:rect b="b" l="l" r="r" t="t"/>
                <a:pathLst>
                  <a:path extrusionOk="0" h="926084" w="141033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926084"/>
                    </a:lnTo>
                    <a:lnTo>
                      <a:pt x="0" y="92608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81" name="Google Shape;2581;p76"/>
              <p:cNvSpPr/>
              <p:nvPr/>
            </p:nvSpPr>
            <p:spPr>
              <a:xfrm>
                <a:off x="2049409" y="4269457"/>
                <a:ext cx="104364" cy="98114"/>
              </a:xfrm>
              <a:custGeom>
                <a:rect b="b" l="l" r="r" t="t"/>
                <a:pathLst>
                  <a:path extrusionOk="0" h="132587" w="141033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2582" name="Google Shape;2582;p76"/>
          <p:cNvGrpSpPr/>
          <p:nvPr/>
        </p:nvGrpSpPr>
        <p:grpSpPr>
          <a:xfrm>
            <a:off x="408341" y="3771938"/>
            <a:ext cx="1182786" cy="1207504"/>
            <a:chOff x="151447" y="3590017"/>
            <a:chExt cx="946911" cy="966699"/>
          </a:xfrm>
        </p:grpSpPr>
        <p:grpSp>
          <p:nvGrpSpPr>
            <p:cNvPr id="2583" name="Google Shape;2583;p76"/>
            <p:cNvGrpSpPr/>
            <p:nvPr/>
          </p:nvGrpSpPr>
          <p:grpSpPr>
            <a:xfrm>
              <a:off x="151447" y="3590017"/>
              <a:ext cx="946911" cy="966699"/>
              <a:chOff x="373316" y="340487"/>
              <a:chExt cx="1276160" cy="1302829"/>
            </a:xfrm>
          </p:grpSpPr>
          <p:sp>
            <p:nvSpPr>
              <p:cNvPr id="2584" name="Google Shape;2584;p76"/>
              <p:cNvSpPr/>
              <p:nvPr/>
            </p:nvSpPr>
            <p:spPr>
              <a:xfrm>
                <a:off x="373316" y="340487"/>
                <a:ext cx="1269809" cy="1296479"/>
              </a:xfrm>
              <a:custGeom>
                <a:rect b="b" l="l" r="r" t="t"/>
                <a:pathLst>
                  <a:path extrusionOk="0" h="1296479" w="1269809">
                    <a:moveTo>
                      <a:pt x="0" y="0"/>
                    </a:moveTo>
                    <a:lnTo>
                      <a:pt x="1269810" y="0"/>
                    </a:lnTo>
                    <a:lnTo>
                      <a:pt x="1269810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85" name="Google Shape;2585;p76"/>
              <p:cNvSpPr/>
              <p:nvPr/>
            </p:nvSpPr>
            <p:spPr>
              <a:xfrm>
                <a:off x="1643126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86" name="Google Shape;2586;p76"/>
              <p:cNvSpPr/>
              <p:nvPr/>
            </p:nvSpPr>
            <p:spPr>
              <a:xfrm>
                <a:off x="55791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87" name="Google Shape;2587;p76"/>
              <p:cNvSpPr/>
              <p:nvPr/>
            </p:nvSpPr>
            <p:spPr>
              <a:xfrm>
                <a:off x="742505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88" name="Google Shape;2588;p76"/>
              <p:cNvSpPr/>
              <p:nvPr/>
            </p:nvSpPr>
            <p:spPr>
              <a:xfrm>
                <a:off x="927100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89" name="Google Shape;2589;p76"/>
              <p:cNvSpPr/>
              <p:nvPr/>
            </p:nvSpPr>
            <p:spPr>
              <a:xfrm>
                <a:off x="111163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90" name="Google Shape;2590;p76"/>
              <p:cNvSpPr/>
              <p:nvPr/>
            </p:nvSpPr>
            <p:spPr>
              <a:xfrm>
                <a:off x="1296225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91" name="Google Shape;2591;p76"/>
              <p:cNvSpPr/>
              <p:nvPr/>
            </p:nvSpPr>
            <p:spPr>
              <a:xfrm>
                <a:off x="1480820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92" name="Google Shape;2592;p76"/>
              <p:cNvSpPr/>
              <p:nvPr/>
            </p:nvSpPr>
            <p:spPr>
              <a:xfrm>
                <a:off x="373316" y="525653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93" name="Google Shape;2593;p76"/>
              <p:cNvSpPr/>
              <p:nvPr/>
            </p:nvSpPr>
            <p:spPr>
              <a:xfrm>
                <a:off x="373316" y="340487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94" name="Google Shape;2594;p76"/>
              <p:cNvSpPr/>
              <p:nvPr/>
            </p:nvSpPr>
            <p:spPr>
              <a:xfrm>
                <a:off x="373316" y="1451737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95" name="Google Shape;2595;p76"/>
              <p:cNvSpPr/>
              <p:nvPr/>
            </p:nvSpPr>
            <p:spPr>
              <a:xfrm>
                <a:off x="373316" y="1636966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96" name="Google Shape;2596;p76"/>
              <p:cNvSpPr/>
              <p:nvPr/>
            </p:nvSpPr>
            <p:spPr>
              <a:xfrm>
                <a:off x="373316" y="1266507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97" name="Google Shape;2597;p76"/>
              <p:cNvSpPr/>
              <p:nvPr/>
            </p:nvSpPr>
            <p:spPr>
              <a:xfrm>
                <a:off x="373316" y="1081278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98" name="Google Shape;2598;p76"/>
              <p:cNvSpPr/>
              <p:nvPr/>
            </p:nvSpPr>
            <p:spPr>
              <a:xfrm>
                <a:off x="373316" y="896112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99" name="Google Shape;2599;p76"/>
              <p:cNvSpPr/>
              <p:nvPr/>
            </p:nvSpPr>
            <p:spPr>
              <a:xfrm>
                <a:off x="373316" y="710882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600" name="Google Shape;2600;p76"/>
            <p:cNvGrpSpPr/>
            <p:nvPr/>
          </p:nvGrpSpPr>
          <p:grpSpPr>
            <a:xfrm>
              <a:off x="288463" y="3729601"/>
              <a:ext cx="685212" cy="687570"/>
              <a:chOff x="288463" y="3729601"/>
              <a:chExt cx="685212" cy="687570"/>
            </a:xfrm>
          </p:grpSpPr>
          <p:sp>
            <p:nvSpPr>
              <p:cNvPr id="2601" name="Google Shape;2601;p76"/>
              <p:cNvSpPr/>
              <p:nvPr/>
            </p:nvSpPr>
            <p:spPr>
              <a:xfrm>
                <a:off x="288463" y="3729601"/>
                <a:ext cx="685212" cy="687570"/>
              </a:xfrm>
              <a:custGeom>
                <a:rect b="b" l="l" r="r" t="t"/>
                <a:pathLst>
                  <a:path extrusionOk="0" h="926020" w="922845">
                    <a:moveTo>
                      <a:pt x="204724" y="925894"/>
                    </a:moveTo>
                    <a:lnTo>
                      <a:pt x="204724" y="833438"/>
                    </a:lnTo>
                    <a:lnTo>
                      <a:pt x="102362" y="833438"/>
                    </a:lnTo>
                    <a:lnTo>
                      <a:pt x="102362" y="740982"/>
                    </a:lnTo>
                    <a:lnTo>
                      <a:pt x="0" y="740982"/>
                    </a:lnTo>
                    <a:lnTo>
                      <a:pt x="0" y="555371"/>
                    </a:lnTo>
                    <a:lnTo>
                      <a:pt x="102362" y="555371"/>
                    </a:lnTo>
                    <a:lnTo>
                      <a:pt x="102362" y="462915"/>
                    </a:lnTo>
                    <a:lnTo>
                      <a:pt x="307150" y="462915"/>
                    </a:lnTo>
                    <a:lnTo>
                      <a:pt x="307150" y="370459"/>
                    </a:lnTo>
                    <a:lnTo>
                      <a:pt x="718122" y="370459"/>
                    </a:lnTo>
                    <a:lnTo>
                      <a:pt x="718122" y="277368"/>
                    </a:lnTo>
                    <a:lnTo>
                      <a:pt x="615061" y="277368"/>
                    </a:lnTo>
                    <a:lnTo>
                      <a:pt x="615061" y="184912"/>
                    </a:lnTo>
                    <a:lnTo>
                      <a:pt x="307213" y="184912"/>
                    </a:lnTo>
                    <a:lnTo>
                      <a:pt x="307213" y="277368"/>
                    </a:lnTo>
                    <a:lnTo>
                      <a:pt x="63" y="277368"/>
                    </a:lnTo>
                    <a:lnTo>
                      <a:pt x="63" y="184912"/>
                    </a:lnTo>
                    <a:lnTo>
                      <a:pt x="102425" y="184912"/>
                    </a:lnTo>
                    <a:lnTo>
                      <a:pt x="102425" y="92456"/>
                    </a:lnTo>
                    <a:lnTo>
                      <a:pt x="204788" y="92456"/>
                    </a:lnTo>
                    <a:lnTo>
                      <a:pt x="204788" y="0"/>
                    </a:lnTo>
                    <a:lnTo>
                      <a:pt x="718122" y="0"/>
                    </a:lnTo>
                    <a:lnTo>
                      <a:pt x="718122" y="92456"/>
                    </a:lnTo>
                    <a:lnTo>
                      <a:pt x="820484" y="92456"/>
                    </a:lnTo>
                    <a:lnTo>
                      <a:pt x="820484" y="184912"/>
                    </a:lnTo>
                    <a:lnTo>
                      <a:pt x="922845" y="184912"/>
                    </a:lnTo>
                    <a:lnTo>
                      <a:pt x="922845" y="926021"/>
                    </a:lnTo>
                    <a:lnTo>
                      <a:pt x="718058" y="926021"/>
                    </a:lnTo>
                    <a:lnTo>
                      <a:pt x="718058" y="833565"/>
                    </a:lnTo>
                    <a:lnTo>
                      <a:pt x="614998" y="833565"/>
                    </a:lnTo>
                    <a:lnTo>
                      <a:pt x="614998" y="926021"/>
                    </a:lnTo>
                    <a:lnTo>
                      <a:pt x="204724" y="926021"/>
                    </a:lnTo>
                    <a:close/>
                    <a:moveTo>
                      <a:pt x="614998" y="740918"/>
                    </a:moveTo>
                    <a:lnTo>
                      <a:pt x="614998" y="648462"/>
                    </a:lnTo>
                    <a:lnTo>
                      <a:pt x="718058" y="648462"/>
                    </a:lnTo>
                    <a:lnTo>
                      <a:pt x="718058" y="462852"/>
                    </a:lnTo>
                    <a:lnTo>
                      <a:pt x="614998" y="462852"/>
                    </a:lnTo>
                    <a:lnTo>
                      <a:pt x="614998" y="555308"/>
                    </a:lnTo>
                    <a:lnTo>
                      <a:pt x="255968" y="555308"/>
                    </a:lnTo>
                    <a:lnTo>
                      <a:pt x="255968" y="740918"/>
                    </a:lnTo>
                    <a:lnTo>
                      <a:pt x="614998" y="7409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2602" name="Google Shape;2602;p76"/>
              <p:cNvSpPr/>
              <p:nvPr/>
            </p:nvSpPr>
            <p:spPr>
              <a:xfrm>
                <a:off x="425385" y="4318234"/>
                <a:ext cx="250690" cy="98446"/>
              </a:xfrm>
              <a:custGeom>
                <a:rect b="b" l="l" r="r" t="t"/>
                <a:pathLst>
                  <a:path extrusionOk="0" h="132587" w="337629">
                    <a:moveTo>
                      <a:pt x="0" y="0"/>
                    </a:moveTo>
                    <a:lnTo>
                      <a:pt x="337630" y="0"/>
                    </a:lnTo>
                    <a:lnTo>
                      <a:pt x="337630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03" name="Google Shape;2603;p76"/>
              <p:cNvSpPr/>
              <p:nvPr/>
            </p:nvSpPr>
            <p:spPr>
              <a:xfrm>
                <a:off x="722694" y="4043401"/>
                <a:ext cx="250690" cy="98446"/>
              </a:xfrm>
              <a:custGeom>
                <a:rect b="b" l="l" r="r" t="t"/>
                <a:pathLst>
                  <a:path extrusionOk="0" h="132587" w="337629">
                    <a:moveTo>
                      <a:pt x="0" y="0"/>
                    </a:moveTo>
                    <a:lnTo>
                      <a:pt x="337629" y="0"/>
                    </a:lnTo>
                    <a:lnTo>
                      <a:pt x="337629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2604" name="Google Shape;2604;p76"/>
          <p:cNvGrpSpPr/>
          <p:nvPr/>
        </p:nvGrpSpPr>
        <p:grpSpPr>
          <a:xfrm>
            <a:off x="5595261" y="3592394"/>
            <a:ext cx="3255228" cy="1400653"/>
            <a:chOff x="2267909" y="2831175"/>
            <a:chExt cx="4608193" cy="1982804"/>
          </a:xfrm>
        </p:grpSpPr>
        <p:grpSp>
          <p:nvGrpSpPr>
            <p:cNvPr id="2605" name="Google Shape;2605;p76"/>
            <p:cNvGrpSpPr/>
            <p:nvPr/>
          </p:nvGrpSpPr>
          <p:grpSpPr>
            <a:xfrm>
              <a:off x="2267909" y="3080044"/>
              <a:ext cx="4608193" cy="1733935"/>
              <a:chOff x="5485193" y="340487"/>
              <a:chExt cx="3462464" cy="1302829"/>
            </a:xfrm>
          </p:grpSpPr>
          <p:sp>
            <p:nvSpPr>
              <p:cNvPr id="2606" name="Google Shape;2606;p76"/>
              <p:cNvSpPr/>
              <p:nvPr/>
            </p:nvSpPr>
            <p:spPr>
              <a:xfrm>
                <a:off x="5485193" y="340487"/>
                <a:ext cx="3462464" cy="1296479"/>
              </a:xfrm>
              <a:custGeom>
                <a:rect b="b" l="l" r="r" t="t"/>
                <a:pathLst>
                  <a:path extrusionOk="0" h="1296479" w="3462464">
                    <a:moveTo>
                      <a:pt x="0" y="0"/>
                    </a:moveTo>
                    <a:lnTo>
                      <a:pt x="3462464" y="0"/>
                    </a:lnTo>
                    <a:lnTo>
                      <a:pt x="3462464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07" name="Google Shape;2607;p76"/>
              <p:cNvSpPr/>
              <p:nvPr/>
            </p:nvSpPr>
            <p:spPr>
              <a:xfrm>
                <a:off x="784021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08" name="Google Shape;2608;p76"/>
              <p:cNvSpPr/>
              <p:nvPr/>
            </p:nvSpPr>
            <p:spPr>
              <a:xfrm>
                <a:off x="802481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09" name="Google Shape;2609;p76"/>
              <p:cNvSpPr/>
              <p:nvPr/>
            </p:nvSpPr>
            <p:spPr>
              <a:xfrm>
                <a:off x="820934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10" name="Google Shape;2610;p76"/>
              <p:cNvSpPr/>
              <p:nvPr/>
            </p:nvSpPr>
            <p:spPr>
              <a:xfrm>
                <a:off x="839393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11" name="Google Shape;2611;p76"/>
              <p:cNvSpPr/>
              <p:nvPr/>
            </p:nvSpPr>
            <p:spPr>
              <a:xfrm>
                <a:off x="857853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12" name="Google Shape;2612;p76"/>
              <p:cNvSpPr/>
              <p:nvPr/>
            </p:nvSpPr>
            <p:spPr>
              <a:xfrm>
                <a:off x="876306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13" name="Google Shape;2613;p76"/>
              <p:cNvSpPr/>
              <p:nvPr/>
            </p:nvSpPr>
            <p:spPr>
              <a:xfrm>
                <a:off x="675500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14" name="Google Shape;2614;p76"/>
              <p:cNvSpPr/>
              <p:nvPr/>
            </p:nvSpPr>
            <p:spPr>
              <a:xfrm>
                <a:off x="69395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15" name="Google Shape;2615;p76"/>
              <p:cNvSpPr/>
              <p:nvPr/>
            </p:nvSpPr>
            <p:spPr>
              <a:xfrm>
                <a:off x="712412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16" name="Google Shape;2616;p76"/>
              <p:cNvSpPr/>
              <p:nvPr/>
            </p:nvSpPr>
            <p:spPr>
              <a:xfrm>
                <a:off x="730872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17" name="Google Shape;2617;p76"/>
              <p:cNvSpPr/>
              <p:nvPr/>
            </p:nvSpPr>
            <p:spPr>
              <a:xfrm>
                <a:off x="749331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18" name="Google Shape;2618;p76"/>
              <p:cNvSpPr/>
              <p:nvPr/>
            </p:nvSpPr>
            <p:spPr>
              <a:xfrm>
                <a:off x="767791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19" name="Google Shape;2619;p76"/>
              <p:cNvSpPr/>
              <p:nvPr/>
            </p:nvSpPr>
            <p:spPr>
              <a:xfrm>
                <a:off x="566978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20" name="Google Shape;2620;p76"/>
              <p:cNvSpPr/>
              <p:nvPr/>
            </p:nvSpPr>
            <p:spPr>
              <a:xfrm>
                <a:off x="585438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21" name="Google Shape;2621;p76"/>
              <p:cNvSpPr/>
              <p:nvPr/>
            </p:nvSpPr>
            <p:spPr>
              <a:xfrm>
                <a:off x="603897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22" name="Google Shape;2622;p76"/>
              <p:cNvSpPr/>
              <p:nvPr/>
            </p:nvSpPr>
            <p:spPr>
              <a:xfrm>
                <a:off x="622350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23" name="Google Shape;2623;p76"/>
              <p:cNvSpPr/>
              <p:nvPr/>
            </p:nvSpPr>
            <p:spPr>
              <a:xfrm>
                <a:off x="640810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24" name="Google Shape;2624;p76"/>
              <p:cNvSpPr/>
              <p:nvPr/>
            </p:nvSpPr>
            <p:spPr>
              <a:xfrm>
                <a:off x="65926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25" name="Google Shape;2625;p76"/>
              <p:cNvSpPr/>
              <p:nvPr/>
            </p:nvSpPr>
            <p:spPr>
              <a:xfrm>
                <a:off x="5485193" y="525653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26" name="Google Shape;2626;p76"/>
              <p:cNvSpPr/>
              <p:nvPr/>
            </p:nvSpPr>
            <p:spPr>
              <a:xfrm>
                <a:off x="5485193" y="145173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27" name="Google Shape;2627;p76"/>
              <p:cNvSpPr/>
              <p:nvPr/>
            </p:nvSpPr>
            <p:spPr>
              <a:xfrm>
                <a:off x="5485193" y="1636966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28" name="Google Shape;2628;p76"/>
              <p:cNvSpPr/>
              <p:nvPr/>
            </p:nvSpPr>
            <p:spPr>
              <a:xfrm>
                <a:off x="5485193" y="126650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29" name="Google Shape;2629;p76"/>
              <p:cNvSpPr/>
              <p:nvPr/>
            </p:nvSpPr>
            <p:spPr>
              <a:xfrm>
                <a:off x="5485193" y="1081278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30" name="Google Shape;2630;p76"/>
              <p:cNvSpPr/>
              <p:nvPr/>
            </p:nvSpPr>
            <p:spPr>
              <a:xfrm>
                <a:off x="5485193" y="89611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31" name="Google Shape;2631;p76"/>
              <p:cNvSpPr/>
              <p:nvPr/>
            </p:nvSpPr>
            <p:spPr>
              <a:xfrm>
                <a:off x="5485193" y="71088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632" name="Google Shape;2632;p76"/>
            <p:cNvSpPr/>
            <p:nvPr/>
          </p:nvSpPr>
          <p:spPr>
            <a:xfrm>
              <a:off x="2764500" y="3326025"/>
              <a:ext cx="1195167" cy="737592"/>
            </a:xfrm>
            <a:custGeom>
              <a:rect b="b" l="l" r="r" t="t"/>
              <a:pathLst>
                <a:path extrusionOk="0" h="555625" w="922909">
                  <a:moveTo>
                    <a:pt x="0" y="0"/>
                  </a:moveTo>
                  <a:lnTo>
                    <a:pt x="922909" y="0"/>
                  </a:lnTo>
                  <a:lnTo>
                    <a:pt x="922909" y="555625"/>
                  </a:lnTo>
                  <a:lnTo>
                    <a:pt x="0" y="555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33" name="Google Shape;2633;p76"/>
            <p:cNvSpPr/>
            <p:nvPr/>
          </p:nvSpPr>
          <p:spPr>
            <a:xfrm>
              <a:off x="5406200" y="2831175"/>
              <a:ext cx="974139" cy="985252"/>
            </a:xfrm>
            <a:custGeom>
              <a:rect b="b" l="l" r="r" t="t"/>
              <a:pathLst>
                <a:path extrusionOk="0" h="740791" w="740790">
                  <a:moveTo>
                    <a:pt x="740791" y="370395"/>
                  </a:moveTo>
                  <a:cubicBezTo>
                    <a:pt x="740791" y="574959"/>
                    <a:pt x="574959" y="740791"/>
                    <a:pt x="370396" y="740791"/>
                  </a:cubicBezTo>
                  <a:cubicBezTo>
                    <a:pt x="165832" y="740791"/>
                    <a:pt x="0" y="574959"/>
                    <a:pt x="0" y="370395"/>
                  </a:cubicBezTo>
                  <a:cubicBezTo>
                    <a:pt x="0" y="165832"/>
                    <a:pt x="165832" y="0"/>
                    <a:pt x="370396" y="0"/>
                  </a:cubicBezTo>
                  <a:cubicBezTo>
                    <a:pt x="574959" y="0"/>
                    <a:pt x="740791" y="165832"/>
                    <a:pt x="740791" y="3703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34" name="Google Shape;2634;p76"/>
            <p:cNvSpPr/>
            <p:nvPr/>
          </p:nvSpPr>
          <p:spPr>
            <a:xfrm>
              <a:off x="4203775" y="3816425"/>
              <a:ext cx="736446" cy="738062"/>
            </a:xfrm>
            <a:custGeom>
              <a:rect b="b" l="l" r="r" t="t"/>
              <a:pathLst>
                <a:path extrusionOk="0" h="581151" w="553719">
                  <a:moveTo>
                    <a:pt x="553720" y="581152"/>
                  </a:moveTo>
                  <a:lnTo>
                    <a:pt x="0" y="581152"/>
                  </a:lnTo>
                  <a:lnTo>
                    <a:pt x="0" y="0"/>
                  </a:lnTo>
                  <a:lnTo>
                    <a:pt x="553720" y="5811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2635" name="Google Shape;2635;p76"/>
          <p:cNvGrpSpPr/>
          <p:nvPr/>
        </p:nvGrpSpPr>
        <p:grpSpPr>
          <a:xfrm>
            <a:off x="4223410" y="2582328"/>
            <a:ext cx="1864298" cy="842496"/>
            <a:chOff x="4223410" y="2582328"/>
            <a:chExt cx="1864298" cy="842496"/>
          </a:xfrm>
        </p:grpSpPr>
        <p:grpSp>
          <p:nvGrpSpPr>
            <p:cNvPr id="2636" name="Google Shape;2636;p76"/>
            <p:cNvGrpSpPr/>
            <p:nvPr/>
          </p:nvGrpSpPr>
          <p:grpSpPr>
            <a:xfrm>
              <a:off x="4223410" y="2582328"/>
              <a:ext cx="1864298" cy="842496"/>
              <a:chOff x="5351018" y="4955476"/>
              <a:chExt cx="3054223" cy="1380236"/>
            </a:xfrm>
          </p:grpSpPr>
          <p:sp>
            <p:nvSpPr>
              <p:cNvPr id="2637" name="Google Shape;2637;p76"/>
              <p:cNvSpPr/>
              <p:nvPr/>
            </p:nvSpPr>
            <p:spPr>
              <a:xfrm>
                <a:off x="5411978" y="5018976"/>
                <a:ext cx="2932239" cy="1253236"/>
              </a:xfrm>
              <a:custGeom>
                <a:rect b="b" l="l" r="r" t="t"/>
                <a:pathLst>
                  <a:path extrusionOk="0" h="1253236" w="2932239">
                    <a:moveTo>
                      <a:pt x="0" y="0"/>
                    </a:moveTo>
                    <a:lnTo>
                      <a:pt x="2932240" y="0"/>
                    </a:lnTo>
                    <a:lnTo>
                      <a:pt x="2932240" y="1253236"/>
                    </a:lnTo>
                    <a:lnTo>
                      <a:pt x="0" y="1253236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38" name="Google Shape;2638;p76"/>
              <p:cNvSpPr/>
              <p:nvPr/>
            </p:nvSpPr>
            <p:spPr>
              <a:xfrm>
                <a:off x="5351018" y="4955476"/>
                <a:ext cx="121920" cy="127000"/>
              </a:xfrm>
              <a:custGeom>
                <a:rect b="b" l="l" r="r" t="t"/>
                <a:pathLst>
                  <a:path extrusionOk="0" h="127000" w="121920">
                    <a:moveTo>
                      <a:pt x="0" y="0"/>
                    </a:moveTo>
                    <a:lnTo>
                      <a:pt x="121920" y="0"/>
                    </a:lnTo>
                    <a:lnTo>
                      <a:pt x="121920" y="127000"/>
                    </a:lnTo>
                    <a:lnTo>
                      <a:pt x="0" y="12700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39" name="Google Shape;2639;p76"/>
              <p:cNvSpPr/>
              <p:nvPr/>
            </p:nvSpPr>
            <p:spPr>
              <a:xfrm>
                <a:off x="5351018" y="6208712"/>
                <a:ext cx="121920" cy="127000"/>
              </a:xfrm>
              <a:custGeom>
                <a:rect b="b" l="l" r="r" t="t"/>
                <a:pathLst>
                  <a:path extrusionOk="0" h="127000" w="121920">
                    <a:moveTo>
                      <a:pt x="0" y="0"/>
                    </a:moveTo>
                    <a:lnTo>
                      <a:pt x="121920" y="0"/>
                    </a:lnTo>
                    <a:lnTo>
                      <a:pt x="121920" y="127000"/>
                    </a:lnTo>
                    <a:lnTo>
                      <a:pt x="0" y="12700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40" name="Google Shape;2640;p76"/>
              <p:cNvSpPr/>
              <p:nvPr/>
            </p:nvSpPr>
            <p:spPr>
              <a:xfrm>
                <a:off x="8283321" y="4955476"/>
                <a:ext cx="121920" cy="127000"/>
              </a:xfrm>
              <a:custGeom>
                <a:rect b="b" l="l" r="r" t="t"/>
                <a:pathLst>
                  <a:path extrusionOk="0" h="127000" w="121920">
                    <a:moveTo>
                      <a:pt x="0" y="0"/>
                    </a:moveTo>
                    <a:lnTo>
                      <a:pt x="121919" y="0"/>
                    </a:lnTo>
                    <a:lnTo>
                      <a:pt x="121919" y="127000"/>
                    </a:lnTo>
                    <a:lnTo>
                      <a:pt x="0" y="12700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41" name="Google Shape;2641;p76"/>
              <p:cNvSpPr/>
              <p:nvPr/>
            </p:nvSpPr>
            <p:spPr>
              <a:xfrm>
                <a:off x="8283321" y="6208712"/>
                <a:ext cx="121920" cy="127000"/>
              </a:xfrm>
              <a:custGeom>
                <a:rect b="b" l="l" r="r" t="t"/>
                <a:pathLst>
                  <a:path extrusionOk="0" h="127000" w="121920">
                    <a:moveTo>
                      <a:pt x="0" y="0"/>
                    </a:moveTo>
                    <a:lnTo>
                      <a:pt x="121919" y="0"/>
                    </a:lnTo>
                    <a:lnTo>
                      <a:pt x="121919" y="127000"/>
                    </a:lnTo>
                    <a:lnTo>
                      <a:pt x="0" y="12700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642" name="Google Shape;2642;p76"/>
            <p:cNvSpPr/>
            <p:nvPr/>
          </p:nvSpPr>
          <p:spPr>
            <a:xfrm rot="-2281363">
              <a:off x="5711827" y="2862243"/>
              <a:ext cx="130156" cy="137606"/>
            </a:xfrm>
            <a:custGeom>
              <a:rect b="b" l="l" r="r" t="t"/>
              <a:pathLst>
                <a:path extrusionOk="0" h="5504" w="5206">
                  <a:moveTo>
                    <a:pt x="2726" y="0"/>
                  </a:moveTo>
                  <a:lnTo>
                    <a:pt x="0" y="5493"/>
                  </a:lnTo>
                  <a:lnTo>
                    <a:pt x="2591" y="4653"/>
                  </a:lnTo>
                  <a:lnTo>
                    <a:pt x="5206" y="5504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643" name="Google Shape;2643;p76"/>
          <p:cNvGrpSpPr/>
          <p:nvPr/>
        </p:nvGrpSpPr>
        <p:grpSpPr>
          <a:xfrm>
            <a:off x="6693789" y="348418"/>
            <a:ext cx="2126684" cy="1475227"/>
            <a:chOff x="-1501353" y="1025810"/>
            <a:chExt cx="1717700" cy="1191525"/>
          </a:xfrm>
        </p:grpSpPr>
        <p:sp>
          <p:nvSpPr>
            <p:cNvPr id="2644" name="Google Shape;2644;p76"/>
            <p:cNvSpPr/>
            <p:nvPr/>
          </p:nvSpPr>
          <p:spPr>
            <a:xfrm>
              <a:off x="-1501353" y="1890733"/>
              <a:ext cx="1717700" cy="326602"/>
            </a:xfrm>
            <a:custGeom>
              <a:rect b="b" l="l" r="r" t="t"/>
              <a:pathLst>
                <a:path extrusionOk="0" h="326602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03"/>
                  </a:lnTo>
                  <a:lnTo>
                    <a:pt x="432340" y="326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45" name="Google Shape;2645;p76"/>
            <p:cNvSpPr/>
            <p:nvPr/>
          </p:nvSpPr>
          <p:spPr>
            <a:xfrm>
              <a:off x="-1501353" y="1674482"/>
              <a:ext cx="1717700" cy="326643"/>
            </a:xfrm>
            <a:custGeom>
              <a:rect b="b" l="l" r="r" t="t"/>
              <a:pathLst>
                <a:path extrusionOk="0" h="326643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43"/>
                  </a:lnTo>
                  <a:lnTo>
                    <a:pt x="432340" y="32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46" name="Google Shape;2646;p76"/>
            <p:cNvSpPr/>
            <p:nvPr/>
          </p:nvSpPr>
          <p:spPr>
            <a:xfrm>
              <a:off x="-1501353" y="1458272"/>
              <a:ext cx="1717700" cy="326602"/>
            </a:xfrm>
            <a:custGeom>
              <a:rect b="b" l="l" r="r" t="t"/>
              <a:pathLst>
                <a:path extrusionOk="0" h="326602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03"/>
                  </a:lnTo>
                  <a:lnTo>
                    <a:pt x="432340" y="326603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47" name="Google Shape;2647;p76"/>
            <p:cNvSpPr/>
            <p:nvPr/>
          </p:nvSpPr>
          <p:spPr>
            <a:xfrm>
              <a:off x="-1501353" y="1242021"/>
              <a:ext cx="1717700" cy="326643"/>
            </a:xfrm>
            <a:custGeom>
              <a:rect b="b" l="l" r="r" t="t"/>
              <a:pathLst>
                <a:path extrusionOk="0" h="326643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43"/>
                  </a:lnTo>
                  <a:lnTo>
                    <a:pt x="432340" y="32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48" name="Google Shape;2648;p76"/>
            <p:cNvSpPr/>
            <p:nvPr/>
          </p:nvSpPr>
          <p:spPr>
            <a:xfrm>
              <a:off x="-1501353" y="1025810"/>
              <a:ext cx="1717700" cy="326602"/>
            </a:xfrm>
            <a:custGeom>
              <a:rect b="b" l="l" r="r" t="t"/>
              <a:pathLst>
                <a:path extrusionOk="0" h="326602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03"/>
                  </a:lnTo>
                  <a:lnTo>
                    <a:pt x="432340" y="326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2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p48"/>
          <p:cNvSpPr txBox="1"/>
          <p:nvPr>
            <p:ph type="title"/>
          </p:nvPr>
        </p:nvSpPr>
        <p:spPr>
          <a:xfrm>
            <a:off x="311700" y="311100"/>
            <a:ext cx="60489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Neural Networks - How They Work</a:t>
            </a:r>
            <a:endParaRPr sz="2400"/>
          </a:p>
        </p:txBody>
      </p:sp>
      <p:pic>
        <p:nvPicPr>
          <p:cNvPr id="2094" name="Google Shape;2094;p48" title="1yGMk1GSKKbyKr_cMarlWnA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50" y="1046075"/>
            <a:ext cx="5475600" cy="3695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95" name="Google Shape;2095;p48"/>
          <p:cNvSpPr txBox="1"/>
          <p:nvPr/>
        </p:nvSpPr>
        <p:spPr>
          <a:xfrm>
            <a:off x="6472925" y="1120800"/>
            <a:ext cx="2446800" cy="1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96" name="Google Shape;2096;p48"/>
          <p:cNvSpPr txBox="1"/>
          <p:nvPr/>
        </p:nvSpPr>
        <p:spPr>
          <a:xfrm>
            <a:off x="6253200" y="1040900"/>
            <a:ext cx="2666400" cy="314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Called “hidden layers” because 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you don’t directly see them </a:t>
            </a: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— you only interact with the input and output.</a:t>
            </a:r>
            <a:endParaRPr sz="1200" u="sng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Why are there several?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Light"/>
              <a:buAutoNum type="arabicPeriod"/>
            </a:pP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Breaks down complexity</a:t>
            </a: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: The more layers there are, the better the network can learn to recognize complex patterns.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Light"/>
              <a:buAutoNum type="arabicPeriod"/>
            </a:pP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Hierarchical learning</a:t>
            </a: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: More hidden layers help the network understand data in a more detailed, layered way.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1" name="Google Shape;2101;p49" title="0_XoYvsfn9EBBQHHhM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275" y="1704975"/>
            <a:ext cx="5905500" cy="33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2" name="Google Shape;2102;p49"/>
          <p:cNvSpPr txBox="1"/>
          <p:nvPr>
            <p:ph type="title"/>
          </p:nvPr>
        </p:nvSpPr>
        <p:spPr>
          <a:xfrm>
            <a:off x="114300" y="293400"/>
            <a:ext cx="91983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Convolutional</a:t>
            </a:r>
            <a:r>
              <a:rPr lang="en" sz="2400"/>
              <a:t> </a:t>
            </a:r>
            <a:r>
              <a:rPr lang="en" sz="2400"/>
              <a:t>Neural Networks - An example with the MNIST Database</a:t>
            </a:r>
            <a:endParaRPr sz="2400"/>
          </a:p>
        </p:txBody>
      </p:sp>
      <p:sp>
        <p:nvSpPr>
          <p:cNvPr id="2103" name="Google Shape;2103;p49"/>
          <p:cNvSpPr txBox="1"/>
          <p:nvPr/>
        </p:nvSpPr>
        <p:spPr>
          <a:xfrm>
            <a:off x="1029925" y="1048350"/>
            <a:ext cx="657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424"/>
                </a:solidFill>
                <a:latin typeface="Lexend"/>
                <a:ea typeface="Lexend"/>
                <a:cs typeface="Lexend"/>
                <a:sym typeface="Lexend"/>
              </a:rPr>
              <a:t>For example, in a classification task with digits from 0 to 9, the output layer would have 10 neurons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7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p50"/>
          <p:cNvSpPr/>
          <p:nvPr/>
        </p:nvSpPr>
        <p:spPr>
          <a:xfrm>
            <a:off x="483975" y="1807675"/>
            <a:ext cx="5834400" cy="3156300"/>
          </a:xfrm>
          <a:prstGeom prst="roundRect">
            <a:avLst>
              <a:gd fmla="val 1969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9" name="Google Shape;2109;p50"/>
          <p:cNvGrpSpPr/>
          <p:nvPr/>
        </p:nvGrpSpPr>
        <p:grpSpPr>
          <a:xfrm>
            <a:off x="554121" y="1903333"/>
            <a:ext cx="277873" cy="68400"/>
            <a:chOff x="520925" y="1460325"/>
            <a:chExt cx="277873" cy="68400"/>
          </a:xfrm>
        </p:grpSpPr>
        <p:sp>
          <p:nvSpPr>
            <p:cNvPr id="2110" name="Google Shape;2110;p50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50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50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3" name="Google Shape;2113;p50"/>
          <p:cNvSpPr/>
          <p:nvPr/>
        </p:nvSpPr>
        <p:spPr>
          <a:xfrm>
            <a:off x="6076075" y="1143000"/>
            <a:ext cx="2901900" cy="1557600"/>
          </a:xfrm>
          <a:prstGeom prst="roundRect">
            <a:avLst>
              <a:gd fmla="val 1969" name="adj"/>
            </a:avLst>
          </a:prstGeom>
          <a:solidFill>
            <a:schemeClr val="lt2"/>
          </a:solidFill>
          <a:ln>
            <a:noFill/>
          </a:ln>
          <a:effectLst>
            <a:outerShdw blurRad="628650" rotWithShape="0" algn="bl" dist="2095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4" name="Google Shape;2114;p50"/>
          <p:cNvGrpSpPr/>
          <p:nvPr/>
        </p:nvGrpSpPr>
        <p:grpSpPr>
          <a:xfrm>
            <a:off x="6146229" y="1238658"/>
            <a:ext cx="277873" cy="68400"/>
            <a:chOff x="520925" y="1460325"/>
            <a:chExt cx="277873" cy="68400"/>
          </a:xfrm>
        </p:grpSpPr>
        <p:sp>
          <p:nvSpPr>
            <p:cNvPr id="2115" name="Google Shape;2115;p50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50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50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8" name="Google Shape;2118;p50"/>
          <p:cNvSpPr txBox="1"/>
          <p:nvPr>
            <p:ph idx="2" type="body"/>
          </p:nvPr>
        </p:nvSpPr>
        <p:spPr>
          <a:xfrm>
            <a:off x="167325" y="-39600"/>
            <a:ext cx="1169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Computer Vision</a:t>
            </a:r>
            <a:r>
              <a:rPr b="1" lang="en"/>
              <a:t> </a:t>
            </a:r>
            <a:endParaRPr/>
          </a:p>
        </p:txBody>
      </p:sp>
      <p:sp>
        <p:nvSpPr>
          <p:cNvPr id="2119" name="Google Shape;2119;p50"/>
          <p:cNvSpPr txBox="1"/>
          <p:nvPr>
            <p:ph idx="3" type="body"/>
          </p:nvPr>
        </p:nvSpPr>
        <p:spPr>
          <a:xfrm>
            <a:off x="1153550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   3349    01    Time    Location</a:t>
            </a:r>
            <a:endParaRPr/>
          </a:p>
        </p:txBody>
      </p:sp>
      <p:sp>
        <p:nvSpPr>
          <p:cNvPr id="2120" name="Google Shape;2120;p50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1" name="Google Shape;2121;p50"/>
          <p:cNvSpPr txBox="1"/>
          <p:nvPr>
            <p:ph idx="4294967295" type="subTitle"/>
          </p:nvPr>
        </p:nvSpPr>
        <p:spPr>
          <a:xfrm>
            <a:off x="708225" y="2226475"/>
            <a:ext cx="5385900" cy="23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PyTorch speeds up your code by using </a:t>
            </a:r>
            <a:r>
              <a:rPr b="1" lang="en" sz="1500">
                <a:latin typeface="Lexend"/>
                <a:ea typeface="Lexend"/>
                <a:cs typeface="Lexend"/>
                <a:sym typeface="Lexend"/>
              </a:rPr>
              <a:t>GPU acceleration </a:t>
            </a:r>
            <a:r>
              <a:rPr lang="en" sz="1500"/>
              <a:t>behind the scenes, allowing you to focus on </a:t>
            </a:r>
            <a:r>
              <a:rPr b="1" lang="en" sz="1500">
                <a:latin typeface="Lexend"/>
                <a:ea typeface="Lexend"/>
                <a:cs typeface="Lexend"/>
                <a:sym typeface="Lexend"/>
              </a:rPr>
              <a:t>building and training your models </a:t>
            </a:r>
            <a:r>
              <a:rPr lang="en" sz="1500"/>
              <a:t>while it handles the performance improvements. 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/>
              <a:t>Companies like Meta, Tesla, and Microsoft, along with AI research leaders like OpenAI, use PyTorch to power their research and bring machine learning to their products.</a:t>
            </a:r>
            <a:endParaRPr sz="1500"/>
          </a:p>
        </p:txBody>
      </p:sp>
      <p:pic>
        <p:nvPicPr>
          <p:cNvPr id="2122" name="Google Shape;212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9175" y="1287875"/>
            <a:ext cx="2535700" cy="126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3" name="Google Shape;2123;p50"/>
          <p:cNvSpPr txBox="1"/>
          <p:nvPr>
            <p:ph type="title"/>
          </p:nvPr>
        </p:nvSpPr>
        <p:spPr>
          <a:xfrm>
            <a:off x="167325" y="292975"/>
            <a:ext cx="9082200" cy="1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PyTorch for Neural Networks?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7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p51"/>
          <p:cNvSpPr/>
          <p:nvPr/>
        </p:nvSpPr>
        <p:spPr>
          <a:xfrm>
            <a:off x="1165350" y="491225"/>
            <a:ext cx="6813300" cy="8925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9" name="Google Shape;2129;p51"/>
          <p:cNvGrpSpPr/>
          <p:nvPr/>
        </p:nvGrpSpPr>
        <p:grpSpPr>
          <a:xfrm>
            <a:off x="7317975" y="721788"/>
            <a:ext cx="429650" cy="431375"/>
            <a:chOff x="6684050" y="721788"/>
            <a:chExt cx="429650" cy="431375"/>
          </a:xfrm>
        </p:grpSpPr>
        <p:sp>
          <p:nvSpPr>
            <p:cNvPr id="2130" name="Google Shape;2130;p51"/>
            <p:cNvSpPr/>
            <p:nvPr/>
          </p:nvSpPr>
          <p:spPr>
            <a:xfrm>
              <a:off x="6684050" y="721788"/>
              <a:ext cx="342900" cy="3429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31" name="Google Shape;2131;p51"/>
            <p:cNvCxnSpPr/>
            <p:nvPr/>
          </p:nvCxnSpPr>
          <p:spPr>
            <a:xfrm>
              <a:off x="6973000" y="1012463"/>
              <a:ext cx="140700" cy="1407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32" name="Google Shape;2132;p51"/>
          <p:cNvSpPr/>
          <p:nvPr/>
        </p:nvSpPr>
        <p:spPr>
          <a:xfrm>
            <a:off x="1170750" y="3332875"/>
            <a:ext cx="3407400" cy="16794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3" name="Google Shape;2133;p51"/>
          <p:cNvSpPr/>
          <p:nvPr/>
        </p:nvSpPr>
        <p:spPr>
          <a:xfrm>
            <a:off x="1170750" y="1518600"/>
            <a:ext cx="1689300" cy="16794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4" name="Google Shape;2134;p51"/>
          <p:cNvGrpSpPr/>
          <p:nvPr/>
        </p:nvGrpSpPr>
        <p:grpSpPr>
          <a:xfrm>
            <a:off x="1240925" y="1619925"/>
            <a:ext cx="277873" cy="68400"/>
            <a:chOff x="1240925" y="1619925"/>
            <a:chExt cx="277873" cy="68400"/>
          </a:xfrm>
        </p:grpSpPr>
        <p:sp>
          <p:nvSpPr>
            <p:cNvPr id="2135" name="Google Shape;2135;p51"/>
            <p:cNvSpPr/>
            <p:nvPr/>
          </p:nvSpPr>
          <p:spPr>
            <a:xfrm>
              <a:off x="1240925" y="16199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51"/>
            <p:cNvSpPr/>
            <p:nvPr/>
          </p:nvSpPr>
          <p:spPr>
            <a:xfrm>
              <a:off x="1345661" y="16199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51"/>
            <p:cNvSpPr/>
            <p:nvPr/>
          </p:nvSpPr>
          <p:spPr>
            <a:xfrm>
              <a:off x="1450398" y="16199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8" name="Google Shape;2138;p51"/>
          <p:cNvGrpSpPr/>
          <p:nvPr/>
        </p:nvGrpSpPr>
        <p:grpSpPr>
          <a:xfrm>
            <a:off x="1240925" y="3434200"/>
            <a:ext cx="277873" cy="68400"/>
            <a:chOff x="1240925" y="3434200"/>
            <a:chExt cx="277873" cy="68400"/>
          </a:xfrm>
        </p:grpSpPr>
        <p:sp>
          <p:nvSpPr>
            <p:cNvPr id="2139" name="Google Shape;2139;p51"/>
            <p:cNvSpPr/>
            <p:nvPr/>
          </p:nvSpPr>
          <p:spPr>
            <a:xfrm>
              <a:off x="1240925" y="3434200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51"/>
            <p:cNvSpPr/>
            <p:nvPr/>
          </p:nvSpPr>
          <p:spPr>
            <a:xfrm>
              <a:off x="1345661" y="3434200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51"/>
            <p:cNvSpPr/>
            <p:nvPr/>
          </p:nvSpPr>
          <p:spPr>
            <a:xfrm>
              <a:off x="1450398" y="3434200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2" name="Google Shape;2142;p51"/>
          <p:cNvSpPr/>
          <p:nvPr/>
        </p:nvSpPr>
        <p:spPr>
          <a:xfrm flipH="1">
            <a:off x="316342" y="3738950"/>
            <a:ext cx="1917565" cy="1025628"/>
          </a:xfrm>
          <a:custGeom>
            <a:rect b="b" l="l" r="r" t="t"/>
            <a:pathLst>
              <a:path extrusionOk="0" h="949656" w="1775523">
                <a:moveTo>
                  <a:pt x="1439418" y="0"/>
                </a:moveTo>
                <a:lnTo>
                  <a:pt x="336232" y="0"/>
                </a:lnTo>
                <a:cubicBezTo>
                  <a:pt x="151320" y="0"/>
                  <a:pt x="0" y="151321"/>
                  <a:pt x="0" y="336233"/>
                </a:cubicBezTo>
                <a:lnTo>
                  <a:pt x="0" y="336233"/>
                </a:lnTo>
                <a:cubicBezTo>
                  <a:pt x="0" y="521145"/>
                  <a:pt x="151320" y="672465"/>
                  <a:pt x="336232" y="672465"/>
                </a:cubicBezTo>
                <a:lnTo>
                  <a:pt x="1208913" y="672465"/>
                </a:lnTo>
                <a:cubicBezTo>
                  <a:pt x="1243330" y="724091"/>
                  <a:pt x="1406017" y="956183"/>
                  <a:pt x="1544828" y="949516"/>
                </a:cubicBezTo>
                <a:lnTo>
                  <a:pt x="1545018" y="949516"/>
                </a:lnTo>
                <a:cubicBezTo>
                  <a:pt x="1551940" y="949516"/>
                  <a:pt x="1555750" y="941515"/>
                  <a:pt x="1551305" y="936181"/>
                </a:cubicBezTo>
                <a:cubicBezTo>
                  <a:pt x="1540700" y="923481"/>
                  <a:pt x="1529143" y="904431"/>
                  <a:pt x="1523365" y="893763"/>
                </a:cubicBezTo>
                <a:cubicBezTo>
                  <a:pt x="1516825" y="881761"/>
                  <a:pt x="1463993" y="766191"/>
                  <a:pt x="1473073" y="670751"/>
                </a:cubicBezTo>
                <a:cubicBezTo>
                  <a:pt x="1642300" y="653669"/>
                  <a:pt x="1775524" y="509778"/>
                  <a:pt x="1775524" y="336233"/>
                </a:cubicBezTo>
                <a:lnTo>
                  <a:pt x="1775524" y="336233"/>
                </a:lnTo>
                <a:cubicBezTo>
                  <a:pt x="1775524" y="151321"/>
                  <a:pt x="1624203" y="0"/>
                  <a:pt x="143929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43" name="Google Shape;2143;p51"/>
          <p:cNvSpPr/>
          <p:nvPr/>
        </p:nvSpPr>
        <p:spPr>
          <a:xfrm>
            <a:off x="4875000" y="1575475"/>
            <a:ext cx="3103500" cy="34107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144" name="Google Shape;2144;p51"/>
          <p:cNvSpPr txBox="1"/>
          <p:nvPr>
            <p:ph idx="2" type="body"/>
          </p:nvPr>
        </p:nvSpPr>
        <p:spPr>
          <a:xfrm>
            <a:off x="167325" y="-39600"/>
            <a:ext cx="11697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/>
              <a:t>Computer Vision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5" name="Google Shape;2145;p51"/>
          <p:cNvSpPr txBox="1"/>
          <p:nvPr>
            <p:ph idx="3" type="body"/>
          </p:nvPr>
        </p:nvSpPr>
        <p:spPr>
          <a:xfrm>
            <a:off x="1125425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MATH    3349    01    Time   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6" name="Google Shape;2146;p51"/>
          <p:cNvCxnSpPr/>
          <p:nvPr/>
        </p:nvCxnSpPr>
        <p:spPr>
          <a:xfrm rot="10800000">
            <a:off x="6897075" y="578075"/>
            <a:ext cx="0" cy="718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7" name="Google Shape;2147;p51"/>
          <p:cNvSpPr txBox="1"/>
          <p:nvPr/>
        </p:nvSpPr>
        <p:spPr>
          <a:xfrm>
            <a:off x="388025" y="3660450"/>
            <a:ext cx="1917600" cy="9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Real World Scenarios</a:t>
            </a:r>
            <a:endParaRPr sz="2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48" name="Google Shape;2148;p51"/>
          <p:cNvSpPr txBox="1"/>
          <p:nvPr/>
        </p:nvSpPr>
        <p:spPr>
          <a:xfrm>
            <a:off x="2595650" y="3465150"/>
            <a:ext cx="1917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Cars</a:t>
            </a:r>
            <a:r>
              <a:rPr lang="en"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that detect road signs and pedestrians</a:t>
            </a:r>
            <a:endParaRPr sz="13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Machines</a:t>
            </a:r>
            <a:r>
              <a:rPr lang="en"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that use AI to read X-rays and spot diseases</a:t>
            </a:r>
            <a:endParaRPr sz="13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49" name="Google Shape;2149;p51"/>
          <p:cNvSpPr txBox="1"/>
          <p:nvPr/>
        </p:nvSpPr>
        <p:spPr>
          <a:xfrm>
            <a:off x="5001175" y="1575475"/>
            <a:ext cx="2883000" cy="3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lt2"/>
                </a:solidFill>
                <a:highlight>
                  <a:schemeClr val="accent3"/>
                </a:highlight>
                <a:latin typeface="Lexend Light"/>
                <a:ea typeface="Lexend Light"/>
                <a:cs typeface="Lexend Light"/>
                <a:sym typeface="Lexend Light"/>
              </a:rPr>
              <a:t>Computer vision is a field of </a:t>
            </a:r>
            <a:r>
              <a:rPr lang="en" u="sng">
                <a:solidFill>
                  <a:schemeClr val="lt2"/>
                </a:solidFill>
                <a:highlight>
                  <a:schemeClr val="accent3"/>
                </a:highlight>
                <a:latin typeface="Lexend Light"/>
                <a:ea typeface="Lexend Light"/>
                <a:cs typeface="Lexend Light"/>
                <a:sym typeface="Lexend Light"/>
              </a:rPr>
              <a:t>artificial intelligence </a:t>
            </a:r>
            <a:r>
              <a:rPr lang="en">
                <a:solidFill>
                  <a:schemeClr val="lt2"/>
                </a:solidFill>
                <a:highlight>
                  <a:schemeClr val="accent3"/>
                </a:highlight>
                <a:latin typeface="Lexend Light"/>
                <a:ea typeface="Lexend Light"/>
                <a:cs typeface="Lexend Light"/>
                <a:sym typeface="Lexend Light"/>
              </a:rPr>
              <a:t>(AI) that teaches computers how to “</a:t>
            </a:r>
            <a:r>
              <a:rPr b="1" lang="en">
                <a:solidFill>
                  <a:schemeClr val="lt2"/>
                </a:solidFill>
                <a:highlight>
                  <a:schemeClr val="accent3"/>
                </a:highlight>
                <a:latin typeface="Lexend"/>
                <a:ea typeface="Lexend"/>
                <a:cs typeface="Lexend"/>
                <a:sym typeface="Lexend"/>
              </a:rPr>
              <a:t>see</a:t>
            </a:r>
            <a:r>
              <a:rPr lang="en">
                <a:solidFill>
                  <a:schemeClr val="lt2"/>
                </a:solidFill>
                <a:highlight>
                  <a:schemeClr val="accent3"/>
                </a:highlight>
                <a:latin typeface="Lexend Light"/>
                <a:ea typeface="Lexend Light"/>
                <a:cs typeface="Lexend Light"/>
                <a:sym typeface="Lexend Light"/>
              </a:rPr>
              <a:t>” and make sense of images and videos</a:t>
            </a: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, just like we do with our eyes and brains.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But instead of eyes, computers use </a:t>
            </a:r>
            <a:r>
              <a:rPr b="1"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pixels</a:t>
            </a: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. And instead of a brain, they rely on </a:t>
            </a:r>
            <a:r>
              <a:rPr b="1"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neural networks</a:t>
            </a: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, which help them understand what’s in an image, whether that’s a handwritten number, a stop sign, or even a person’s face.</a:t>
            </a: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grpSp>
        <p:nvGrpSpPr>
          <p:cNvPr id="2150" name="Google Shape;2150;p51"/>
          <p:cNvGrpSpPr/>
          <p:nvPr/>
        </p:nvGrpSpPr>
        <p:grpSpPr>
          <a:xfrm>
            <a:off x="3047921" y="1918650"/>
            <a:ext cx="1642980" cy="1139694"/>
            <a:chOff x="-1501353" y="1025810"/>
            <a:chExt cx="1717700" cy="1191525"/>
          </a:xfrm>
        </p:grpSpPr>
        <p:sp>
          <p:nvSpPr>
            <p:cNvPr id="2151" name="Google Shape;2151;p51"/>
            <p:cNvSpPr/>
            <p:nvPr/>
          </p:nvSpPr>
          <p:spPr>
            <a:xfrm>
              <a:off x="-1501353" y="1890733"/>
              <a:ext cx="1717700" cy="326602"/>
            </a:xfrm>
            <a:custGeom>
              <a:rect b="b" l="l" r="r" t="t"/>
              <a:pathLst>
                <a:path extrusionOk="0" h="326602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03"/>
                  </a:lnTo>
                  <a:lnTo>
                    <a:pt x="432340" y="326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2" name="Google Shape;2152;p51"/>
            <p:cNvSpPr/>
            <p:nvPr/>
          </p:nvSpPr>
          <p:spPr>
            <a:xfrm>
              <a:off x="-1501353" y="1674482"/>
              <a:ext cx="1717700" cy="326643"/>
            </a:xfrm>
            <a:custGeom>
              <a:rect b="b" l="l" r="r" t="t"/>
              <a:pathLst>
                <a:path extrusionOk="0" h="326643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43"/>
                  </a:lnTo>
                  <a:lnTo>
                    <a:pt x="432340" y="32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3" name="Google Shape;2153;p51"/>
            <p:cNvSpPr/>
            <p:nvPr/>
          </p:nvSpPr>
          <p:spPr>
            <a:xfrm>
              <a:off x="-1501353" y="1458272"/>
              <a:ext cx="1717700" cy="326602"/>
            </a:xfrm>
            <a:custGeom>
              <a:rect b="b" l="l" r="r" t="t"/>
              <a:pathLst>
                <a:path extrusionOk="0" h="326602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03"/>
                  </a:lnTo>
                  <a:lnTo>
                    <a:pt x="432340" y="326603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4" name="Google Shape;2154;p51"/>
            <p:cNvSpPr/>
            <p:nvPr/>
          </p:nvSpPr>
          <p:spPr>
            <a:xfrm>
              <a:off x="-1501353" y="1242021"/>
              <a:ext cx="1717700" cy="326643"/>
            </a:xfrm>
            <a:custGeom>
              <a:rect b="b" l="l" r="r" t="t"/>
              <a:pathLst>
                <a:path extrusionOk="0" h="326643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43"/>
                  </a:lnTo>
                  <a:lnTo>
                    <a:pt x="432340" y="32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5" name="Google Shape;2155;p51"/>
            <p:cNvSpPr/>
            <p:nvPr/>
          </p:nvSpPr>
          <p:spPr>
            <a:xfrm>
              <a:off x="-1501353" y="1025810"/>
              <a:ext cx="1717700" cy="326602"/>
            </a:xfrm>
            <a:custGeom>
              <a:rect b="b" l="l" r="r" t="t"/>
              <a:pathLst>
                <a:path extrusionOk="0" h="326602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03"/>
                  </a:lnTo>
                  <a:lnTo>
                    <a:pt x="432340" y="326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156" name="Google Shape;2156;p51"/>
          <p:cNvSpPr txBox="1"/>
          <p:nvPr>
            <p:ph type="title"/>
          </p:nvPr>
        </p:nvSpPr>
        <p:spPr>
          <a:xfrm>
            <a:off x="1386325" y="658650"/>
            <a:ext cx="5739300" cy="5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390"/>
              <a:t>What is Computer Vision?</a:t>
            </a:r>
            <a:endParaRPr sz="3390"/>
          </a:p>
        </p:txBody>
      </p:sp>
      <p:sp>
        <p:nvSpPr>
          <p:cNvPr id="2157" name="Google Shape;2157;p51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April 22, 2025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8" name="Google Shape;215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150" y="1686700"/>
            <a:ext cx="1444500" cy="14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p52"/>
          <p:cNvSpPr/>
          <p:nvPr/>
        </p:nvSpPr>
        <p:spPr>
          <a:xfrm>
            <a:off x="326025" y="2608226"/>
            <a:ext cx="3873000" cy="24582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4" name="Google Shape;2164;p52"/>
          <p:cNvSpPr/>
          <p:nvPr/>
        </p:nvSpPr>
        <p:spPr>
          <a:xfrm>
            <a:off x="4789900" y="2608215"/>
            <a:ext cx="3873000" cy="24582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5" name="Google Shape;2165;p52"/>
          <p:cNvGrpSpPr/>
          <p:nvPr/>
        </p:nvGrpSpPr>
        <p:grpSpPr>
          <a:xfrm>
            <a:off x="4883213" y="2709540"/>
            <a:ext cx="277873" cy="68400"/>
            <a:chOff x="5024113" y="2416840"/>
            <a:chExt cx="277873" cy="68400"/>
          </a:xfrm>
        </p:grpSpPr>
        <p:sp>
          <p:nvSpPr>
            <p:cNvPr id="2166" name="Google Shape;2166;p52"/>
            <p:cNvSpPr/>
            <p:nvPr/>
          </p:nvSpPr>
          <p:spPr>
            <a:xfrm>
              <a:off x="5024113" y="2416840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52"/>
            <p:cNvSpPr/>
            <p:nvPr/>
          </p:nvSpPr>
          <p:spPr>
            <a:xfrm>
              <a:off x="5128849" y="2416840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52"/>
            <p:cNvSpPr/>
            <p:nvPr/>
          </p:nvSpPr>
          <p:spPr>
            <a:xfrm>
              <a:off x="5233585" y="2416840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9" name="Google Shape;2169;p52"/>
          <p:cNvGrpSpPr/>
          <p:nvPr/>
        </p:nvGrpSpPr>
        <p:grpSpPr>
          <a:xfrm>
            <a:off x="384150" y="2709540"/>
            <a:ext cx="277873" cy="68400"/>
            <a:chOff x="411700" y="2416840"/>
            <a:chExt cx="277873" cy="68400"/>
          </a:xfrm>
        </p:grpSpPr>
        <p:sp>
          <p:nvSpPr>
            <p:cNvPr id="2170" name="Google Shape;2170;p52"/>
            <p:cNvSpPr/>
            <p:nvPr/>
          </p:nvSpPr>
          <p:spPr>
            <a:xfrm>
              <a:off x="411700" y="2416840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52"/>
            <p:cNvSpPr/>
            <p:nvPr/>
          </p:nvSpPr>
          <p:spPr>
            <a:xfrm>
              <a:off x="516436" y="2416840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52"/>
            <p:cNvSpPr/>
            <p:nvPr/>
          </p:nvSpPr>
          <p:spPr>
            <a:xfrm>
              <a:off x="621173" y="2416840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3" name="Google Shape;2173;p52"/>
          <p:cNvSpPr txBox="1"/>
          <p:nvPr>
            <p:ph idx="4" type="subTitle"/>
          </p:nvPr>
        </p:nvSpPr>
        <p:spPr>
          <a:xfrm>
            <a:off x="316125" y="2840900"/>
            <a:ext cx="3891900" cy="16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</a:pPr>
            <a:r>
              <a:rPr lang="en"/>
              <a:t>In a regular neural network, each pixel is treated as a separate, individual input. For example, a 28×28 pixel image becomes a list of 784 numbers.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</a:pP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Images are flattened into numbers, so the 2D structure is lost</a:t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</a:pP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Pattern recognition is more likely to decrease.</a:t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74" name="Google Shape;2174;p52"/>
          <p:cNvSpPr txBox="1"/>
          <p:nvPr>
            <p:ph idx="5" type="subTitle"/>
          </p:nvPr>
        </p:nvSpPr>
        <p:spPr>
          <a:xfrm>
            <a:off x="4775600" y="2840900"/>
            <a:ext cx="38919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</a:pPr>
            <a:r>
              <a:rPr lang="en"/>
              <a:t>CNNs preserve the spatial structure of the image. Instead of flattening it into a list, they look at groups of pixels together, like little windows sliding across the image, to detect patterns such as lines, edges, or textures.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</a:pP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Images are treated like connected visual data.</a:t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</a:pP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Understanding of visuals increases, along with pattern recognition.</a:t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75" name="Google Shape;2175;p52"/>
          <p:cNvSpPr txBox="1"/>
          <p:nvPr>
            <p:ph type="title"/>
          </p:nvPr>
        </p:nvSpPr>
        <p:spPr>
          <a:xfrm>
            <a:off x="214200" y="328675"/>
            <a:ext cx="8715600" cy="1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Why Images Need Special Treatment</a:t>
            </a:r>
            <a:endParaRPr/>
          </a:p>
        </p:txBody>
      </p:sp>
      <p:sp>
        <p:nvSpPr>
          <p:cNvPr id="2176" name="Google Shape;2176;p52"/>
          <p:cNvSpPr txBox="1"/>
          <p:nvPr>
            <p:ph idx="2" type="body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/>
              <a:t>Computer Vision</a:t>
            </a:r>
            <a:r>
              <a:rPr b="1"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7" name="Google Shape;2177;p52"/>
          <p:cNvSpPr txBox="1"/>
          <p:nvPr>
            <p:ph idx="3" type="body"/>
          </p:nvPr>
        </p:nvSpPr>
        <p:spPr>
          <a:xfrm>
            <a:off x="1152450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MATH    3349    01    Time   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8" name="Google Shape;2178;p52"/>
          <p:cNvSpPr/>
          <p:nvPr/>
        </p:nvSpPr>
        <p:spPr>
          <a:xfrm>
            <a:off x="326025" y="1836600"/>
            <a:ext cx="3810300" cy="6303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Regular Neural Network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79" name="Google Shape;2179;p52"/>
          <p:cNvSpPr/>
          <p:nvPr/>
        </p:nvSpPr>
        <p:spPr>
          <a:xfrm>
            <a:off x="4789897" y="1833850"/>
            <a:ext cx="3873000" cy="630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Convolutional Neural Networks (CNNs)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80" name="Google Shape;2180;p52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April 22, 2025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4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53"/>
          <p:cNvSpPr txBox="1"/>
          <p:nvPr/>
        </p:nvSpPr>
        <p:spPr>
          <a:xfrm>
            <a:off x="480475" y="3208850"/>
            <a:ext cx="74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Regular</a:t>
            </a:r>
            <a:r>
              <a:rPr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Neural Networks </a:t>
            </a:r>
            <a:r>
              <a:rPr b="1"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don’t </a:t>
            </a:r>
            <a:r>
              <a:rPr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capture pixel correlations.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86" name="Google Shape;2186;p53"/>
          <p:cNvSpPr/>
          <p:nvPr/>
        </p:nvSpPr>
        <p:spPr>
          <a:xfrm>
            <a:off x="898525" y="114300"/>
            <a:ext cx="7400400" cy="8925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7" name="Google Shape;2187;p53"/>
          <p:cNvGrpSpPr/>
          <p:nvPr/>
        </p:nvGrpSpPr>
        <p:grpSpPr>
          <a:xfrm>
            <a:off x="7627325" y="344850"/>
            <a:ext cx="429650" cy="431375"/>
            <a:chOff x="6684050" y="721788"/>
            <a:chExt cx="429650" cy="431375"/>
          </a:xfrm>
        </p:grpSpPr>
        <p:sp>
          <p:nvSpPr>
            <p:cNvPr id="2188" name="Google Shape;2188;p53"/>
            <p:cNvSpPr/>
            <p:nvPr/>
          </p:nvSpPr>
          <p:spPr>
            <a:xfrm>
              <a:off x="6684050" y="721788"/>
              <a:ext cx="342900" cy="3429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89" name="Google Shape;2189;p53"/>
            <p:cNvCxnSpPr/>
            <p:nvPr/>
          </p:nvCxnSpPr>
          <p:spPr>
            <a:xfrm>
              <a:off x="6973000" y="1012463"/>
              <a:ext cx="140700" cy="1407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190" name="Google Shape;2190;p53"/>
          <p:cNvCxnSpPr/>
          <p:nvPr/>
        </p:nvCxnSpPr>
        <p:spPr>
          <a:xfrm rot="10800000">
            <a:off x="7497075" y="201150"/>
            <a:ext cx="0" cy="718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1" name="Google Shape;2191;p53"/>
          <p:cNvSpPr txBox="1"/>
          <p:nvPr>
            <p:ph type="title"/>
          </p:nvPr>
        </p:nvSpPr>
        <p:spPr>
          <a:xfrm>
            <a:off x="1020675" y="264138"/>
            <a:ext cx="6476400" cy="5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Why use Convolutional Neural Networks?</a:t>
            </a:r>
            <a:endParaRPr sz="1990"/>
          </a:p>
        </p:txBody>
      </p:sp>
      <p:sp>
        <p:nvSpPr>
          <p:cNvPr id="2192" name="Google Shape;2192;p53"/>
          <p:cNvSpPr txBox="1"/>
          <p:nvPr/>
        </p:nvSpPr>
        <p:spPr>
          <a:xfrm>
            <a:off x="480475" y="1085700"/>
            <a:ext cx="7895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Fewer Inputs</a:t>
            </a:r>
            <a:r>
              <a:rPr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: CNNs use filters to reduce the number of neurons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93" name="Google Shape;2193;p53"/>
          <p:cNvSpPr txBox="1"/>
          <p:nvPr/>
        </p:nvSpPr>
        <p:spPr>
          <a:xfrm>
            <a:off x="480475" y="1886100"/>
            <a:ext cx="7895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Shift Tolerance</a:t>
            </a:r>
            <a:r>
              <a:rPr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: They handle small pixel movements well</a:t>
            </a:r>
            <a:endParaRPr sz="2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94" name="Google Shape;2194;p53"/>
          <p:cNvSpPr txBox="1"/>
          <p:nvPr/>
        </p:nvSpPr>
        <p:spPr>
          <a:xfrm>
            <a:off x="447475" y="2571750"/>
            <a:ext cx="830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Pattern Detection</a:t>
            </a:r>
            <a:r>
              <a:rPr lang="en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: Great at spotting patterns and relationships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