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9"/>
  </p:notesMasterIdLst>
  <p:sldIdLst>
    <p:sldId id="256" r:id="rId2"/>
    <p:sldId id="262" r:id="rId3"/>
    <p:sldId id="269" r:id="rId4"/>
    <p:sldId id="264" r:id="rId5"/>
    <p:sldId id="278" r:id="rId6"/>
    <p:sldId id="259" r:id="rId7"/>
    <p:sldId id="283" r:id="rId8"/>
  </p:sldIdLst>
  <p:sldSz cx="9144000" cy="5143500" type="screen16x9"/>
  <p:notesSz cx="6858000" cy="9144000"/>
  <p:embeddedFontLst>
    <p:embeddedFont>
      <p:font typeface="Barlow SemiBold" panose="00000700000000000000" pitchFamily="2" charset="0"/>
      <p:regular r:id="rId10"/>
      <p:bold r:id="rId11"/>
      <p:italic r:id="rId12"/>
      <p:boldItalic r:id="rId13"/>
    </p:embeddedFont>
    <p:embeddedFont>
      <p:font typeface="Commissioner" panose="020B0604020202020204" charset="0"/>
      <p:regular r:id="rId14"/>
      <p:bold r:id="rId15"/>
    </p:embeddedFont>
    <p:embeddedFont>
      <p:font typeface="Commissioner ExtraBold" panose="020B0604020202020204" charset="0"/>
      <p:bold r:id="rId16"/>
    </p:embeddedFont>
    <p:embeddedFont>
      <p:font typeface="Roboto" panose="02000000000000000000" pitchFamily="2" charset="0"/>
      <p:regular r:id="rId17"/>
      <p:bold r:id="rId18"/>
      <p:italic r:id="rId19"/>
      <p:boldItalic r:id="rId20"/>
    </p:embeddedFont>
    <p:embeddedFont>
      <p:font typeface="Syne" panose="020B0604020202020204" charset="0"/>
      <p:regular r:id="rId21"/>
      <p:bold r:id="rId22"/>
    </p:embeddedFont>
    <p:embeddedFont>
      <p:font typeface="Syne SemiBold" panose="020B060402020202020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5CA46C7-A3FF-4E5A-A1EE-D8B8EA0FA3D0}">
  <a:tblStyle styleId="{A5CA46C7-A3FF-4E5A-A1EE-D8B8EA0FA3D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e710ee6ade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e710ee6ade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e710ee6ade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e710ee6ade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e811cd5716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e811cd5716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ge710ee6ade_0_6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8" name="Google Shape;798;ge710ee6ade_0_6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e811cd5716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e811cd5716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e710ee6ade_0_8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e710ee6ade_0_8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30625" y="4473225"/>
            <a:ext cx="4115987" cy="769394"/>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965275" y="-156625"/>
            <a:ext cx="2453450" cy="1580500"/>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836925" y="-539850"/>
            <a:ext cx="3075550" cy="1928900"/>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3995726">
            <a:off x="-130622" y="3655115"/>
            <a:ext cx="2199510" cy="1987525"/>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644234">
            <a:off x="6088289" y="3622766"/>
            <a:ext cx="3520410" cy="1799358"/>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98250" y="-738525"/>
            <a:ext cx="3075543" cy="2222829"/>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430479">
            <a:off x="48915" y="-222860"/>
            <a:ext cx="2155859" cy="1948081"/>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098900" y="3115900"/>
            <a:ext cx="2290125" cy="2206451"/>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1597000" y="1369050"/>
            <a:ext cx="5115900" cy="1917600"/>
          </a:xfrm>
          <a:prstGeom prst="rect">
            <a:avLst/>
          </a:prstGeom>
        </p:spPr>
        <p:txBody>
          <a:bodyPr spcFirstLastPara="1" wrap="square" lIns="0" tIns="0" rIns="0" bIns="0" anchor="t" anchorCtr="0">
            <a:noAutofit/>
          </a:bodyPr>
          <a:lstStyle>
            <a:lvl1pPr marL="0" marR="0" lvl="0" indent="0" algn="l" rtl="0">
              <a:lnSpc>
                <a:spcPct val="90000"/>
              </a:lnSpc>
              <a:spcBef>
                <a:spcPts val="0"/>
              </a:spcBef>
              <a:spcAft>
                <a:spcPts val="0"/>
              </a:spcAft>
              <a:buSzPts val="5200"/>
              <a:buFont typeface="Commissioner"/>
              <a:buNone/>
              <a:defRPr sz="5000">
                <a:latin typeface="Commissioner ExtraBold"/>
                <a:ea typeface="Commissioner ExtraBold"/>
                <a:cs typeface="Commissioner ExtraBold"/>
                <a:sym typeface="Commissioner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1762900" y="3607600"/>
            <a:ext cx="3563100" cy="294900"/>
          </a:xfrm>
          <a:prstGeom prst="rect">
            <a:avLst/>
          </a:prstGeom>
        </p:spPr>
        <p:txBody>
          <a:bodyPr spcFirstLastPara="1" wrap="square" lIns="0" tIns="0" rIns="0" bIns="0" anchor="t" anchorCtr="0">
            <a:noAutofit/>
          </a:bodyPr>
          <a:lstStyle>
            <a:lvl1pPr lvl="0">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7_1">
    <p:spTree>
      <p:nvGrpSpPr>
        <p:cNvPr id="1" name="Shape 284"/>
        <p:cNvGrpSpPr/>
        <p:nvPr/>
      </p:nvGrpSpPr>
      <p:grpSpPr>
        <a:xfrm>
          <a:off x="0" y="0"/>
          <a:ext cx="0" cy="0"/>
          <a:chOff x="0" y="0"/>
          <a:chExt cx="0" cy="0"/>
        </a:xfrm>
      </p:grpSpPr>
      <p:sp>
        <p:nvSpPr>
          <p:cNvPr id="285" name="Google Shape;285;p34"/>
          <p:cNvSpPr/>
          <p:nvPr/>
        </p:nvSpPr>
        <p:spPr>
          <a:xfrm>
            <a:off x="-2872720" y="3172028"/>
            <a:ext cx="6884659" cy="4975843"/>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flipH="1">
            <a:off x="4764725" y="-224775"/>
            <a:ext cx="5841347" cy="2519468"/>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rot="4500029">
            <a:off x="93659" y="2718207"/>
            <a:ext cx="3543161" cy="3413704"/>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5"/>
          <p:cNvSpPr/>
          <p:nvPr/>
        </p:nvSpPr>
        <p:spPr>
          <a:xfrm>
            <a:off x="1353872" y="-169303"/>
            <a:ext cx="7887674" cy="10687980"/>
          </a:xfrm>
          <a:custGeom>
            <a:avLst/>
            <a:gdLst/>
            <a:ahLst/>
            <a:cxnLst/>
            <a:rect l="l" t="t" r="r" b="b"/>
            <a:pathLst>
              <a:path w="23730" h="31753" extrusionOk="0">
                <a:moveTo>
                  <a:pt x="1" y="0"/>
                </a:moveTo>
                <a:cubicBezTo>
                  <a:pt x="12" y="191"/>
                  <a:pt x="120" y="357"/>
                  <a:pt x="191" y="524"/>
                </a:cubicBezTo>
                <a:cubicBezTo>
                  <a:pt x="465" y="1084"/>
                  <a:pt x="763" y="1643"/>
                  <a:pt x="1084" y="2179"/>
                </a:cubicBezTo>
                <a:cubicBezTo>
                  <a:pt x="2287" y="4179"/>
                  <a:pt x="3870" y="5846"/>
                  <a:pt x="5942" y="7013"/>
                </a:cubicBezTo>
                <a:cubicBezTo>
                  <a:pt x="7347" y="7799"/>
                  <a:pt x="8835" y="8382"/>
                  <a:pt x="10395" y="8799"/>
                </a:cubicBezTo>
                <a:cubicBezTo>
                  <a:pt x="11490" y="9097"/>
                  <a:pt x="12562" y="9454"/>
                  <a:pt x="13490" y="10168"/>
                </a:cubicBezTo>
                <a:cubicBezTo>
                  <a:pt x="14526" y="10966"/>
                  <a:pt x="15479" y="11847"/>
                  <a:pt x="16264" y="12895"/>
                </a:cubicBezTo>
                <a:cubicBezTo>
                  <a:pt x="18086" y="15252"/>
                  <a:pt x="19122" y="17931"/>
                  <a:pt x="19443" y="20907"/>
                </a:cubicBezTo>
                <a:cubicBezTo>
                  <a:pt x="19586" y="22336"/>
                  <a:pt x="19622" y="23789"/>
                  <a:pt x="19741" y="25218"/>
                </a:cubicBezTo>
                <a:cubicBezTo>
                  <a:pt x="19813" y="26230"/>
                  <a:pt x="19979" y="27206"/>
                  <a:pt x="20313" y="28170"/>
                </a:cubicBezTo>
                <a:cubicBezTo>
                  <a:pt x="20848" y="29635"/>
                  <a:pt x="21777" y="30778"/>
                  <a:pt x="23134" y="31552"/>
                </a:cubicBezTo>
                <a:cubicBezTo>
                  <a:pt x="23287" y="31643"/>
                  <a:pt x="23448" y="31752"/>
                  <a:pt x="23633" y="31752"/>
                </a:cubicBezTo>
                <a:cubicBezTo>
                  <a:pt x="23665" y="31752"/>
                  <a:pt x="23697" y="31749"/>
                  <a:pt x="23730" y="31742"/>
                </a:cubicBezTo>
                <a:lnTo>
                  <a:pt x="237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a:off x="-1234475" y="4471600"/>
            <a:ext cx="3451957" cy="747486"/>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6312624" y="-89900"/>
            <a:ext cx="3002097" cy="801511"/>
          </a:xfrm>
          <a:custGeom>
            <a:avLst/>
            <a:gdLst/>
            <a:ahLst/>
            <a:cxnLst/>
            <a:rect l="l" t="t" r="r" b="b"/>
            <a:pathLst>
              <a:path w="79091" h="21116" extrusionOk="0">
                <a:moveTo>
                  <a:pt x="267" y="434"/>
                </a:moveTo>
                <a:cubicBezTo>
                  <a:pt x="1" y="7006"/>
                  <a:pt x="3503" y="13044"/>
                  <a:pt x="8874" y="16713"/>
                </a:cubicBezTo>
                <a:cubicBezTo>
                  <a:pt x="15178" y="21116"/>
                  <a:pt x="22683" y="19982"/>
                  <a:pt x="29355" y="17113"/>
                </a:cubicBezTo>
                <a:cubicBezTo>
                  <a:pt x="33358" y="15379"/>
                  <a:pt x="37160" y="13177"/>
                  <a:pt x="41063" y="11342"/>
                </a:cubicBezTo>
                <a:cubicBezTo>
                  <a:pt x="45733" y="9207"/>
                  <a:pt x="50703" y="8040"/>
                  <a:pt x="55840" y="7873"/>
                </a:cubicBezTo>
                <a:cubicBezTo>
                  <a:pt x="60644" y="7740"/>
                  <a:pt x="65214" y="9207"/>
                  <a:pt x="69984" y="9474"/>
                </a:cubicBezTo>
                <a:cubicBezTo>
                  <a:pt x="73320" y="9674"/>
                  <a:pt x="76755" y="8574"/>
                  <a:pt x="78857" y="5905"/>
                </a:cubicBezTo>
                <a:cubicBezTo>
                  <a:pt x="79090" y="5572"/>
                  <a:pt x="78657" y="5171"/>
                  <a:pt x="78390" y="5471"/>
                </a:cubicBezTo>
                <a:cubicBezTo>
                  <a:pt x="75655" y="9007"/>
                  <a:pt x="71151" y="9141"/>
                  <a:pt x="67048" y="8540"/>
                </a:cubicBezTo>
                <a:cubicBezTo>
                  <a:pt x="63012" y="7973"/>
                  <a:pt x="59176" y="7173"/>
                  <a:pt x="55040" y="7239"/>
                </a:cubicBezTo>
                <a:cubicBezTo>
                  <a:pt x="47334" y="7506"/>
                  <a:pt x="40663" y="10675"/>
                  <a:pt x="33891" y="14144"/>
                </a:cubicBezTo>
                <a:cubicBezTo>
                  <a:pt x="26986" y="17680"/>
                  <a:pt x="19281" y="20916"/>
                  <a:pt x="11609" y="17513"/>
                </a:cubicBezTo>
                <a:cubicBezTo>
                  <a:pt x="5004" y="14578"/>
                  <a:pt x="501" y="7506"/>
                  <a:pt x="801" y="334"/>
                </a:cubicBezTo>
                <a:cubicBezTo>
                  <a:pt x="868" y="1"/>
                  <a:pt x="267" y="1"/>
                  <a:pt x="267" y="4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txBox="1">
            <a:spLocks noGrp="1"/>
          </p:cNvSpPr>
          <p:nvPr>
            <p:ph type="title"/>
          </p:nvPr>
        </p:nvSpPr>
        <p:spPr>
          <a:xfrm>
            <a:off x="1505914" y="2913163"/>
            <a:ext cx="2898600" cy="394500"/>
          </a:xfrm>
          <a:prstGeom prst="rect">
            <a:avLst/>
          </a:prstGeom>
        </p:spPr>
        <p:txBody>
          <a:bodyPr spcFirstLastPara="1" wrap="square" lIns="0" tIns="0" rIns="0" bIns="0" anchor="ctr" anchorCtr="0">
            <a:noAutofit/>
          </a:bodyPr>
          <a:lstStyle>
            <a:lvl1pPr lvl="0" algn="ctr">
              <a:spcBef>
                <a:spcPts val="0"/>
              </a:spcBef>
              <a:spcAft>
                <a:spcPts val="0"/>
              </a:spcAft>
              <a:buSzPts val="2800"/>
              <a:buFont typeface="Syne SemiBold"/>
              <a:buNone/>
              <a:defRPr sz="2000">
                <a:solidFill>
                  <a:schemeClr val="lt2"/>
                </a:solidFill>
                <a:latin typeface="Syne SemiBold"/>
                <a:ea typeface="Syne SemiBold"/>
                <a:cs typeface="Syne SemiBold"/>
                <a:sym typeface="Syne SemiBo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 name="Google Shape;37;p5"/>
          <p:cNvSpPr txBox="1">
            <a:spLocks noGrp="1"/>
          </p:cNvSpPr>
          <p:nvPr>
            <p:ph type="subTitle" idx="1"/>
          </p:nvPr>
        </p:nvSpPr>
        <p:spPr>
          <a:xfrm>
            <a:off x="1506814" y="3406913"/>
            <a:ext cx="2896800" cy="1042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8" name="Google Shape;38;p5"/>
          <p:cNvSpPr txBox="1">
            <a:spLocks noGrp="1"/>
          </p:cNvSpPr>
          <p:nvPr>
            <p:ph type="subTitle" idx="2"/>
          </p:nvPr>
        </p:nvSpPr>
        <p:spPr>
          <a:xfrm>
            <a:off x="4739486" y="1909223"/>
            <a:ext cx="2898600" cy="10425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9" name="Google Shape;39;p5"/>
          <p:cNvSpPr txBox="1">
            <a:spLocks noGrp="1"/>
          </p:cNvSpPr>
          <p:nvPr>
            <p:ph type="subTitle" idx="3"/>
          </p:nvPr>
        </p:nvSpPr>
        <p:spPr>
          <a:xfrm>
            <a:off x="4739486" y="1412563"/>
            <a:ext cx="2898600" cy="393300"/>
          </a:xfrm>
          <a:prstGeom prst="rect">
            <a:avLst/>
          </a:prstGeom>
        </p:spPr>
        <p:txBody>
          <a:bodyPr spcFirstLastPara="1" wrap="square" lIns="0" tIns="0" rIns="0" bIns="0" anchor="ctr" anchorCtr="0">
            <a:noAutofit/>
          </a:bodyPr>
          <a:lstStyle>
            <a:lvl1pPr marL="0" marR="0" lvl="0" indent="0" algn="ctr" rtl="0">
              <a:lnSpc>
                <a:spcPct val="100000"/>
              </a:lnSpc>
              <a:spcBef>
                <a:spcPts val="0"/>
              </a:spcBef>
              <a:spcAft>
                <a:spcPts val="0"/>
              </a:spcAft>
              <a:buClr>
                <a:schemeClr val="dk2"/>
              </a:buClr>
              <a:buSzPts val="2800"/>
              <a:buFont typeface="Syne SemiBold"/>
              <a:buNone/>
              <a:defRPr sz="2000">
                <a:solidFill>
                  <a:schemeClr val="lt2"/>
                </a:solidFill>
                <a:latin typeface="Syne SemiBold"/>
                <a:ea typeface="Syne SemiBold"/>
                <a:cs typeface="Syne SemiBold"/>
                <a:sym typeface="Syne SemiBold"/>
              </a:defRPr>
            </a:lvl1pPr>
            <a:lvl2pPr lvl="1" algn="ctr" rtl="0">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2pPr>
            <a:lvl3pPr lvl="2" algn="ctr" rtl="0">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3pPr>
            <a:lvl4pPr lvl="3" algn="ctr" rtl="0">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4pPr>
            <a:lvl5pPr lvl="4" algn="ctr" rtl="0">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5pPr>
            <a:lvl6pPr lvl="5" algn="ctr" rtl="0">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6pPr>
            <a:lvl7pPr lvl="6" algn="ctr" rtl="0">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7pPr>
            <a:lvl8pPr lvl="7" algn="ctr" rtl="0">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8pPr>
            <a:lvl9pPr lvl="8" algn="ctr" rtl="0">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3"/>
        <p:cNvGrpSpPr/>
        <p:nvPr/>
      </p:nvGrpSpPr>
      <p:grpSpPr>
        <a:xfrm>
          <a:off x="0" y="0"/>
          <a:ext cx="0" cy="0"/>
          <a:chOff x="0" y="0"/>
          <a:chExt cx="0" cy="0"/>
        </a:xfrm>
      </p:grpSpPr>
      <p:sp>
        <p:nvSpPr>
          <p:cNvPr id="54" name="Google Shape;54;p8"/>
          <p:cNvSpPr/>
          <p:nvPr/>
        </p:nvSpPr>
        <p:spPr>
          <a:xfrm>
            <a:off x="3269949" y="3913766"/>
            <a:ext cx="6732640" cy="1258519"/>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26096" y="-193028"/>
            <a:ext cx="3369906" cy="1722364"/>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a:off x="6098039" y="3457193"/>
            <a:ext cx="3402170" cy="1738655"/>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a:off x="509300" y="-193031"/>
            <a:ext cx="2657853" cy="709603"/>
          </a:xfrm>
          <a:custGeom>
            <a:avLst/>
            <a:gdLst/>
            <a:ahLst/>
            <a:cxnLst/>
            <a:rect l="l" t="t" r="r" b="b"/>
            <a:pathLst>
              <a:path w="79091" h="21116" extrusionOk="0">
                <a:moveTo>
                  <a:pt x="267" y="434"/>
                </a:moveTo>
                <a:cubicBezTo>
                  <a:pt x="1" y="7006"/>
                  <a:pt x="3503" y="13044"/>
                  <a:pt x="8874" y="16713"/>
                </a:cubicBezTo>
                <a:cubicBezTo>
                  <a:pt x="15178" y="21116"/>
                  <a:pt x="22683" y="19982"/>
                  <a:pt x="29355" y="17113"/>
                </a:cubicBezTo>
                <a:cubicBezTo>
                  <a:pt x="33358" y="15379"/>
                  <a:pt x="37160" y="13177"/>
                  <a:pt x="41063" y="11342"/>
                </a:cubicBezTo>
                <a:cubicBezTo>
                  <a:pt x="45733" y="9207"/>
                  <a:pt x="50703" y="8040"/>
                  <a:pt x="55840" y="7873"/>
                </a:cubicBezTo>
                <a:cubicBezTo>
                  <a:pt x="60644" y="7740"/>
                  <a:pt x="65214" y="9207"/>
                  <a:pt x="69984" y="9474"/>
                </a:cubicBezTo>
                <a:cubicBezTo>
                  <a:pt x="73320" y="9674"/>
                  <a:pt x="76755" y="8574"/>
                  <a:pt x="78857" y="5905"/>
                </a:cubicBezTo>
                <a:cubicBezTo>
                  <a:pt x="79090" y="5572"/>
                  <a:pt x="78657" y="5171"/>
                  <a:pt x="78390" y="5471"/>
                </a:cubicBezTo>
                <a:cubicBezTo>
                  <a:pt x="75655" y="9007"/>
                  <a:pt x="71151" y="9141"/>
                  <a:pt x="67048" y="8540"/>
                </a:cubicBezTo>
                <a:cubicBezTo>
                  <a:pt x="63012" y="7973"/>
                  <a:pt x="59176" y="7173"/>
                  <a:pt x="55040" y="7239"/>
                </a:cubicBezTo>
                <a:cubicBezTo>
                  <a:pt x="47334" y="7506"/>
                  <a:pt x="40663" y="10675"/>
                  <a:pt x="33891" y="14144"/>
                </a:cubicBezTo>
                <a:cubicBezTo>
                  <a:pt x="26986" y="17680"/>
                  <a:pt x="19281" y="20916"/>
                  <a:pt x="11609" y="17513"/>
                </a:cubicBezTo>
                <a:cubicBezTo>
                  <a:pt x="5004" y="14578"/>
                  <a:pt x="501" y="7506"/>
                  <a:pt x="801" y="334"/>
                </a:cubicBezTo>
                <a:cubicBezTo>
                  <a:pt x="868" y="1"/>
                  <a:pt x="267" y="1"/>
                  <a:pt x="267" y="4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txBox="1">
            <a:spLocks noGrp="1"/>
          </p:cNvSpPr>
          <p:nvPr>
            <p:ph type="title"/>
          </p:nvPr>
        </p:nvSpPr>
        <p:spPr>
          <a:xfrm>
            <a:off x="1388100" y="1724700"/>
            <a:ext cx="6367800" cy="1694100"/>
          </a:xfrm>
          <a:prstGeom prst="rect">
            <a:avLst/>
          </a:prstGeom>
        </p:spPr>
        <p:txBody>
          <a:bodyPr spcFirstLastPara="1" wrap="square" lIns="0" tIns="0" rIns="0" bIns="0" anchor="ctr" anchorCtr="0">
            <a:noAutofit/>
          </a:bodyPr>
          <a:lstStyle>
            <a:lvl1pPr lvl="0">
              <a:lnSpc>
                <a:spcPct val="80000"/>
              </a:lnSpc>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rot="-5400000" flipH="1">
            <a:off x="-534003" y="-410922"/>
            <a:ext cx="2365353" cy="2540748"/>
          </a:xfrm>
          <a:custGeom>
            <a:avLst/>
            <a:gdLst/>
            <a:ahLst/>
            <a:cxnLst/>
            <a:rect l="l" t="t" r="r" b="b"/>
            <a:pathLst>
              <a:path w="53539" h="57509" extrusionOk="0">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p:nvPr/>
        </p:nvSpPr>
        <p:spPr>
          <a:xfrm rot="10800000">
            <a:off x="-2149526" y="3143152"/>
            <a:ext cx="4858076" cy="3129548"/>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a:off x="7519300" y="3392550"/>
            <a:ext cx="1917225" cy="184717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rot="-1037058">
            <a:off x="-168127" y="-141641"/>
            <a:ext cx="1977187" cy="527877"/>
          </a:xfrm>
          <a:custGeom>
            <a:avLst/>
            <a:gdLst/>
            <a:ahLst/>
            <a:cxnLst/>
            <a:rect l="l" t="t" r="r" b="b"/>
            <a:pathLst>
              <a:path w="79091" h="21116" extrusionOk="0">
                <a:moveTo>
                  <a:pt x="267" y="434"/>
                </a:moveTo>
                <a:cubicBezTo>
                  <a:pt x="1" y="7006"/>
                  <a:pt x="3503" y="13044"/>
                  <a:pt x="8874" y="16713"/>
                </a:cubicBezTo>
                <a:cubicBezTo>
                  <a:pt x="15178" y="21116"/>
                  <a:pt x="22683" y="19982"/>
                  <a:pt x="29355" y="17113"/>
                </a:cubicBezTo>
                <a:cubicBezTo>
                  <a:pt x="33358" y="15379"/>
                  <a:pt x="37160" y="13177"/>
                  <a:pt x="41063" y="11342"/>
                </a:cubicBezTo>
                <a:cubicBezTo>
                  <a:pt x="45733" y="9207"/>
                  <a:pt x="50703" y="8040"/>
                  <a:pt x="55840" y="7873"/>
                </a:cubicBezTo>
                <a:cubicBezTo>
                  <a:pt x="60644" y="7740"/>
                  <a:pt x="65214" y="9207"/>
                  <a:pt x="69984" y="9474"/>
                </a:cubicBezTo>
                <a:cubicBezTo>
                  <a:pt x="73320" y="9674"/>
                  <a:pt x="76755" y="8574"/>
                  <a:pt x="78857" y="5905"/>
                </a:cubicBezTo>
                <a:cubicBezTo>
                  <a:pt x="79090" y="5572"/>
                  <a:pt x="78657" y="5171"/>
                  <a:pt x="78390" y="5471"/>
                </a:cubicBezTo>
                <a:cubicBezTo>
                  <a:pt x="75655" y="9007"/>
                  <a:pt x="71151" y="9141"/>
                  <a:pt x="67048" y="8540"/>
                </a:cubicBezTo>
                <a:cubicBezTo>
                  <a:pt x="63012" y="7973"/>
                  <a:pt x="59176" y="7173"/>
                  <a:pt x="55040" y="7239"/>
                </a:cubicBezTo>
                <a:cubicBezTo>
                  <a:pt x="47334" y="7506"/>
                  <a:pt x="40663" y="10675"/>
                  <a:pt x="33891" y="14144"/>
                </a:cubicBezTo>
                <a:cubicBezTo>
                  <a:pt x="26986" y="17680"/>
                  <a:pt x="19281" y="20916"/>
                  <a:pt x="11609" y="17513"/>
                </a:cubicBezTo>
                <a:cubicBezTo>
                  <a:pt x="5004" y="14578"/>
                  <a:pt x="501" y="7506"/>
                  <a:pt x="801" y="334"/>
                </a:cubicBezTo>
                <a:cubicBezTo>
                  <a:pt x="868" y="1"/>
                  <a:pt x="267" y="1"/>
                  <a:pt x="267" y="4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txBox="1">
            <a:spLocks noGrp="1"/>
          </p:cNvSpPr>
          <p:nvPr>
            <p:ph type="title"/>
          </p:nvPr>
        </p:nvSpPr>
        <p:spPr>
          <a:xfrm>
            <a:off x="2446975" y="1870148"/>
            <a:ext cx="4864500" cy="645000"/>
          </a:xfrm>
          <a:prstGeom prst="rect">
            <a:avLst/>
          </a:prstGeom>
        </p:spPr>
        <p:txBody>
          <a:bodyPr spcFirstLastPara="1" wrap="square" lIns="0" tIns="0" rIns="0" bIns="0" anchor="t" anchorCtr="0">
            <a:noAutofit/>
          </a:bodyPr>
          <a:lstStyle>
            <a:lvl1pPr lvl="0" algn="r" rtl="0">
              <a:lnSpc>
                <a:spcPct val="90000"/>
              </a:lnSpc>
              <a:spcBef>
                <a:spcPts val="0"/>
              </a:spcBef>
              <a:spcAft>
                <a:spcPts val="0"/>
              </a:spcAft>
              <a:buSzPts val="5200"/>
              <a:buFont typeface="Commissioner"/>
              <a:buNone/>
              <a:defRPr sz="4500">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4200"/>
            </a:lvl2pPr>
            <a:lvl3pPr lvl="2" algn="ctr" rtl="0">
              <a:spcBef>
                <a:spcPts val="0"/>
              </a:spcBef>
              <a:spcAft>
                <a:spcPts val="0"/>
              </a:spcAft>
              <a:buSzPts val="5200"/>
              <a:buNone/>
              <a:defRPr sz="4200"/>
            </a:lvl3pPr>
            <a:lvl4pPr lvl="3" algn="ctr" rtl="0">
              <a:spcBef>
                <a:spcPts val="0"/>
              </a:spcBef>
              <a:spcAft>
                <a:spcPts val="0"/>
              </a:spcAft>
              <a:buSzPts val="5200"/>
              <a:buNone/>
              <a:defRPr sz="4200"/>
            </a:lvl4pPr>
            <a:lvl5pPr lvl="4" algn="ctr" rtl="0">
              <a:spcBef>
                <a:spcPts val="0"/>
              </a:spcBef>
              <a:spcAft>
                <a:spcPts val="0"/>
              </a:spcAft>
              <a:buSzPts val="5200"/>
              <a:buNone/>
              <a:defRPr sz="4200"/>
            </a:lvl5pPr>
            <a:lvl6pPr lvl="5" algn="ctr" rtl="0">
              <a:spcBef>
                <a:spcPts val="0"/>
              </a:spcBef>
              <a:spcAft>
                <a:spcPts val="0"/>
              </a:spcAft>
              <a:buSzPts val="5200"/>
              <a:buNone/>
              <a:defRPr sz="4200"/>
            </a:lvl6pPr>
            <a:lvl7pPr lvl="6" algn="ctr" rtl="0">
              <a:spcBef>
                <a:spcPts val="0"/>
              </a:spcBef>
              <a:spcAft>
                <a:spcPts val="0"/>
              </a:spcAft>
              <a:buSzPts val="5200"/>
              <a:buNone/>
              <a:defRPr sz="4200"/>
            </a:lvl7pPr>
            <a:lvl8pPr lvl="7" algn="ctr" rtl="0">
              <a:spcBef>
                <a:spcPts val="0"/>
              </a:spcBef>
              <a:spcAft>
                <a:spcPts val="0"/>
              </a:spcAft>
              <a:buSzPts val="5200"/>
              <a:buNone/>
              <a:defRPr sz="4200"/>
            </a:lvl8pPr>
            <a:lvl9pPr lvl="8" algn="ctr" rtl="0">
              <a:spcBef>
                <a:spcPts val="0"/>
              </a:spcBef>
              <a:spcAft>
                <a:spcPts val="0"/>
              </a:spcAft>
              <a:buSzPts val="5200"/>
              <a:buNone/>
              <a:defRPr sz="4200"/>
            </a:lvl9pPr>
          </a:lstStyle>
          <a:p>
            <a:endParaRPr/>
          </a:p>
        </p:txBody>
      </p:sp>
      <p:sp>
        <p:nvSpPr>
          <p:cNvPr id="65" name="Google Shape;65;p9"/>
          <p:cNvSpPr txBox="1">
            <a:spLocks noGrp="1"/>
          </p:cNvSpPr>
          <p:nvPr>
            <p:ph type="subTitle" idx="1"/>
          </p:nvPr>
        </p:nvSpPr>
        <p:spPr>
          <a:xfrm>
            <a:off x="2444575" y="2758163"/>
            <a:ext cx="4866900" cy="13692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07"/>
        <p:cNvGrpSpPr/>
        <p:nvPr/>
      </p:nvGrpSpPr>
      <p:grpSpPr>
        <a:xfrm>
          <a:off x="0" y="0"/>
          <a:ext cx="0" cy="0"/>
          <a:chOff x="0" y="0"/>
          <a:chExt cx="0" cy="0"/>
        </a:xfrm>
      </p:grpSpPr>
      <p:sp>
        <p:nvSpPr>
          <p:cNvPr id="108" name="Google Shape;108;p16"/>
          <p:cNvSpPr/>
          <p:nvPr/>
        </p:nvSpPr>
        <p:spPr>
          <a:xfrm>
            <a:off x="-21275" y="-60700"/>
            <a:ext cx="2635657" cy="1136802"/>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6"/>
          <p:cNvSpPr/>
          <p:nvPr/>
        </p:nvSpPr>
        <p:spPr>
          <a:xfrm rot="10800000">
            <a:off x="6034253" y="4475810"/>
            <a:ext cx="3336125" cy="833615"/>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txBox="1">
            <a:spLocks noGrp="1"/>
          </p:cNvSpPr>
          <p:nvPr>
            <p:ph type="title"/>
          </p:nvPr>
        </p:nvSpPr>
        <p:spPr>
          <a:xfrm>
            <a:off x="776299" y="3228725"/>
            <a:ext cx="23133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1" name="Google Shape;111;p16"/>
          <p:cNvSpPr txBox="1">
            <a:spLocks noGrp="1"/>
          </p:cNvSpPr>
          <p:nvPr>
            <p:ph type="subTitle" idx="1"/>
          </p:nvPr>
        </p:nvSpPr>
        <p:spPr>
          <a:xfrm>
            <a:off x="778249" y="3718907"/>
            <a:ext cx="2309400" cy="795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12" name="Google Shape;112;p16"/>
          <p:cNvSpPr txBox="1">
            <a:spLocks noGrp="1"/>
          </p:cNvSpPr>
          <p:nvPr>
            <p:ph type="title" idx="2"/>
          </p:nvPr>
        </p:nvSpPr>
        <p:spPr>
          <a:xfrm>
            <a:off x="3415350" y="3228725"/>
            <a:ext cx="23133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3" name="Google Shape;113;p16"/>
          <p:cNvSpPr txBox="1">
            <a:spLocks noGrp="1"/>
          </p:cNvSpPr>
          <p:nvPr>
            <p:ph type="subTitle" idx="3"/>
          </p:nvPr>
        </p:nvSpPr>
        <p:spPr>
          <a:xfrm>
            <a:off x="3415350" y="3718907"/>
            <a:ext cx="2313300" cy="795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14" name="Google Shape;114;p16"/>
          <p:cNvSpPr txBox="1">
            <a:spLocks noGrp="1"/>
          </p:cNvSpPr>
          <p:nvPr>
            <p:ph type="title" idx="4"/>
          </p:nvPr>
        </p:nvSpPr>
        <p:spPr>
          <a:xfrm>
            <a:off x="6031851" y="3228725"/>
            <a:ext cx="23133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5" name="Google Shape;115;p16"/>
          <p:cNvSpPr txBox="1">
            <a:spLocks noGrp="1"/>
          </p:cNvSpPr>
          <p:nvPr>
            <p:ph type="subTitle" idx="5"/>
          </p:nvPr>
        </p:nvSpPr>
        <p:spPr>
          <a:xfrm>
            <a:off x="6031851" y="3718907"/>
            <a:ext cx="2313300" cy="795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16" name="Google Shape;116;p16"/>
          <p:cNvSpPr txBox="1">
            <a:spLocks noGrp="1"/>
          </p:cNvSpPr>
          <p:nvPr>
            <p:ph type="title" idx="6"/>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7" name="Google Shape;117;p16"/>
          <p:cNvSpPr/>
          <p:nvPr/>
        </p:nvSpPr>
        <p:spPr>
          <a:xfrm>
            <a:off x="7749100" y="3505025"/>
            <a:ext cx="1917225" cy="184717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3">
  <p:cSld name="CUSTOM_7">
    <p:spTree>
      <p:nvGrpSpPr>
        <p:cNvPr id="1" name="Shape 156"/>
        <p:cNvGrpSpPr/>
        <p:nvPr/>
      </p:nvGrpSpPr>
      <p:grpSpPr>
        <a:xfrm>
          <a:off x="0" y="0"/>
          <a:ext cx="0" cy="0"/>
          <a:chOff x="0" y="0"/>
          <a:chExt cx="0" cy="0"/>
        </a:xfrm>
      </p:grpSpPr>
      <p:sp>
        <p:nvSpPr>
          <p:cNvPr id="157" name="Google Shape;157;p21"/>
          <p:cNvSpPr/>
          <p:nvPr/>
        </p:nvSpPr>
        <p:spPr>
          <a:xfrm rot="10800000" flipH="1">
            <a:off x="7837877" y="2932289"/>
            <a:ext cx="3678948" cy="2369960"/>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1"/>
          <p:cNvSpPr/>
          <p:nvPr/>
        </p:nvSpPr>
        <p:spPr>
          <a:xfrm rot="10800000">
            <a:off x="-1316617" y="-1310600"/>
            <a:ext cx="2933467" cy="2884739"/>
          </a:xfrm>
          <a:custGeom>
            <a:avLst/>
            <a:gdLst/>
            <a:ahLst/>
            <a:cxnLst/>
            <a:rect l="l" t="t" r="r" b="b"/>
            <a:pathLst>
              <a:path w="28054" h="27588" extrusionOk="0">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1"/>
          <p:cNvSpPr/>
          <p:nvPr/>
        </p:nvSpPr>
        <p:spPr>
          <a:xfrm rot="10800000">
            <a:off x="-1339675" y="4064989"/>
            <a:ext cx="3075550" cy="1928900"/>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1"/>
          <p:cNvSpPr txBox="1">
            <a:spLocks noGrp="1"/>
          </p:cNvSpPr>
          <p:nvPr>
            <p:ph type="title"/>
          </p:nvPr>
        </p:nvSpPr>
        <p:spPr>
          <a:xfrm>
            <a:off x="1204188" y="1756923"/>
            <a:ext cx="3264300" cy="4071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4200"/>
            </a:lvl2pPr>
            <a:lvl3pPr lvl="2" algn="ctr" rtl="0">
              <a:spcBef>
                <a:spcPts val="0"/>
              </a:spcBef>
              <a:spcAft>
                <a:spcPts val="0"/>
              </a:spcAft>
              <a:buSzPts val="5200"/>
              <a:buNone/>
              <a:defRPr sz="4200"/>
            </a:lvl3pPr>
            <a:lvl4pPr lvl="3" algn="ctr" rtl="0">
              <a:spcBef>
                <a:spcPts val="0"/>
              </a:spcBef>
              <a:spcAft>
                <a:spcPts val="0"/>
              </a:spcAft>
              <a:buSzPts val="5200"/>
              <a:buNone/>
              <a:defRPr sz="4200"/>
            </a:lvl4pPr>
            <a:lvl5pPr lvl="4" algn="ctr" rtl="0">
              <a:spcBef>
                <a:spcPts val="0"/>
              </a:spcBef>
              <a:spcAft>
                <a:spcPts val="0"/>
              </a:spcAft>
              <a:buSzPts val="5200"/>
              <a:buNone/>
              <a:defRPr sz="4200"/>
            </a:lvl5pPr>
            <a:lvl6pPr lvl="5" algn="ctr" rtl="0">
              <a:spcBef>
                <a:spcPts val="0"/>
              </a:spcBef>
              <a:spcAft>
                <a:spcPts val="0"/>
              </a:spcAft>
              <a:buSzPts val="5200"/>
              <a:buNone/>
              <a:defRPr sz="4200"/>
            </a:lvl6pPr>
            <a:lvl7pPr lvl="6" algn="ctr" rtl="0">
              <a:spcBef>
                <a:spcPts val="0"/>
              </a:spcBef>
              <a:spcAft>
                <a:spcPts val="0"/>
              </a:spcAft>
              <a:buSzPts val="5200"/>
              <a:buNone/>
              <a:defRPr sz="4200"/>
            </a:lvl7pPr>
            <a:lvl8pPr lvl="7" algn="ctr" rtl="0">
              <a:spcBef>
                <a:spcPts val="0"/>
              </a:spcBef>
              <a:spcAft>
                <a:spcPts val="0"/>
              </a:spcAft>
              <a:buSzPts val="5200"/>
              <a:buNone/>
              <a:defRPr sz="4200"/>
            </a:lvl8pPr>
            <a:lvl9pPr lvl="8" algn="ctr" rtl="0">
              <a:spcBef>
                <a:spcPts val="0"/>
              </a:spcBef>
              <a:spcAft>
                <a:spcPts val="0"/>
              </a:spcAft>
              <a:buSzPts val="5200"/>
              <a:buNone/>
              <a:defRPr sz="4200"/>
            </a:lvl9pPr>
          </a:lstStyle>
          <a:p>
            <a:endParaRPr/>
          </a:p>
        </p:txBody>
      </p:sp>
      <p:sp>
        <p:nvSpPr>
          <p:cNvPr id="161" name="Google Shape;161;p21"/>
          <p:cNvSpPr txBox="1">
            <a:spLocks noGrp="1"/>
          </p:cNvSpPr>
          <p:nvPr>
            <p:ph type="subTitle" idx="1"/>
          </p:nvPr>
        </p:nvSpPr>
        <p:spPr>
          <a:xfrm>
            <a:off x="1203750" y="2252577"/>
            <a:ext cx="3265200" cy="1134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CUSTOM_8_1">
    <p:spTree>
      <p:nvGrpSpPr>
        <p:cNvPr id="1" name="Shape 168"/>
        <p:cNvGrpSpPr/>
        <p:nvPr/>
      </p:nvGrpSpPr>
      <p:grpSpPr>
        <a:xfrm>
          <a:off x="0" y="0"/>
          <a:ext cx="0" cy="0"/>
          <a:chOff x="0" y="0"/>
          <a:chExt cx="0" cy="0"/>
        </a:xfrm>
      </p:grpSpPr>
      <p:sp>
        <p:nvSpPr>
          <p:cNvPr id="169" name="Google Shape;169;p23"/>
          <p:cNvSpPr/>
          <p:nvPr/>
        </p:nvSpPr>
        <p:spPr>
          <a:xfrm flipH="1">
            <a:off x="8110630" y="-463650"/>
            <a:ext cx="2045324" cy="2196988"/>
          </a:xfrm>
          <a:custGeom>
            <a:avLst/>
            <a:gdLst/>
            <a:ahLst/>
            <a:cxnLst/>
            <a:rect l="l" t="t" r="r" b="b"/>
            <a:pathLst>
              <a:path w="53539" h="57509" extrusionOk="0">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3"/>
          <p:cNvSpPr/>
          <p:nvPr/>
        </p:nvSpPr>
        <p:spPr>
          <a:xfrm flipH="1">
            <a:off x="-2205846" y="-379750"/>
            <a:ext cx="3075550" cy="1928900"/>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3"/>
          <p:cNvSpPr/>
          <p:nvPr/>
        </p:nvSpPr>
        <p:spPr>
          <a:xfrm flipH="1">
            <a:off x="6875929" y="4837375"/>
            <a:ext cx="2249125" cy="487025"/>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3"/>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3" name="Google Shape;173;p23"/>
          <p:cNvSpPr/>
          <p:nvPr/>
        </p:nvSpPr>
        <p:spPr>
          <a:xfrm rot="10800000" flipH="1">
            <a:off x="-1878175" y="4448485"/>
            <a:ext cx="3336125" cy="833615"/>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7">
    <p:spTree>
      <p:nvGrpSpPr>
        <p:cNvPr id="1" name="Shape 280"/>
        <p:cNvGrpSpPr/>
        <p:nvPr/>
      </p:nvGrpSpPr>
      <p:grpSpPr>
        <a:xfrm>
          <a:off x="0" y="0"/>
          <a:ext cx="0" cy="0"/>
          <a:chOff x="0" y="0"/>
          <a:chExt cx="0" cy="0"/>
        </a:xfrm>
      </p:grpSpPr>
      <p:sp>
        <p:nvSpPr>
          <p:cNvPr id="281" name="Google Shape;281;p33"/>
          <p:cNvSpPr/>
          <p:nvPr/>
        </p:nvSpPr>
        <p:spPr>
          <a:xfrm>
            <a:off x="6430655" y="1855978"/>
            <a:ext cx="6884659" cy="4975843"/>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3"/>
          <p:cNvSpPr/>
          <p:nvPr/>
        </p:nvSpPr>
        <p:spPr>
          <a:xfrm>
            <a:off x="-362825" y="-320375"/>
            <a:ext cx="5841347" cy="2519468"/>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3"/>
          <p:cNvSpPr/>
          <p:nvPr/>
        </p:nvSpPr>
        <p:spPr>
          <a:xfrm>
            <a:off x="6705700" y="2199100"/>
            <a:ext cx="3543224" cy="3413764"/>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chemeClr val="dk2"/>
              </a:buClr>
              <a:buSzPts val="2800"/>
              <a:buFont typeface="Barlow SemiBold"/>
              <a:buNone/>
              <a:defRPr sz="3100">
                <a:solidFill>
                  <a:schemeClr val="dk2"/>
                </a:solidFill>
                <a:latin typeface="Commissioner ExtraBold"/>
                <a:ea typeface="Commissioner ExtraBold"/>
                <a:cs typeface="Commissioner ExtraBold"/>
                <a:sym typeface="Commissioner ExtraBold"/>
              </a:defRPr>
            </a:lvl1pPr>
            <a:lvl2pPr lvl="1">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2pPr>
            <a:lvl3pPr lvl="2">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3pPr>
            <a:lvl4pPr lvl="3">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4pPr>
            <a:lvl5pPr lvl="4">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5pPr>
            <a:lvl6pPr lvl="5">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6pPr>
            <a:lvl7pPr lvl="6">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7pPr>
            <a:lvl8pPr lvl="7">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8pPr>
            <a:lvl9pPr lvl="8">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0" tIns="0" rIns="0" bIns="0" anchor="t" anchorCtr="0">
            <a:noAutofit/>
          </a:bodyPr>
          <a:lstStyle>
            <a:lvl1pPr marL="457200" lvl="0" indent="-342900">
              <a:lnSpc>
                <a:spcPct val="100000"/>
              </a:lnSpc>
              <a:spcBef>
                <a:spcPts val="0"/>
              </a:spcBef>
              <a:spcAft>
                <a:spcPts val="0"/>
              </a:spcAft>
              <a:buClr>
                <a:schemeClr val="dk1"/>
              </a:buClr>
              <a:buSzPts val="1800"/>
              <a:buFont typeface="Syne"/>
              <a:buChar char="●"/>
              <a:defRPr sz="1800">
                <a:solidFill>
                  <a:schemeClr val="dk1"/>
                </a:solidFill>
                <a:latin typeface="Syne"/>
                <a:ea typeface="Syne"/>
                <a:cs typeface="Syne"/>
                <a:sym typeface="Syne"/>
              </a:defRPr>
            </a:lvl1pPr>
            <a:lvl2pPr marL="914400" lvl="1"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2pPr>
            <a:lvl3pPr marL="1371600" lvl="2"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3pPr>
            <a:lvl4pPr marL="1828800" lvl="3"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4pPr>
            <a:lvl5pPr marL="2286000" lvl="4"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5pPr>
            <a:lvl6pPr marL="2743200" lvl="5"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6pPr>
            <a:lvl7pPr marL="3200400" lvl="6"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7pPr>
            <a:lvl8pPr marL="3657600" lvl="7"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8pPr>
            <a:lvl9pPr marL="4114800" lvl="8"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5" r:id="rId4"/>
    <p:sldLayoutId id="2147483658" r:id="rId5"/>
    <p:sldLayoutId id="2147483662" r:id="rId6"/>
    <p:sldLayoutId id="2147483667" r:id="rId7"/>
    <p:sldLayoutId id="2147483669" r:id="rId8"/>
    <p:sldLayoutId id="2147483679" r:id="rId9"/>
    <p:sldLayoutId id="214748368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7"/>
          <p:cNvSpPr txBox="1">
            <a:spLocks noGrp="1"/>
          </p:cNvSpPr>
          <p:nvPr>
            <p:ph type="ctrTitle"/>
          </p:nvPr>
        </p:nvSpPr>
        <p:spPr>
          <a:xfrm>
            <a:off x="1597000" y="1369050"/>
            <a:ext cx="5115900" cy="1917600"/>
          </a:xfrm>
          <a:prstGeom prst="rect">
            <a:avLst/>
          </a:prstGeom>
        </p:spPr>
        <p:txBody>
          <a:bodyPr spcFirstLastPara="1" wrap="square" lIns="0" tIns="0" rIns="0" bIns="0" anchor="t" anchorCtr="0">
            <a:noAutofit/>
          </a:bodyPr>
          <a:lstStyle/>
          <a:p>
            <a:pPr marL="0" lvl="0" indent="0" rtl="0">
              <a:spcBef>
                <a:spcPts val="0"/>
              </a:spcBef>
              <a:spcAft>
                <a:spcPts val="0"/>
              </a:spcAft>
              <a:buNone/>
            </a:pPr>
            <a:r>
              <a:rPr lang="en"/>
              <a:t>LAPORAN PKL</a:t>
            </a:r>
            <a:br>
              <a:rPr lang="en"/>
            </a:br>
            <a:r>
              <a:rPr lang="en"/>
              <a:t>PT GAMELAB INDONESIA</a:t>
            </a:r>
            <a:endParaRPr/>
          </a:p>
        </p:txBody>
      </p:sp>
      <p:sp>
        <p:nvSpPr>
          <p:cNvPr id="297" name="Google Shape;297;p37"/>
          <p:cNvSpPr/>
          <p:nvPr/>
        </p:nvSpPr>
        <p:spPr>
          <a:xfrm>
            <a:off x="1537526" y="3549250"/>
            <a:ext cx="38949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7"/>
          <p:cNvSpPr txBox="1">
            <a:spLocks noGrp="1"/>
          </p:cNvSpPr>
          <p:nvPr>
            <p:ph type="subTitle" idx="1"/>
          </p:nvPr>
        </p:nvSpPr>
        <p:spPr>
          <a:xfrm>
            <a:off x="1762900" y="3607600"/>
            <a:ext cx="3563100" cy="294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Divisi Web Frontend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3"/>
          <p:cNvSpPr/>
          <p:nvPr/>
        </p:nvSpPr>
        <p:spPr>
          <a:xfrm>
            <a:off x="3407675" y="3161075"/>
            <a:ext cx="23085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3"/>
          <p:cNvSpPr/>
          <p:nvPr/>
        </p:nvSpPr>
        <p:spPr>
          <a:xfrm>
            <a:off x="6035451" y="3161074"/>
            <a:ext cx="2307300" cy="557831"/>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3"/>
          <p:cNvSpPr/>
          <p:nvPr/>
        </p:nvSpPr>
        <p:spPr>
          <a:xfrm>
            <a:off x="778699" y="3140949"/>
            <a:ext cx="2307300" cy="577957"/>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3"/>
          <p:cNvSpPr txBox="1">
            <a:spLocks noGrp="1"/>
          </p:cNvSpPr>
          <p:nvPr>
            <p:ph type="title"/>
          </p:nvPr>
        </p:nvSpPr>
        <p:spPr>
          <a:xfrm>
            <a:off x="776299" y="3228725"/>
            <a:ext cx="2313300" cy="276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t>Z</a:t>
            </a:r>
            <a:r>
              <a:rPr lang="en"/>
              <a:t>ulfa Ayuni Palan Keda</a:t>
            </a:r>
            <a:endParaRPr/>
          </a:p>
        </p:txBody>
      </p:sp>
      <p:sp>
        <p:nvSpPr>
          <p:cNvPr id="370" name="Google Shape;370;p43"/>
          <p:cNvSpPr txBox="1">
            <a:spLocks noGrp="1"/>
          </p:cNvSpPr>
          <p:nvPr>
            <p:ph type="subTitle" idx="1"/>
          </p:nvPr>
        </p:nvSpPr>
        <p:spPr>
          <a:xfrm>
            <a:off x="774649" y="3786556"/>
            <a:ext cx="2309400" cy="795000"/>
          </a:xfrm>
          <a:prstGeom prst="rect">
            <a:avLst/>
          </a:prstGeom>
          <a:ln>
            <a:noFill/>
          </a:ln>
        </p:spPr>
        <p:txBody>
          <a:bodyPr spcFirstLastPara="1" wrap="square" lIns="0" tIns="0" rIns="0" bIns="0" anchor="t" anchorCtr="0">
            <a:noAutofit/>
          </a:bodyPr>
          <a:lstStyle/>
          <a:p>
            <a:pPr marL="0" lvl="0" indent="0" algn="ctr" rtl="0">
              <a:spcBef>
                <a:spcPts val="0"/>
              </a:spcBef>
              <a:spcAft>
                <a:spcPts val="0"/>
              </a:spcAft>
              <a:buNone/>
            </a:pPr>
            <a:r>
              <a:rPr lang="en-US"/>
              <a:t>XII </a:t>
            </a:r>
          </a:p>
          <a:p>
            <a:pPr marL="0" lvl="0" indent="0" algn="ctr" rtl="0">
              <a:spcBef>
                <a:spcPts val="0"/>
              </a:spcBef>
              <a:spcAft>
                <a:spcPts val="0"/>
              </a:spcAft>
              <a:buNone/>
            </a:pPr>
            <a:r>
              <a:rPr lang="en-US"/>
              <a:t>RPL-</a:t>
            </a:r>
            <a:r>
              <a:rPr lang="en-US" sz="1800"/>
              <a:t>1</a:t>
            </a:r>
          </a:p>
        </p:txBody>
      </p:sp>
      <p:sp>
        <p:nvSpPr>
          <p:cNvPr id="371" name="Google Shape;371;p43"/>
          <p:cNvSpPr txBox="1">
            <a:spLocks noGrp="1"/>
          </p:cNvSpPr>
          <p:nvPr>
            <p:ph type="title" idx="2"/>
          </p:nvPr>
        </p:nvSpPr>
        <p:spPr>
          <a:xfrm>
            <a:off x="3405275" y="3228725"/>
            <a:ext cx="2313300" cy="276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Nur Maisyijah</a:t>
            </a:r>
            <a:endParaRPr/>
          </a:p>
        </p:txBody>
      </p:sp>
      <p:sp>
        <p:nvSpPr>
          <p:cNvPr id="372" name="Google Shape;372;p43"/>
          <p:cNvSpPr txBox="1">
            <a:spLocks noGrp="1"/>
          </p:cNvSpPr>
          <p:nvPr>
            <p:ph type="subTitle" idx="3"/>
          </p:nvPr>
        </p:nvSpPr>
        <p:spPr>
          <a:xfrm>
            <a:off x="3403100" y="3718907"/>
            <a:ext cx="2313300" cy="795000"/>
          </a:xfrm>
          <a:prstGeom prst="rect">
            <a:avLst/>
          </a:prstGeom>
          <a:ln>
            <a:noFill/>
          </a:ln>
        </p:spPr>
        <p:txBody>
          <a:bodyPr spcFirstLastPara="1" wrap="square" lIns="0" tIns="0" rIns="0" bIns="0" anchor="t" anchorCtr="0">
            <a:noAutofit/>
          </a:bodyPr>
          <a:lstStyle/>
          <a:p>
            <a:pPr marL="0" lvl="0" indent="0" algn="ctr" rtl="0">
              <a:spcBef>
                <a:spcPts val="0"/>
              </a:spcBef>
              <a:spcAft>
                <a:spcPts val="0"/>
              </a:spcAft>
              <a:buNone/>
            </a:pPr>
            <a:r>
              <a:rPr lang="en-US"/>
              <a:t>XII </a:t>
            </a:r>
          </a:p>
          <a:p>
            <a:pPr marL="0" lvl="0" indent="0" algn="ctr" rtl="0">
              <a:spcBef>
                <a:spcPts val="0"/>
              </a:spcBef>
              <a:spcAft>
                <a:spcPts val="0"/>
              </a:spcAft>
              <a:buNone/>
            </a:pPr>
            <a:r>
              <a:rPr lang="en-US"/>
              <a:t>RPL-</a:t>
            </a:r>
            <a:r>
              <a:rPr lang="en-US" sz="1800"/>
              <a:t>2</a:t>
            </a:r>
          </a:p>
        </p:txBody>
      </p:sp>
      <p:sp>
        <p:nvSpPr>
          <p:cNvPr id="373" name="Google Shape;373;p43"/>
          <p:cNvSpPr txBox="1">
            <a:spLocks noGrp="1"/>
          </p:cNvSpPr>
          <p:nvPr>
            <p:ph type="title" idx="4"/>
          </p:nvPr>
        </p:nvSpPr>
        <p:spPr>
          <a:xfrm>
            <a:off x="6033051" y="3228725"/>
            <a:ext cx="2313300" cy="276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Serina Nur Aszaidah </a:t>
            </a:r>
            <a:endParaRPr/>
          </a:p>
        </p:txBody>
      </p:sp>
      <p:sp>
        <p:nvSpPr>
          <p:cNvPr id="374" name="Google Shape;374;p43"/>
          <p:cNvSpPr txBox="1">
            <a:spLocks noGrp="1"/>
          </p:cNvSpPr>
          <p:nvPr>
            <p:ph type="subTitle" idx="5"/>
          </p:nvPr>
        </p:nvSpPr>
        <p:spPr>
          <a:xfrm>
            <a:off x="6029451" y="3786556"/>
            <a:ext cx="2313300" cy="795000"/>
          </a:xfrm>
          <a:prstGeom prst="rect">
            <a:avLst/>
          </a:prstGeom>
          <a:ln>
            <a:noFill/>
          </a:ln>
        </p:spPr>
        <p:txBody>
          <a:bodyPr spcFirstLastPara="1" wrap="square" lIns="0" tIns="0" rIns="0" bIns="0" anchor="t" anchorCtr="0">
            <a:noAutofit/>
          </a:bodyPr>
          <a:lstStyle/>
          <a:p>
            <a:pPr marL="0" lvl="0" indent="0" algn="ctr" rtl="0">
              <a:spcBef>
                <a:spcPts val="0"/>
              </a:spcBef>
              <a:spcAft>
                <a:spcPts val="0"/>
              </a:spcAft>
              <a:buNone/>
            </a:pPr>
            <a:r>
              <a:rPr lang="en"/>
              <a:t>XII </a:t>
            </a:r>
          </a:p>
          <a:p>
            <a:pPr marL="0" lvl="0" indent="0" algn="ctr" rtl="0">
              <a:spcBef>
                <a:spcPts val="0"/>
              </a:spcBef>
              <a:spcAft>
                <a:spcPts val="0"/>
              </a:spcAft>
              <a:buNone/>
            </a:pPr>
            <a:r>
              <a:rPr lang="en"/>
              <a:t>RPL-</a:t>
            </a:r>
            <a:r>
              <a:rPr lang="en" sz="1800"/>
              <a:t>1</a:t>
            </a:r>
            <a:endParaRPr sz="1800"/>
          </a:p>
        </p:txBody>
      </p:sp>
      <p:sp>
        <p:nvSpPr>
          <p:cNvPr id="375" name="Google Shape;375;p43"/>
          <p:cNvSpPr txBox="1">
            <a:spLocks noGrp="1"/>
          </p:cNvSpPr>
          <p:nvPr>
            <p:ph type="title" idx="6"/>
          </p:nvPr>
        </p:nvSpPr>
        <p:spPr>
          <a:xfrm>
            <a:off x="713250" y="469500"/>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OUR TEAM</a:t>
            </a:r>
            <a:endParaRPr/>
          </a:p>
        </p:txBody>
      </p:sp>
      <p:pic>
        <p:nvPicPr>
          <p:cNvPr id="376" name="Google Shape;376;p43"/>
          <p:cNvPicPr preferRelativeResize="0"/>
          <p:nvPr/>
        </p:nvPicPr>
        <p:blipFill>
          <a:blip r:embed="rId3"/>
          <a:srcRect t="704" b="704"/>
          <a:stretch/>
        </p:blipFill>
        <p:spPr>
          <a:xfrm>
            <a:off x="1112599" y="1328574"/>
            <a:ext cx="1640700" cy="1617600"/>
          </a:xfrm>
          <a:prstGeom prst="ellipse">
            <a:avLst/>
          </a:prstGeom>
          <a:noFill/>
          <a:ln>
            <a:noFill/>
          </a:ln>
        </p:spPr>
      </p:pic>
      <p:pic>
        <p:nvPicPr>
          <p:cNvPr id="377" name="Google Shape;377;p43"/>
          <p:cNvPicPr preferRelativeResize="0"/>
          <p:nvPr/>
        </p:nvPicPr>
        <p:blipFill>
          <a:blip r:embed="rId4"/>
          <a:srcRect t="704" b="704"/>
          <a:stretch/>
        </p:blipFill>
        <p:spPr>
          <a:xfrm>
            <a:off x="3739400" y="1328574"/>
            <a:ext cx="1640700" cy="1617600"/>
          </a:xfrm>
          <a:prstGeom prst="ellipse">
            <a:avLst/>
          </a:prstGeom>
          <a:noFill/>
          <a:ln>
            <a:noFill/>
          </a:ln>
        </p:spPr>
      </p:pic>
      <p:pic>
        <p:nvPicPr>
          <p:cNvPr id="2" name="Google Shape;377;p43">
            <a:extLst>
              <a:ext uri="{FF2B5EF4-FFF2-40B4-BE49-F238E27FC236}">
                <a16:creationId xmlns:a16="http://schemas.microsoft.com/office/drawing/2014/main" id="{AEE34C39-6B47-7FE6-1450-E8D6C4D691F8}"/>
              </a:ext>
            </a:extLst>
          </p:cNvPr>
          <p:cNvPicPr preferRelativeResize="0"/>
          <p:nvPr/>
        </p:nvPicPr>
        <p:blipFill>
          <a:blip r:embed="rId5"/>
          <a:srcRect t="22274" b="22274"/>
          <a:stretch/>
        </p:blipFill>
        <p:spPr>
          <a:xfrm>
            <a:off x="6366201" y="1303779"/>
            <a:ext cx="1640700" cy="1617600"/>
          </a:xfrm>
          <a:prstGeom prst="ellipse">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grpSp>
        <p:nvGrpSpPr>
          <p:cNvPr id="494" name="Google Shape;494;p50"/>
          <p:cNvGrpSpPr/>
          <p:nvPr/>
        </p:nvGrpSpPr>
        <p:grpSpPr>
          <a:xfrm>
            <a:off x="5926600" y="986175"/>
            <a:ext cx="1884600" cy="2490300"/>
            <a:chOff x="6161675" y="809875"/>
            <a:chExt cx="1884600" cy="2490300"/>
          </a:xfrm>
        </p:grpSpPr>
        <p:sp>
          <p:nvSpPr>
            <p:cNvPr id="495" name="Google Shape;495;p50"/>
            <p:cNvSpPr/>
            <p:nvPr/>
          </p:nvSpPr>
          <p:spPr>
            <a:xfrm>
              <a:off x="6161675" y="809875"/>
              <a:ext cx="1884600" cy="2490300"/>
            </a:xfrm>
            <a:prstGeom prst="roundRect">
              <a:avLst>
                <a:gd name="adj" fmla="val 584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0"/>
            <p:cNvSpPr/>
            <p:nvPr/>
          </p:nvSpPr>
          <p:spPr>
            <a:xfrm>
              <a:off x="6710075" y="3130075"/>
              <a:ext cx="787800" cy="297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pic>
        <p:nvPicPr>
          <p:cNvPr id="497" name="Google Shape;497;p50"/>
          <p:cNvPicPr preferRelativeResize="0"/>
          <p:nvPr/>
        </p:nvPicPr>
        <p:blipFill rotWithShape="1">
          <a:blip r:embed="rId3">
            <a:alphaModFix/>
          </a:blip>
          <a:srcRect l="5091" r="48661"/>
          <a:stretch/>
        </p:blipFill>
        <p:spPr>
          <a:xfrm>
            <a:off x="6006469" y="1057450"/>
            <a:ext cx="1717200" cy="2088600"/>
          </a:xfrm>
          <a:prstGeom prst="roundRect">
            <a:avLst>
              <a:gd name="adj" fmla="val 4866"/>
            </a:avLst>
          </a:prstGeom>
          <a:noFill/>
          <a:ln>
            <a:noFill/>
          </a:ln>
        </p:spPr>
      </p:pic>
      <p:grpSp>
        <p:nvGrpSpPr>
          <p:cNvPr id="498" name="Google Shape;498;p50"/>
          <p:cNvGrpSpPr/>
          <p:nvPr/>
        </p:nvGrpSpPr>
        <p:grpSpPr>
          <a:xfrm>
            <a:off x="5001075" y="1457113"/>
            <a:ext cx="1337366" cy="2539521"/>
            <a:chOff x="5236150" y="1280813"/>
            <a:chExt cx="1337366" cy="2539521"/>
          </a:xfrm>
        </p:grpSpPr>
        <p:sp>
          <p:nvSpPr>
            <p:cNvPr id="499" name="Google Shape;499;p50"/>
            <p:cNvSpPr/>
            <p:nvPr/>
          </p:nvSpPr>
          <p:spPr>
            <a:xfrm>
              <a:off x="5236150" y="1280813"/>
              <a:ext cx="1337366" cy="2539521"/>
            </a:xfrm>
            <a:custGeom>
              <a:avLst/>
              <a:gdLst/>
              <a:ahLst/>
              <a:cxnLst/>
              <a:rect l="l" t="t" r="r" b="b"/>
              <a:pathLst>
                <a:path w="29485" h="55989" extrusionOk="0">
                  <a:moveTo>
                    <a:pt x="3405" y="0"/>
                  </a:moveTo>
                  <a:cubicBezTo>
                    <a:pt x="1521" y="0"/>
                    <a:pt x="1" y="1520"/>
                    <a:pt x="1" y="3404"/>
                  </a:cubicBezTo>
                  <a:lnTo>
                    <a:pt x="1" y="51977"/>
                  </a:lnTo>
                  <a:cubicBezTo>
                    <a:pt x="1" y="54195"/>
                    <a:pt x="1764" y="55989"/>
                    <a:pt x="4013" y="55989"/>
                  </a:cubicBezTo>
                  <a:lnTo>
                    <a:pt x="25412" y="55989"/>
                  </a:lnTo>
                  <a:cubicBezTo>
                    <a:pt x="27661" y="55989"/>
                    <a:pt x="29424" y="54165"/>
                    <a:pt x="29485" y="51977"/>
                  </a:cubicBezTo>
                  <a:lnTo>
                    <a:pt x="29485" y="3404"/>
                  </a:lnTo>
                  <a:cubicBezTo>
                    <a:pt x="29485" y="1520"/>
                    <a:pt x="27965" y="0"/>
                    <a:pt x="260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0"/>
            <p:cNvSpPr/>
            <p:nvPr/>
          </p:nvSpPr>
          <p:spPr>
            <a:xfrm>
              <a:off x="5682500" y="3625300"/>
              <a:ext cx="457200" cy="297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50"/>
          <p:cNvSpPr txBox="1">
            <a:spLocks noGrp="1"/>
          </p:cNvSpPr>
          <p:nvPr>
            <p:ph type="title"/>
          </p:nvPr>
        </p:nvSpPr>
        <p:spPr>
          <a:xfrm>
            <a:off x="1109652" y="1052637"/>
            <a:ext cx="3367812" cy="932937"/>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Praktik Kerja Lapangan (PKL)</a:t>
            </a:r>
            <a:endParaRPr/>
          </a:p>
        </p:txBody>
      </p:sp>
      <p:sp>
        <p:nvSpPr>
          <p:cNvPr id="502" name="Google Shape;502;p50"/>
          <p:cNvSpPr txBox="1">
            <a:spLocks noGrp="1"/>
          </p:cNvSpPr>
          <p:nvPr>
            <p:ph type="subTitle" idx="1"/>
          </p:nvPr>
        </p:nvSpPr>
        <p:spPr>
          <a:xfrm>
            <a:off x="561261" y="2047567"/>
            <a:ext cx="4586291" cy="2989983"/>
          </a:xfrm>
          <a:prstGeom prst="rect">
            <a:avLst/>
          </a:prstGeom>
        </p:spPr>
        <p:txBody>
          <a:bodyPr spcFirstLastPara="1" wrap="square" lIns="0" tIns="0" rIns="0" bIns="0" anchor="t" anchorCtr="0">
            <a:noAutofit/>
          </a:bodyPr>
          <a:lstStyle/>
          <a:p>
            <a:pPr marL="342900" marR="330835">
              <a:lnSpc>
                <a:spcPct val="107000"/>
              </a:lnSpc>
              <a:spcAft>
                <a:spcPts val="800"/>
              </a:spcAft>
            </a:pPr>
            <a:r>
              <a:rPr lang="id-ID" sz="1800">
                <a:effectLst/>
                <a:latin typeface="Times New Roman" panose="02020603050405020304" pitchFamily="18" charset="0"/>
                <a:ea typeface="Times New Roman" panose="02020603050405020304" pitchFamily="18" charset="0"/>
              </a:rPr>
              <a:t>Praktik Kerja Lapangan (PKL) merupakan program penting yang bertujuan untuk menghubungkan teori yang didapatkan di sekolah dengan praktik di dunia kerja. </a:t>
            </a:r>
            <a:endParaRPr lang="en-US" sz="1800">
              <a:effectLst/>
              <a:latin typeface="Calibri" panose="020F0502020204030204" pitchFamily="34" charset="0"/>
              <a:ea typeface="Calibri" panose="020F0502020204030204" pitchFamily="34" charset="0"/>
            </a:endParaRPr>
          </a:p>
        </p:txBody>
      </p:sp>
      <p:pic>
        <p:nvPicPr>
          <p:cNvPr id="503" name="Google Shape;503;p50"/>
          <p:cNvPicPr preferRelativeResize="0"/>
          <p:nvPr/>
        </p:nvPicPr>
        <p:blipFill rotWithShape="1">
          <a:blip r:embed="rId4">
            <a:alphaModFix/>
          </a:blip>
          <a:srcRect l="34301" r="34304"/>
          <a:stretch/>
        </p:blipFill>
        <p:spPr>
          <a:xfrm>
            <a:off x="5081876" y="1519106"/>
            <a:ext cx="1188300" cy="2129100"/>
          </a:xfrm>
          <a:prstGeom prst="roundRect">
            <a:avLst>
              <a:gd name="adj" fmla="val 8380"/>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5"/>
          <p:cNvSpPr/>
          <p:nvPr/>
        </p:nvSpPr>
        <p:spPr>
          <a:xfrm>
            <a:off x="5287281" y="778844"/>
            <a:ext cx="2308500" cy="4116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5"/>
          <p:cNvSpPr txBox="1">
            <a:spLocks noGrp="1"/>
          </p:cNvSpPr>
          <p:nvPr>
            <p:ph type="subTitle" idx="1"/>
          </p:nvPr>
        </p:nvSpPr>
        <p:spPr>
          <a:xfrm>
            <a:off x="504503" y="3321301"/>
            <a:ext cx="3361253" cy="1044874"/>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2000"/>
              <a:t>02 </a:t>
            </a:r>
            <a:r>
              <a:rPr lang="en"/>
              <a:t>September </a:t>
            </a:r>
            <a:r>
              <a:rPr lang="en" sz="1800"/>
              <a:t>2024</a:t>
            </a:r>
            <a:r>
              <a:rPr lang="en"/>
              <a:t> – </a:t>
            </a:r>
            <a:r>
              <a:rPr lang="en" sz="2000"/>
              <a:t>22 </a:t>
            </a:r>
            <a:r>
              <a:rPr lang="en"/>
              <a:t>November </a:t>
            </a:r>
            <a:r>
              <a:rPr lang="en" sz="1800"/>
              <a:t>2024</a:t>
            </a:r>
            <a:endParaRPr sz="1800"/>
          </a:p>
        </p:txBody>
      </p:sp>
      <p:sp>
        <p:nvSpPr>
          <p:cNvPr id="391" name="Google Shape;391;p45"/>
          <p:cNvSpPr txBox="1">
            <a:spLocks noGrp="1"/>
          </p:cNvSpPr>
          <p:nvPr>
            <p:ph type="subTitle" idx="2"/>
          </p:nvPr>
        </p:nvSpPr>
        <p:spPr>
          <a:xfrm>
            <a:off x="4315512" y="1253373"/>
            <a:ext cx="4445325" cy="2380279"/>
          </a:xfrm>
          <a:prstGeom prst="rect">
            <a:avLst/>
          </a:prstGeom>
        </p:spPr>
        <p:txBody>
          <a:bodyPr spcFirstLastPara="1" wrap="square" lIns="0" tIns="0" rIns="0" bIns="0" anchor="t" anchorCtr="0">
            <a:noAutofit/>
          </a:bodyPr>
          <a:lstStyle/>
          <a:p>
            <a:pPr marL="0" lvl="0" indent="0" rtl="0">
              <a:spcBef>
                <a:spcPts val="0"/>
              </a:spcBef>
              <a:spcAft>
                <a:spcPts val="0"/>
              </a:spcAft>
              <a:buNone/>
            </a:pPr>
            <a:r>
              <a:rPr lang="en-US" sz="1400" b="0" i="0">
                <a:solidFill>
                  <a:schemeClr val="tx1"/>
                </a:solidFill>
                <a:effectLst/>
                <a:latin typeface="Roboto" panose="02000000000000000000" pitchFamily="2" charset="0"/>
              </a:rPr>
              <a:t>Gamelab Indonesia adalah lembaga pendidikan dan pelatihan kerja yang didirikan oleh PT Educa Sisfomedia Indonesia (Educa Studio) berdiri sejak tahun 2011 (13 tahun). Berdirinya lembaga ini berawal dari kebutuhan talent di industri game development hingga Educa Studio menggagas sebuah talent pool dengan format training course bertajuk Gamelab Indonesia.</a:t>
            </a:r>
            <a:endParaRPr sz="1400">
              <a:solidFill>
                <a:schemeClr val="tx1"/>
              </a:solidFill>
            </a:endParaRPr>
          </a:p>
        </p:txBody>
      </p:sp>
      <p:sp>
        <p:nvSpPr>
          <p:cNvPr id="392" name="Google Shape;392;p45"/>
          <p:cNvSpPr/>
          <p:nvPr/>
        </p:nvSpPr>
        <p:spPr>
          <a:xfrm>
            <a:off x="6156982" y="150817"/>
            <a:ext cx="569100" cy="569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5"/>
          <p:cNvSpPr/>
          <p:nvPr/>
        </p:nvSpPr>
        <p:spPr>
          <a:xfrm>
            <a:off x="1823173" y="2234621"/>
            <a:ext cx="569100" cy="569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5"/>
          <p:cNvSpPr/>
          <p:nvPr/>
        </p:nvSpPr>
        <p:spPr>
          <a:xfrm>
            <a:off x="953482" y="2899525"/>
            <a:ext cx="23085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5"/>
          <p:cNvSpPr txBox="1">
            <a:spLocks noGrp="1"/>
          </p:cNvSpPr>
          <p:nvPr>
            <p:ph type="title"/>
          </p:nvPr>
        </p:nvSpPr>
        <p:spPr>
          <a:xfrm>
            <a:off x="658421" y="2913163"/>
            <a:ext cx="2898600" cy="394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Waktu</a:t>
            </a:r>
            <a:endParaRPr/>
          </a:p>
        </p:txBody>
      </p:sp>
      <p:sp>
        <p:nvSpPr>
          <p:cNvPr id="398" name="Google Shape;398;p45"/>
          <p:cNvSpPr txBox="1">
            <a:spLocks noGrp="1"/>
          </p:cNvSpPr>
          <p:nvPr>
            <p:ph type="subTitle" idx="3"/>
          </p:nvPr>
        </p:nvSpPr>
        <p:spPr>
          <a:xfrm>
            <a:off x="4992231" y="778844"/>
            <a:ext cx="2898600" cy="39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Tempat</a:t>
            </a:r>
            <a:endParaRPr/>
          </a:p>
        </p:txBody>
      </p:sp>
      <p:grpSp>
        <p:nvGrpSpPr>
          <p:cNvPr id="6813" name="Google Shape;6813;p88"/>
          <p:cNvGrpSpPr/>
          <p:nvPr/>
        </p:nvGrpSpPr>
        <p:grpSpPr>
          <a:xfrm>
            <a:off x="1927287" y="2355453"/>
            <a:ext cx="360868" cy="367261"/>
            <a:chOff x="-65144125" y="4094450"/>
            <a:chExt cx="311900" cy="317425"/>
          </a:xfrm>
          <a:solidFill>
            <a:schemeClr val="bg1">
              <a:lumMod val="90000"/>
            </a:schemeClr>
          </a:solidFill>
        </p:grpSpPr>
        <p:sp>
          <p:nvSpPr>
            <p:cNvPr id="6814" name="Google Shape;6814;p88"/>
            <p:cNvSpPr/>
            <p:nvPr/>
          </p:nvSpPr>
          <p:spPr>
            <a:xfrm>
              <a:off x="-65079527" y="4183447"/>
              <a:ext cx="185900" cy="185900"/>
            </a:xfrm>
            <a:custGeom>
              <a:avLst/>
              <a:gdLst/>
              <a:ahLst/>
              <a:cxnLst/>
              <a:rect l="l" t="t" r="r" b="b"/>
              <a:pathLst>
                <a:path w="7436" h="7436" extrusionOk="0">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815" name="Google Shape;6815;p88"/>
            <p:cNvSpPr/>
            <p:nvPr/>
          </p:nvSpPr>
          <p:spPr>
            <a:xfrm>
              <a:off x="-65039375" y="4094450"/>
              <a:ext cx="104775" cy="19700"/>
            </a:xfrm>
            <a:custGeom>
              <a:avLst/>
              <a:gdLst/>
              <a:ahLst/>
              <a:cxnLst/>
              <a:rect l="l" t="t" r="r" b="b"/>
              <a:pathLst>
                <a:path w="4191" h="788" extrusionOk="0">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6" name="Google Shape;6816;p88"/>
            <p:cNvSpPr/>
            <p:nvPr/>
          </p:nvSpPr>
          <p:spPr>
            <a:xfrm>
              <a:off x="-65144125" y="4121025"/>
              <a:ext cx="311900" cy="290850"/>
            </a:xfrm>
            <a:custGeom>
              <a:avLst/>
              <a:gdLst/>
              <a:ahLst/>
              <a:cxnLst/>
              <a:rect l="l" t="t" r="r" b="b"/>
              <a:pathLst>
                <a:path w="12476" h="11634" extrusionOk="0">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8292;p90">
            <a:extLst>
              <a:ext uri="{FF2B5EF4-FFF2-40B4-BE49-F238E27FC236}">
                <a16:creationId xmlns:a16="http://schemas.microsoft.com/office/drawing/2014/main" id="{911BBF1D-2B2A-B246-8034-638551ED10B6}"/>
              </a:ext>
            </a:extLst>
          </p:cNvPr>
          <p:cNvGrpSpPr/>
          <p:nvPr/>
        </p:nvGrpSpPr>
        <p:grpSpPr>
          <a:xfrm>
            <a:off x="6263823" y="257541"/>
            <a:ext cx="355416" cy="355652"/>
            <a:chOff x="-10391650" y="3180600"/>
            <a:chExt cx="352875" cy="353075"/>
          </a:xfrm>
          <a:solidFill>
            <a:schemeClr val="bg1">
              <a:lumMod val="90000"/>
            </a:schemeClr>
          </a:solidFill>
        </p:grpSpPr>
        <p:sp>
          <p:nvSpPr>
            <p:cNvPr id="3" name="Google Shape;8293;p90">
              <a:extLst>
                <a:ext uri="{FF2B5EF4-FFF2-40B4-BE49-F238E27FC236}">
                  <a16:creationId xmlns:a16="http://schemas.microsoft.com/office/drawing/2014/main" id="{B0700533-EF62-F372-D9AF-3CC08AC6FFB0}"/>
                </a:ext>
              </a:extLst>
            </p:cNvPr>
            <p:cNvSpPr/>
            <p:nvPr/>
          </p:nvSpPr>
          <p:spPr>
            <a:xfrm>
              <a:off x="-10390875" y="3263500"/>
              <a:ext cx="352100" cy="42550"/>
            </a:xfrm>
            <a:custGeom>
              <a:avLst/>
              <a:gdLst/>
              <a:ahLst/>
              <a:cxnLst/>
              <a:rect l="l" t="t" r="r" b="b"/>
              <a:pathLst>
                <a:path w="14084" h="1702" extrusionOk="0">
                  <a:moveTo>
                    <a:pt x="820" y="1"/>
                  </a:moveTo>
                  <a:cubicBezTo>
                    <a:pt x="347" y="1"/>
                    <a:pt x="1" y="379"/>
                    <a:pt x="1" y="851"/>
                  </a:cubicBezTo>
                  <a:lnTo>
                    <a:pt x="1" y="1261"/>
                  </a:lnTo>
                  <a:cubicBezTo>
                    <a:pt x="1" y="1513"/>
                    <a:pt x="190" y="1702"/>
                    <a:pt x="410" y="1702"/>
                  </a:cubicBezTo>
                  <a:lnTo>
                    <a:pt x="13674" y="1702"/>
                  </a:lnTo>
                  <a:cubicBezTo>
                    <a:pt x="13894" y="1702"/>
                    <a:pt x="14083" y="1513"/>
                    <a:pt x="14083" y="1261"/>
                  </a:cubicBezTo>
                  <a:lnTo>
                    <a:pt x="14083" y="851"/>
                  </a:lnTo>
                  <a:cubicBezTo>
                    <a:pt x="14083" y="410"/>
                    <a:pt x="13705" y="1"/>
                    <a:pt x="1326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294;p90">
              <a:extLst>
                <a:ext uri="{FF2B5EF4-FFF2-40B4-BE49-F238E27FC236}">
                  <a16:creationId xmlns:a16="http://schemas.microsoft.com/office/drawing/2014/main" id="{480BFF11-1553-A80B-80B8-38D4F119EED2}"/>
                </a:ext>
              </a:extLst>
            </p:cNvPr>
            <p:cNvSpPr/>
            <p:nvPr/>
          </p:nvSpPr>
          <p:spPr>
            <a:xfrm>
              <a:off x="-10391650" y="3451750"/>
              <a:ext cx="352875" cy="81925"/>
            </a:xfrm>
            <a:custGeom>
              <a:avLst/>
              <a:gdLst/>
              <a:ahLst/>
              <a:cxnLst/>
              <a:rect l="l" t="t" r="r" b="b"/>
              <a:pathLst>
                <a:path w="14115" h="3277" extrusionOk="0">
                  <a:moveTo>
                    <a:pt x="2079" y="0"/>
                  </a:moveTo>
                  <a:cubicBezTo>
                    <a:pt x="1418" y="0"/>
                    <a:pt x="819" y="536"/>
                    <a:pt x="819" y="1229"/>
                  </a:cubicBezTo>
                  <a:lnTo>
                    <a:pt x="819" y="1607"/>
                  </a:lnTo>
                  <a:cubicBezTo>
                    <a:pt x="347" y="1607"/>
                    <a:pt x="0" y="1954"/>
                    <a:pt x="0" y="2458"/>
                  </a:cubicBezTo>
                  <a:lnTo>
                    <a:pt x="0" y="2867"/>
                  </a:lnTo>
                  <a:cubicBezTo>
                    <a:pt x="0" y="3119"/>
                    <a:pt x="189" y="3277"/>
                    <a:pt x="378" y="3277"/>
                  </a:cubicBezTo>
                  <a:lnTo>
                    <a:pt x="13642" y="3277"/>
                  </a:lnTo>
                  <a:cubicBezTo>
                    <a:pt x="13894" y="3277"/>
                    <a:pt x="14083" y="3088"/>
                    <a:pt x="14083" y="2867"/>
                  </a:cubicBezTo>
                  <a:lnTo>
                    <a:pt x="14083" y="2458"/>
                  </a:lnTo>
                  <a:cubicBezTo>
                    <a:pt x="14114" y="1954"/>
                    <a:pt x="13736" y="1607"/>
                    <a:pt x="13295" y="1607"/>
                  </a:cubicBezTo>
                  <a:lnTo>
                    <a:pt x="13295" y="1229"/>
                  </a:lnTo>
                  <a:cubicBezTo>
                    <a:pt x="13295" y="567"/>
                    <a:pt x="12760" y="0"/>
                    <a:pt x="120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295;p90">
              <a:extLst>
                <a:ext uri="{FF2B5EF4-FFF2-40B4-BE49-F238E27FC236}">
                  <a16:creationId xmlns:a16="http://schemas.microsoft.com/office/drawing/2014/main" id="{CCA8346F-6C37-1EEF-D894-AD505765EBE5}"/>
                </a:ext>
              </a:extLst>
            </p:cNvPr>
            <p:cNvSpPr/>
            <p:nvPr/>
          </p:nvSpPr>
          <p:spPr>
            <a:xfrm>
              <a:off x="-10327075" y="3180600"/>
              <a:ext cx="223700" cy="62450"/>
            </a:xfrm>
            <a:custGeom>
              <a:avLst/>
              <a:gdLst/>
              <a:ahLst/>
              <a:cxnLst/>
              <a:rect l="l" t="t" r="r" b="b"/>
              <a:pathLst>
                <a:path w="8948" h="2498" extrusionOk="0">
                  <a:moveTo>
                    <a:pt x="4490" y="1"/>
                  </a:moveTo>
                  <a:cubicBezTo>
                    <a:pt x="4419" y="1"/>
                    <a:pt x="4348" y="24"/>
                    <a:pt x="4285" y="72"/>
                  </a:cubicBezTo>
                  <a:lnTo>
                    <a:pt x="0" y="2498"/>
                  </a:lnTo>
                  <a:lnTo>
                    <a:pt x="8948" y="2498"/>
                  </a:lnTo>
                  <a:lnTo>
                    <a:pt x="4695" y="72"/>
                  </a:lnTo>
                  <a:cubicBezTo>
                    <a:pt x="4632" y="24"/>
                    <a:pt x="4561" y="1"/>
                    <a:pt x="449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296;p90">
              <a:extLst>
                <a:ext uri="{FF2B5EF4-FFF2-40B4-BE49-F238E27FC236}">
                  <a16:creationId xmlns:a16="http://schemas.microsoft.com/office/drawing/2014/main" id="{157F1368-A8F2-236E-0F36-55693BD7B7DB}"/>
                </a:ext>
              </a:extLst>
            </p:cNvPr>
            <p:cNvSpPr/>
            <p:nvPr/>
          </p:nvSpPr>
          <p:spPr>
            <a:xfrm>
              <a:off x="-10245950" y="3325725"/>
              <a:ext cx="61450" cy="104775"/>
            </a:xfrm>
            <a:custGeom>
              <a:avLst/>
              <a:gdLst/>
              <a:ahLst/>
              <a:cxnLst/>
              <a:rect l="l" t="t" r="r" b="b"/>
              <a:pathLst>
                <a:path w="2458" h="4191" extrusionOk="0">
                  <a:moveTo>
                    <a:pt x="0" y="1"/>
                  </a:moveTo>
                  <a:lnTo>
                    <a:pt x="0" y="4191"/>
                  </a:lnTo>
                  <a:lnTo>
                    <a:pt x="2458" y="4191"/>
                  </a:lnTo>
                  <a:lnTo>
                    <a:pt x="245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297;p90">
              <a:extLst>
                <a:ext uri="{FF2B5EF4-FFF2-40B4-BE49-F238E27FC236}">
                  <a16:creationId xmlns:a16="http://schemas.microsoft.com/office/drawing/2014/main" id="{0969661D-7EC5-0BCF-8EFC-6877D4725E5C}"/>
                </a:ext>
              </a:extLst>
            </p:cNvPr>
            <p:cNvSpPr/>
            <p:nvPr/>
          </p:nvSpPr>
          <p:spPr>
            <a:xfrm>
              <a:off x="-10142775" y="3325725"/>
              <a:ext cx="63025" cy="104775"/>
            </a:xfrm>
            <a:custGeom>
              <a:avLst/>
              <a:gdLst/>
              <a:ahLst/>
              <a:cxnLst/>
              <a:rect l="l" t="t" r="r" b="b"/>
              <a:pathLst>
                <a:path w="2521" h="4191" extrusionOk="0">
                  <a:moveTo>
                    <a:pt x="1" y="1"/>
                  </a:moveTo>
                  <a:lnTo>
                    <a:pt x="1" y="4191"/>
                  </a:lnTo>
                  <a:lnTo>
                    <a:pt x="2521" y="4191"/>
                  </a:lnTo>
                  <a:lnTo>
                    <a:pt x="252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298;p90">
              <a:extLst>
                <a:ext uri="{FF2B5EF4-FFF2-40B4-BE49-F238E27FC236}">
                  <a16:creationId xmlns:a16="http://schemas.microsoft.com/office/drawing/2014/main" id="{F53D71D0-37E8-9301-7D41-9AF2C0D8A977}"/>
                </a:ext>
              </a:extLst>
            </p:cNvPr>
            <p:cNvSpPr/>
            <p:nvPr/>
          </p:nvSpPr>
          <p:spPr>
            <a:xfrm>
              <a:off x="-10350700" y="3325725"/>
              <a:ext cx="62250" cy="104775"/>
            </a:xfrm>
            <a:custGeom>
              <a:avLst/>
              <a:gdLst/>
              <a:ahLst/>
              <a:cxnLst/>
              <a:rect l="l" t="t" r="r" b="b"/>
              <a:pathLst>
                <a:path w="2490" h="4191" extrusionOk="0">
                  <a:moveTo>
                    <a:pt x="0" y="1"/>
                  </a:moveTo>
                  <a:lnTo>
                    <a:pt x="0" y="4191"/>
                  </a:lnTo>
                  <a:lnTo>
                    <a:pt x="2489" y="4191"/>
                  </a:lnTo>
                  <a:lnTo>
                    <a:pt x="248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59"/>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Kegiatan Selama PKL</a:t>
            </a:r>
            <a:endParaRPr/>
          </a:p>
        </p:txBody>
      </p:sp>
      <p:sp>
        <p:nvSpPr>
          <p:cNvPr id="801" name="Google Shape;801;p59"/>
          <p:cNvSpPr/>
          <p:nvPr/>
        </p:nvSpPr>
        <p:spPr>
          <a:xfrm>
            <a:off x="225416" y="3254612"/>
            <a:ext cx="2013001"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9"/>
          <p:cNvSpPr txBox="1">
            <a:spLocks noGrp="1"/>
          </p:cNvSpPr>
          <p:nvPr>
            <p:ph type="title"/>
          </p:nvPr>
        </p:nvSpPr>
        <p:spPr>
          <a:xfrm>
            <a:off x="247016" y="3322262"/>
            <a:ext cx="2018973" cy="276300"/>
          </a:xfrm>
          <a:prstGeom prst="rect">
            <a:avLst/>
          </a:prstGeom>
          <a:ln>
            <a:noFill/>
          </a:ln>
        </p:spPr>
        <p:txBody>
          <a:bodyPr spcFirstLastPara="1" wrap="square" lIns="0" tIns="0" rIns="0" bIns="0" anchor="ctr" anchorCtr="0">
            <a:noAutofit/>
          </a:bodyPr>
          <a:lstStyle/>
          <a:p>
            <a:pPr marL="0" lvl="0" indent="0" algn="ctr" rtl="0">
              <a:spcBef>
                <a:spcPts val="0"/>
              </a:spcBef>
              <a:spcAft>
                <a:spcPts val="0"/>
              </a:spcAft>
              <a:buNone/>
            </a:pPr>
            <a:r>
              <a:rPr lang="en" sz="2000" b="1">
                <a:solidFill>
                  <a:schemeClr val="lt2"/>
                </a:solidFill>
                <a:latin typeface="Syne"/>
                <a:ea typeface="Syne"/>
                <a:cs typeface="Syne"/>
                <a:sym typeface="Syne"/>
              </a:rPr>
              <a:t>On Boarding</a:t>
            </a:r>
            <a:endParaRPr/>
          </a:p>
        </p:txBody>
      </p:sp>
      <p:sp>
        <p:nvSpPr>
          <p:cNvPr id="803" name="Google Shape;803;p59"/>
          <p:cNvSpPr txBox="1">
            <a:spLocks noGrp="1"/>
          </p:cNvSpPr>
          <p:nvPr>
            <p:ph type="subTitle" idx="4294967295"/>
          </p:nvPr>
        </p:nvSpPr>
        <p:spPr>
          <a:xfrm>
            <a:off x="381900" y="3748012"/>
            <a:ext cx="1586626" cy="762900"/>
          </a:xfrm>
          <a:prstGeom prst="rect">
            <a:avLst/>
          </a:prstGeom>
          <a:ln>
            <a:noFill/>
          </a:ln>
        </p:spPr>
        <p:txBody>
          <a:bodyPr spcFirstLastPara="1" wrap="square" lIns="0" tIns="0" rIns="0" bIns="0" anchor="t" anchorCtr="0">
            <a:noAutofit/>
          </a:bodyPr>
          <a:lstStyle/>
          <a:p>
            <a:pPr marL="0" lvl="0" indent="0" algn="ctr" rtl="0">
              <a:spcBef>
                <a:spcPts val="0"/>
              </a:spcBef>
              <a:spcAft>
                <a:spcPts val="1200"/>
              </a:spcAft>
              <a:buNone/>
            </a:pPr>
            <a:r>
              <a:rPr lang="en" sz="1400"/>
              <a:t>02 September 2024</a:t>
            </a:r>
            <a:endParaRPr sz="1400"/>
          </a:p>
        </p:txBody>
      </p:sp>
      <p:sp>
        <p:nvSpPr>
          <p:cNvPr id="804" name="Google Shape;804;p59"/>
          <p:cNvSpPr/>
          <p:nvPr/>
        </p:nvSpPr>
        <p:spPr>
          <a:xfrm>
            <a:off x="617650" y="1290411"/>
            <a:ext cx="1160700" cy="1160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9"/>
          <p:cNvSpPr/>
          <p:nvPr/>
        </p:nvSpPr>
        <p:spPr>
          <a:xfrm>
            <a:off x="463600" y="1136357"/>
            <a:ext cx="1468800" cy="1468800"/>
          </a:xfrm>
          <a:prstGeom prst="arc">
            <a:avLst>
              <a:gd name="adj1" fmla="val 5506684"/>
              <a:gd name="adj2" fmla="val 16235105"/>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6" name="Google Shape;806;p59"/>
          <p:cNvCxnSpPr>
            <a:stCxn id="805" idx="0"/>
            <a:endCxn id="807" idx="0"/>
          </p:cNvCxnSpPr>
          <p:nvPr/>
        </p:nvCxnSpPr>
        <p:spPr>
          <a:xfrm>
            <a:off x="1175213" y="2604803"/>
            <a:ext cx="300" cy="289200"/>
          </a:xfrm>
          <a:prstGeom prst="straightConnector1">
            <a:avLst/>
          </a:prstGeom>
          <a:noFill/>
          <a:ln w="9525" cap="flat" cmpd="sng">
            <a:solidFill>
              <a:schemeClr val="dk2"/>
            </a:solidFill>
            <a:prstDash val="solid"/>
            <a:round/>
            <a:headEnd type="none" w="med" len="med"/>
            <a:tailEnd type="none" w="med" len="med"/>
          </a:ln>
        </p:spPr>
      </p:cxnSp>
      <p:cxnSp>
        <p:nvCxnSpPr>
          <p:cNvPr id="808" name="Google Shape;808;p59"/>
          <p:cNvCxnSpPr>
            <a:endCxn id="807" idx="2"/>
          </p:cNvCxnSpPr>
          <p:nvPr/>
        </p:nvCxnSpPr>
        <p:spPr>
          <a:xfrm>
            <a:off x="456937" y="2953032"/>
            <a:ext cx="659400" cy="0"/>
          </a:xfrm>
          <a:prstGeom prst="straightConnector1">
            <a:avLst/>
          </a:prstGeom>
          <a:noFill/>
          <a:ln w="9525" cap="flat" cmpd="sng">
            <a:solidFill>
              <a:schemeClr val="dk2"/>
            </a:solidFill>
            <a:prstDash val="solid"/>
            <a:round/>
            <a:headEnd type="none" w="med" len="med"/>
            <a:tailEnd type="none" w="med" len="med"/>
          </a:ln>
        </p:spPr>
      </p:cxnSp>
      <p:sp>
        <p:nvSpPr>
          <p:cNvPr id="807" name="Google Shape;807;p59"/>
          <p:cNvSpPr/>
          <p:nvPr/>
        </p:nvSpPr>
        <p:spPr>
          <a:xfrm>
            <a:off x="1116337" y="2893932"/>
            <a:ext cx="118200" cy="11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9" name="Google Shape;809;p59"/>
          <p:cNvCxnSpPr>
            <a:cxnSpLocks/>
            <a:stCxn id="807" idx="6"/>
            <a:endCxn id="810" idx="2"/>
          </p:cNvCxnSpPr>
          <p:nvPr/>
        </p:nvCxnSpPr>
        <p:spPr>
          <a:xfrm>
            <a:off x="1234537" y="2953032"/>
            <a:ext cx="2140453" cy="12000"/>
          </a:xfrm>
          <a:prstGeom prst="straightConnector1">
            <a:avLst/>
          </a:prstGeom>
          <a:noFill/>
          <a:ln w="9525" cap="flat" cmpd="sng">
            <a:solidFill>
              <a:schemeClr val="dk2"/>
            </a:solidFill>
            <a:prstDash val="solid"/>
            <a:round/>
            <a:headEnd type="none" w="med" len="med"/>
            <a:tailEnd type="none" w="med" len="med"/>
          </a:ln>
        </p:spPr>
      </p:cxnSp>
      <p:sp>
        <p:nvSpPr>
          <p:cNvPr id="810" name="Google Shape;810;p59"/>
          <p:cNvSpPr/>
          <p:nvPr/>
        </p:nvSpPr>
        <p:spPr>
          <a:xfrm>
            <a:off x="3374990" y="2905932"/>
            <a:ext cx="118200" cy="11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11" name="Google Shape;811;p59"/>
          <p:cNvCxnSpPr>
            <a:cxnSpLocks/>
            <a:stCxn id="810" idx="6"/>
            <a:endCxn id="812" idx="2"/>
          </p:cNvCxnSpPr>
          <p:nvPr/>
        </p:nvCxnSpPr>
        <p:spPr>
          <a:xfrm>
            <a:off x="3493190" y="2965032"/>
            <a:ext cx="2139197" cy="13"/>
          </a:xfrm>
          <a:prstGeom prst="straightConnector1">
            <a:avLst/>
          </a:prstGeom>
          <a:noFill/>
          <a:ln w="9525" cap="flat" cmpd="sng">
            <a:solidFill>
              <a:schemeClr val="dk2"/>
            </a:solidFill>
            <a:prstDash val="solid"/>
            <a:round/>
            <a:headEnd type="none" w="med" len="med"/>
            <a:tailEnd type="none" w="med" len="med"/>
          </a:ln>
        </p:spPr>
      </p:cxnSp>
      <p:sp>
        <p:nvSpPr>
          <p:cNvPr id="812" name="Google Shape;812;p59"/>
          <p:cNvSpPr/>
          <p:nvPr/>
        </p:nvSpPr>
        <p:spPr>
          <a:xfrm>
            <a:off x="5632387" y="2905945"/>
            <a:ext cx="118200" cy="11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13" name="Google Shape;813;p59"/>
          <p:cNvCxnSpPr>
            <a:stCxn id="812" idx="6"/>
            <a:endCxn id="814" idx="2"/>
          </p:cNvCxnSpPr>
          <p:nvPr/>
        </p:nvCxnSpPr>
        <p:spPr>
          <a:xfrm>
            <a:off x="5750587" y="2965045"/>
            <a:ext cx="1995300" cy="0"/>
          </a:xfrm>
          <a:prstGeom prst="straightConnector1">
            <a:avLst/>
          </a:prstGeom>
          <a:noFill/>
          <a:ln w="9525" cap="flat" cmpd="sng">
            <a:solidFill>
              <a:schemeClr val="dk2"/>
            </a:solidFill>
            <a:prstDash val="solid"/>
            <a:round/>
            <a:headEnd type="none" w="med" len="med"/>
            <a:tailEnd type="none" w="med" len="med"/>
          </a:ln>
        </p:spPr>
      </p:cxnSp>
      <p:sp>
        <p:nvSpPr>
          <p:cNvPr id="814" name="Google Shape;814;p59"/>
          <p:cNvSpPr/>
          <p:nvPr/>
        </p:nvSpPr>
        <p:spPr>
          <a:xfrm>
            <a:off x="7745962" y="2905932"/>
            <a:ext cx="118200" cy="11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9"/>
          <p:cNvSpPr/>
          <p:nvPr/>
        </p:nvSpPr>
        <p:spPr>
          <a:xfrm>
            <a:off x="2334811" y="3254612"/>
            <a:ext cx="236921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9"/>
          <p:cNvSpPr txBox="1">
            <a:spLocks noGrp="1"/>
          </p:cNvSpPr>
          <p:nvPr>
            <p:ph type="title"/>
          </p:nvPr>
        </p:nvSpPr>
        <p:spPr>
          <a:xfrm>
            <a:off x="2356411" y="3322262"/>
            <a:ext cx="2347610" cy="276300"/>
          </a:xfrm>
          <a:prstGeom prst="rect">
            <a:avLst/>
          </a:prstGeom>
          <a:ln>
            <a:noFill/>
          </a:ln>
        </p:spPr>
        <p:txBody>
          <a:bodyPr spcFirstLastPara="1" wrap="square" lIns="0" tIns="0" rIns="0" bIns="0" anchor="ctr" anchorCtr="0">
            <a:noAutofit/>
          </a:bodyPr>
          <a:lstStyle/>
          <a:p>
            <a:pPr marL="0" lvl="0" indent="0" algn="ctr" rtl="0">
              <a:spcBef>
                <a:spcPts val="0"/>
              </a:spcBef>
              <a:spcAft>
                <a:spcPts val="0"/>
              </a:spcAft>
              <a:buNone/>
            </a:pPr>
            <a:r>
              <a:rPr lang="en" sz="2000" b="1">
                <a:solidFill>
                  <a:schemeClr val="lt2"/>
                </a:solidFill>
                <a:latin typeface="Syne"/>
                <a:ea typeface="Syne"/>
                <a:cs typeface="Syne"/>
                <a:sym typeface="Syne"/>
              </a:rPr>
              <a:t>Mengikuti Class</a:t>
            </a:r>
            <a:endParaRPr/>
          </a:p>
        </p:txBody>
      </p:sp>
      <p:sp>
        <p:nvSpPr>
          <p:cNvPr id="817" name="Google Shape;817;p59"/>
          <p:cNvSpPr txBox="1">
            <a:spLocks noGrp="1"/>
          </p:cNvSpPr>
          <p:nvPr>
            <p:ph type="subTitle" idx="4294967295"/>
          </p:nvPr>
        </p:nvSpPr>
        <p:spPr>
          <a:xfrm>
            <a:off x="2564557" y="3734166"/>
            <a:ext cx="1931319" cy="762900"/>
          </a:xfrm>
          <a:prstGeom prst="rect">
            <a:avLst/>
          </a:prstGeom>
          <a:ln>
            <a:noFill/>
          </a:ln>
        </p:spPr>
        <p:txBody>
          <a:bodyPr spcFirstLastPara="1" wrap="square" lIns="0" tIns="0" rIns="0" bIns="0" anchor="t" anchorCtr="0">
            <a:noAutofit/>
          </a:bodyPr>
          <a:lstStyle/>
          <a:p>
            <a:pPr marL="0" lvl="0" indent="0" algn="ctr" rtl="0">
              <a:spcBef>
                <a:spcPts val="0"/>
              </a:spcBef>
              <a:spcAft>
                <a:spcPts val="0"/>
              </a:spcAft>
              <a:buNone/>
            </a:pPr>
            <a:r>
              <a:rPr lang="en" sz="1400"/>
              <a:t>02 September 2024 – 29 September 2024</a:t>
            </a:r>
            <a:endParaRPr sz="1400"/>
          </a:p>
        </p:txBody>
      </p:sp>
      <p:cxnSp>
        <p:nvCxnSpPr>
          <p:cNvPr id="818" name="Google Shape;818;p59"/>
          <p:cNvCxnSpPr>
            <a:stCxn id="814" idx="6"/>
          </p:cNvCxnSpPr>
          <p:nvPr/>
        </p:nvCxnSpPr>
        <p:spPr>
          <a:xfrm>
            <a:off x="7864162" y="2965032"/>
            <a:ext cx="592200" cy="0"/>
          </a:xfrm>
          <a:prstGeom prst="straightConnector1">
            <a:avLst/>
          </a:prstGeom>
          <a:noFill/>
          <a:ln w="9525" cap="flat" cmpd="sng">
            <a:solidFill>
              <a:schemeClr val="dk2"/>
            </a:solidFill>
            <a:prstDash val="solid"/>
            <a:round/>
            <a:headEnd type="none" w="med" len="med"/>
            <a:tailEnd type="none" w="med" len="med"/>
          </a:ln>
        </p:spPr>
      </p:cxnSp>
      <p:sp>
        <p:nvSpPr>
          <p:cNvPr id="819" name="Google Shape;819;p59"/>
          <p:cNvSpPr/>
          <p:nvPr/>
        </p:nvSpPr>
        <p:spPr>
          <a:xfrm>
            <a:off x="4800415" y="3261381"/>
            <a:ext cx="19953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9"/>
          <p:cNvSpPr txBox="1">
            <a:spLocks noGrp="1"/>
          </p:cNvSpPr>
          <p:nvPr>
            <p:ph type="title"/>
          </p:nvPr>
        </p:nvSpPr>
        <p:spPr>
          <a:xfrm>
            <a:off x="4822014" y="3329031"/>
            <a:ext cx="1904063" cy="276300"/>
          </a:xfrm>
          <a:prstGeom prst="rect">
            <a:avLst/>
          </a:prstGeom>
          <a:ln>
            <a:noFill/>
          </a:ln>
        </p:spPr>
        <p:txBody>
          <a:bodyPr spcFirstLastPara="1" wrap="square" lIns="0" tIns="0" rIns="0" bIns="0" anchor="ctr" anchorCtr="0">
            <a:noAutofit/>
          </a:bodyPr>
          <a:lstStyle/>
          <a:p>
            <a:pPr marL="0" lvl="0" indent="0" algn="ctr" rtl="0">
              <a:spcBef>
                <a:spcPts val="0"/>
              </a:spcBef>
              <a:spcAft>
                <a:spcPts val="0"/>
              </a:spcAft>
              <a:buNone/>
            </a:pPr>
            <a:r>
              <a:rPr lang="en" sz="2000" b="1">
                <a:solidFill>
                  <a:schemeClr val="lt2"/>
                </a:solidFill>
                <a:latin typeface="Syne"/>
                <a:ea typeface="Syne"/>
                <a:cs typeface="Syne"/>
                <a:sym typeface="Syne"/>
              </a:rPr>
              <a:t>Studi Kasus 1</a:t>
            </a:r>
            <a:endParaRPr/>
          </a:p>
        </p:txBody>
      </p:sp>
      <p:sp>
        <p:nvSpPr>
          <p:cNvPr id="821" name="Google Shape;821;p59"/>
          <p:cNvSpPr txBox="1">
            <a:spLocks noGrp="1"/>
          </p:cNvSpPr>
          <p:nvPr>
            <p:ph type="subTitle" idx="4294967295"/>
          </p:nvPr>
        </p:nvSpPr>
        <p:spPr>
          <a:xfrm>
            <a:off x="4923145" y="3740666"/>
            <a:ext cx="1839877" cy="762900"/>
          </a:xfrm>
          <a:prstGeom prst="rect">
            <a:avLst/>
          </a:prstGeom>
          <a:ln>
            <a:noFill/>
          </a:ln>
        </p:spPr>
        <p:txBody>
          <a:bodyPr spcFirstLastPara="1" wrap="square" lIns="0" tIns="0" rIns="0" bIns="0" anchor="t" anchorCtr="0">
            <a:noAutofit/>
          </a:bodyPr>
          <a:lstStyle/>
          <a:p>
            <a:pPr marL="0" lvl="0" indent="0" algn="ctr" rtl="0">
              <a:spcBef>
                <a:spcPts val="0"/>
              </a:spcBef>
              <a:spcAft>
                <a:spcPts val="0"/>
              </a:spcAft>
              <a:buNone/>
            </a:pPr>
            <a:r>
              <a:rPr lang="en" sz="1400"/>
              <a:t>30 September 2024 – 29 Oktober 2024</a:t>
            </a:r>
            <a:endParaRPr sz="1400"/>
          </a:p>
        </p:txBody>
      </p:sp>
      <p:sp>
        <p:nvSpPr>
          <p:cNvPr id="822" name="Google Shape;822;p59"/>
          <p:cNvSpPr/>
          <p:nvPr/>
        </p:nvSpPr>
        <p:spPr>
          <a:xfrm>
            <a:off x="6891318" y="3255834"/>
            <a:ext cx="2005666"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9"/>
          <p:cNvSpPr txBox="1">
            <a:spLocks noGrp="1"/>
          </p:cNvSpPr>
          <p:nvPr>
            <p:ph type="title"/>
          </p:nvPr>
        </p:nvSpPr>
        <p:spPr>
          <a:xfrm>
            <a:off x="6912918" y="3323484"/>
            <a:ext cx="1924088" cy="276300"/>
          </a:xfrm>
          <a:prstGeom prst="rect">
            <a:avLst/>
          </a:prstGeom>
          <a:ln>
            <a:noFill/>
          </a:ln>
        </p:spPr>
        <p:txBody>
          <a:bodyPr spcFirstLastPara="1" wrap="square" lIns="0" tIns="0" rIns="0" bIns="0" anchor="ctr" anchorCtr="0">
            <a:noAutofit/>
          </a:bodyPr>
          <a:lstStyle/>
          <a:p>
            <a:pPr marL="0" lvl="0" indent="0" algn="ctr" rtl="0">
              <a:spcBef>
                <a:spcPts val="0"/>
              </a:spcBef>
              <a:spcAft>
                <a:spcPts val="0"/>
              </a:spcAft>
              <a:buNone/>
            </a:pPr>
            <a:r>
              <a:rPr lang="en" sz="2000" b="1">
                <a:solidFill>
                  <a:schemeClr val="lt2"/>
                </a:solidFill>
                <a:latin typeface="Syne"/>
                <a:ea typeface="Syne"/>
                <a:cs typeface="Syne"/>
                <a:sym typeface="Syne"/>
              </a:rPr>
              <a:t>Studi Kasus 2</a:t>
            </a:r>
            <a:endParaRPr/>
          </a:p>
        </p:txBody>
      </p:sp>
      <p:sp>
        <p:nvSpPr>
          <p:cNvPr id="824" name="Google Shape;824;p59"/>
          <p:cNvSpPr txBox="1">
            <a:spLocks noGrp="1"/>
          </p:cNvSpPr>
          <p:nvPr>
            <p:ph type="subTitle" idx="4294967295"/>
          </p:nvPr>
        </p:nvSpPr>
        <p:spPr>
          <a:xfrm>
            <a:off x="7046518" y="3745964"/>
            <a:ext cx="1804988" cy="762900"/>
          </a:xfrm>
          <a:prstGeom prst="rect">
            <a:avLst/>
          </a:prstGeom>
          <a:ln>
            <a:noFill/>
          </a:ln>
        </p:spPr>
        <p:txBody>
          <a:bodyPr spcFirstLastPara="1" wrap="square" lIns="0" tIns="0" rIns="0" bIns="0" anchor="t" anchorCtr="0">
            <a:noAutofit/>
          </a:bodyPr>
          <a:lstStyle/>
          <a:p>
            <a:pPr marL="91440" marR="91440" lvl="0" indent="0" algn="ctr" rtl="0">
              <a:spcBef>
                <a:spcPts val="0"/>
              </a:spcBef>
              <a:spcAft>
                <a:spcPts val="0"/>
              </a:spcAft>
              <a:buNone/>
            </a:pPr>
            <a:r>
              <a:rPr lang="en" sz="1400"/>
              <a:t>30 Oktober 2024 - !8 November 2024</a:t>
            </a:r>
            <a:endParaRPr sz="1400"/>
          </a:p>
        </p:txBody>
      </p:sp>
      <p:sp>
        <p:nvSpPr>
          <p:cNvPr id="835" name="Google Shape;835;p59"/>
          <p:cNvSpPr/>
          <p:nvPr/>
        </p:nvSpPr>
        <p:spPr>
          <a:xfrm>
            <a:off x="2875290" y="1306492"/>
            <a:ext cx="1160700" cy="1160700"/>
          </a:xfrm>
          <a:prstGeom prst="ellipse">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9"/>
          <p:cNvSpPr/>
          <p:nvPr/>
        </p:nvSpPr>
        <p:spPr>
          <a:xfrm>
            <a:off x="2721240" y="1152438"/>
            <a:ext cx="1468800" cy="1468800"/>
          </a:xfrm>
          <a:prstGeom prst="arc">
            <a:avLst>
              <a:gd name="adj1" fmla="val 5506684"/>
              <a:gd name="adj2" fmla="val 16235105"/>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37" name="Google Shape;837;p59"/>
          <p:cNvCxnSpPr>
            <a:cxnSpLocks/>
            <a:stCxn id="836" idx="0"/>
            <a:endCxn id="810" idx="0"/>
          </p:cNvCxnSpPr>
          <p:nvPr/>
        </p:nvCxnSpPr>
        <p:spPr>
          <a:xfrm>
            <a:off x="3432853" y="2620884"/>
            <a:ext cx="1200" cy="285000"/>
          </a:xfrm>
          <a:prstGeom prst="straightConnector1">
            <a:avLst/>
          </a:prstGeom>
          <a:noFill/>
          <a:ln w="9525" cap="flat" cmpd="sng">
            <a:solidFill>
              <a:schemeClr val="dk2"/>
            </a:solidFill>
            <a:prstDash val="solid"/>
            <a:round/>
            <a:headEnd type="none" w="med" len="med"/>
            <a:tailEnd type="none" w="med" len="med"/>
          </a:ln>
        </p:spPr>
      </p:cxnSp>
      <p:sp>
        <p:nvSpPr>
          <p:cNvPr id="838" name="Google Shape;838;p59"/>
          <p:cNvSpPr/>
          <p:nvPr/>
        </p:nvSpPr>
        <p:spPr>
          <a:xfrm>
            <a:off x="5127700" y="1306498"/>
            <a:ext cx="1160700" cy="1160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9"/>
          <p:cNvSpPr/>
          <p:nvPr/>
        </p:nvSpPr>
        <p:spPr>
          <a:xfrm>
            <a:off x="4973650" y="1152444"/>
            <a:ext cx="1468800" cy="1468800"/>
          </a:xfrm>
          <a:prstGeom prst="arc">
            <a:avLst>
              <a:gd name="adj1" fmla="val 5506684"/>
              <a:gd name="adj2" fmla="val 16235105"/>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0" name="Google Shape;840;p59"/>
          <p:cNvCxnSpPr>
            <a:stCxn id="839" idx="0"/>
            <a:endCxn id="812" idx="0"/>
          </p:cNvCxnSpPr>
          <p:nvPr/>
        </p:nvCxnSpPr>
        <p:spPr>
          <a:xfrm>
            <a:off x="5685263" y="2620890"/>
            <a:ext cx="6300" cy="285000"/>
          </a:xfrm>
          <a:prstGeom prst="straightConnector1">
            <a:avLst/>
          </a:prstGeom>
          <a:noFill/>
          <a:ln w="9525" cap="flat" cmpd="sng">
            <a:solidFill>
              <a:schemeClr val="dk2"/>
            </a:solidFill>
            <a:prstDash val="solid"/>
            <a:round/>
            <a:headEnd type="none" w="med" len="med"/>
            <a:tailEnd type="none" w="med" len="med"/>
          </a:ln>
        </p:spPr>
      </p:cxnSp>
      <p:sp>
        <p:nvSpPr>
          <p:cNvPr id="841" name="Google Shape;841;p59"/>
          <p:cNvSpPr/>
          <p:nvPr/>
        </p:nvSpPr>
        <p:spPr>
          <a:xfrm>
            <a:off x="7244313" y="1297253"/>
            <a:ext cx="1160700" cy="1160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9"/>
          <p:cNvSpPr/>
          <p:nvPr/>
        </p:nvSpPr>
        <p:spPr>
          <a:xfrm>
            <a:off x="7094050" y="1152444"/>
            <a:ext cx="1468800" cy="1468800"/>
          </a:xfrm>
          <a:prstGeom prst="arc">
            <a:avLst>
              <a:gd name="adj1" fmla="val 5506684"/>
              <a:gd name="adj2" fmla="val 16235105"/>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3" name="Google Shape;843;p59"/>
          <p:cNvCxnSpPr>
            <a:stCxn id="842" idx="0"/>
            <a:endCxn id="814" idx="0"/>
          </p:cNvCxnSpPr>
          <p:nvPr/>
        </p:nvCxnSpPr>
        <p:spPr>
          <a:xfrm flipH="1">
            <a:off x="7805063" y="2620890"/>
            <a:ext cx="600" cy="285000"/>
          </a:xfrm>
          <a:prstGeom prst="straightConnector1">
            <a:avLst/>
          </a:prstGeom>
          <a:noFill/>
          <a:ln w="9525" cap="flat" cmpd="sng">
            <a:solidFill>
              <a:schemeClr val="dk2"/>
            </a:solidFill>
            <a:prstDash val="solid"/>
            <a:round/>
            <a:headEnd type="none" w="med" len="med"/>
            <a:tailEnd type="none" w="med" len="med"/>
          </a:ln>
        </p:spPr>
      </p:cxnSp>
      <p:grpSp>
        <p:nvGrpSpPr>
          <p:cNvPr id="7252" name="Google Shape;7252;p88"/>
          <p:cNvGrpSpPr/>
          <p:nvPr/>
        </p:nvGrpSpPr>
        <p:grpSpPr>
          <a:xfrm>
            <a:off x="1000173" y="1699756"/>
            <a:ext cx="350079" cy="350079"/>
            <a:chOff x="2037825" y="3254050"/>
            <a:chExt cx="296175" cy="296175"/>
          </a:xfrm>
          <a:solidFill>
            <a:schemeClr val="bg1"/>
          </a:solidFill>
        </p:grpSpPr>
        <p:sp>
          <p:nvSpPr>
            <p:cNvPr id="7253" name="Google Shape;7253;p88"/>
            <p:cNvSpPr/>
            <p:nvPr/>
          </p:nvSpPr>
          <p:spPr>
            <a:xfrm>
              <a:off x="2063825" y="3254050"/>
              <a:ext cx="86675" cy="86675"/>
            </a:xfrm>
            <a:custGeom>
              <a:avLst/>
              <a:gdLst/>
              <a:ahLst/>
              <a:cxnLst/>
              <a:rect l="l" t="t" r="r" b="b"/>
              <a:pathLst>
                <a:path w="3467" h="3467" extrusionOk="0">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4" name="Google Shape;7254;p88"/>
            <p:cNvSpPr/>
            <p:nvPr/>
          </p:nvSpPr>
          <p:spPr>
            <a:xfrm>
              <a:off x="2178025" y="3289500"/>
              <a:ext cx="104000" cy="67950"/>
            </a:xfrm>
            <a:custGeom>
              <a:avLst/>
              <a:gdLst/>
              <a:ahLst/>
              <a:cxnLst/>
              <a:rect l="l" t="t" r="r" b="b"/>
              <a:pathLst>
                <a:path w="4160" h="2718" extrusionOk="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5" name="Google Shape;7255;p88"/>
            <p:cNvSpPr/>
            <p:nvPr/>
          </p:nvSpPr>
          <p:spPr>
            <a:xfrm>
              <a:off x="2070125" y="3444225"/>
              <a:ext cx="106350" cy="69075"/>
            </a:xfrm>
            <a:custGeom>
              <a:avLst/>
              <a:gdLst/>
              <a:ahLst/>
              <a:cxnLst/>
              <a:rect l="l" t="t" r="r" b="b"/>
              <a:pathLst>
                <a:path w="4254" h="2763" extrusionOk="0">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6" name="Google Shape;7256;p88"/>
            <p:cNvSpPr/>
            <p:nvPr/>
          </p:nvSpPr>
          <p:spPr>
            <a:xfrm>
              <a:off x="2219775" y="3375350"/>
              <a:ext cx="89025" cy="85875"/>
            </a:xfrm>
            <a:custGeom>
              <a:avLst/>
              <a:gdLst/>
              <a:ahLst/>
              <a:cxnLst/>
              <a:rect l="l" t="t" r="r" b="b"/>
              <a:pathLst>
                <a:path w="3561" h="3435" extrusionOk="0">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7" name="Google Shape;7257;p88"/>
            <p:cNvSpPr/>
            <p:nvPr/>
          </p:nvSpPr>
          <p:spPr>
            <a:xfrm>
              <a:off x="2037825" y="3339125"/>
              <a:ext cx="138650" cy="88225"/>
            </a:xfrm>
            <a:custGeom>
              <a:avLst/>
              <a:gdLst/>
              <a:ahLst/>
              <a:cxnLst/>
              <a:rect l="l" t="t" r="r" b="b"/>
              <a:pathLst>
                <a:path w="5546" h="3529" extrusionOk="0">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8" name="Google Shape;7258;p88"/>
            <p:cNvSpPr/>
            <p:nvPr/>
          </p:nvSpPr>
          <p:spPr>
            <a:xfrm>
              <a:off x="2193775" y="3460400"/>
              <a:ext cx="140225" cy="89825"/>
            </a:xfrm>
            <a:custGeom>
              <a:avLst/>
              <a:gdLst/>
              <a:ahLst/>
              <a:cxnLst/>
              <a:rect l="l" t="t" r="r" b="b"/>
              <a:pathLst>
                <a:path w="5609" h="3593" extrusionOk="0">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7" name="Google Shape;8857;p92"/>
          <p:cNvGrpSpPr/>
          <p:nvPr/>
        </p:nvGrpSpPr>
        <p:grpSpPr>
          <a:xfrm>
            <a:off x="3250810" y="1661912"/>
            <a:ext cx="442373" cy="420775"/>
            <a:chOff x="-6690625" y="3631325"/>
            <a:chExt cx="307225" cy="292225"/>
          </a:xfrm>
          <a:solidFill>
            <a:schemeClr val="bg1"/>
          </a:solidFill>
        </p:grpSpPr>
        <p:sp>
          <p:nvSpPr>
            <p:cNvPr id="8858" name="Google Shape;8858;p92"/>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9" name="Google Shape;8859;p92"/>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0" name="Google Shape;8860;p92"/>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1" name="Google Shape;8861;p92"/>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2" name="Google Shape;8862;p92"/>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6" name="Google Shape;9006;p92"/>
          <p:cNvGrpSpPr/>
          <p:nvPr/>
        </p:nvGrpSpPr>
        <p:grpSpPr>
          <a:xfrm>
            <a:off x="5517539" y="1656714"/>
            <a:ext cx="424195" cy="420775"/>
            <a:chOff x="-5613150" y="3991275"/>
            <a:chExt cx="294600" cy="292225"/>
          </a:xfrm>
          <a:solidFill>
            <a:schemeClr val="bg1"/>
          </a:solidFill>
        </p:grpSpPr>
        <p:sp>
          <p:nvSpPr>
            <p:cNvPr id="9007" name="Google Shape;9007;p92"/>
            <p:cNvSpPr/>
            <p:nvPr/>
          </p:nvSpPr>
          <p:spPr>
            <a:xfrm>
              <a:off x="-5480050" y="4046400"/>
              <a:ext cx="27600" cy="14200"/>
            </a:xfrm>
            <a:custGeom>
              <a:avLst/>
              <a:gdLst/>
              <a:ahLst/>
              <a:cxnLst/>
              <a:rect l="l" t="t" r="r" b="b"/>
              <a:pathLst>
                <a:path w="1104" h="568" extrusionOk="0">
                  <a:moveTo>
                    <a:pt x="537" y="1"/>
                  </a:moveTo>
                  <a:lnTo>
                    <a:pt x="1" y="568"/>
                  </a:lnTo>
                  <a:lnTo>
                    <a:pt x="1104" y="568"/>
                  </a:lnTo>
                  <a:lnTo>
                    <a:pt x="53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8" name="Google Shape;9008;p92"/>
            <p:cNvSpPr/>
            <p:nvPr/>
          </p:nvSpPr>
          <p:spPr>
            <a:xfrm>
              <a:off x="-5531225" y="4042450"/>
              <a:ext cx="44125" cy="18150"/>
            </a:xfrm>
            <a:custGeom>
              <a:avLst/>
              <a:gdLst/>
              <a:ahLst/>
              <a:cxnLst/>
              <a:rect l="l" t="t" r="r" b="b"/>
              <a:pathLst>
                <a:path w="1765" h="726" extrusionOk="0">
                  <a:moveTo>
                    <a:pt x="693" y="1"/>
                  </a:moveTo>
                  <a:lnTo>
                    <a:pt x="0" y="726"/>
                  </a:lnTo>
                  <a:lnTo>
                    <a:pt x="1103" y="726"/>
                  </a:lnTo>
                  <a:lnTo>
                    <a:pt x="176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9" name="Google Shape;9009;p92"/>
            <p:cNvSpPr/>
            <p:nvPr/>
          </p:nvSpPr>
          <p:spPr>
            <a:xfrm>
              <a:off x="-5443025" y="4077125"/>
              <a:ext cx="41775" cy="40975"/>
            </a:xfrm>
            <a:custGeom>
              <a:avLst/>
              <a:gdLst/>
              <a:ahLst/>
              <a:cxnLst/>
              <a:rect l="l" t="t" r="r" b="b"/>
              <a:pathLst>
                <a:path w="1671" h="1639" extrusionOk="0">
                  <a:moveTo>
                    <a:pt x="694" y="0"/>
                  </a:moveTo>
                  <a:lnTo>
                    <a:pt x="1" y="1638"/>
                  </a:lnTo>
                  <a:lnTo>
                    <a:pt x="1" y="1638"/>
                  </a:lnTo>
                  <a:lnTo>
                    <a:pt x="167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0" name="Google Shape;9010;p92"/>
            <p:cNvSpPr/>
            <p:nvPr/>
          </p:nvSpPr>
          <p:spPr>
            <a:xfrm>
              <a:off x="-5487925" y="4077125"/>
              <a:ext cx="43350" cy="54375"/>
            </a:xfrm>
            <a:custGeom>
              <a:avLst/>
              <a:gdLst/>
              <a:ahLst/>
              <a:cxnLst/>
              <a:rect l="l" t="t" r="r" b="b"/>
              <a:pathLst>
                <a:path w="1734" h="2175" extrusionOk="0">
                  <a:moveTo>
                    <a:pt x="1" y="0"/>
                  </a:moveTo>
                  <a:lnTo>
                    <a:pt x="852" y="2174"/>
                  </a:lnTo>
                  <a:lnTo>
                    <a:pt x="173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1" name="Google Shape;9011;p92"/>
            <p:cNvSpPr/>
            <p:nvPr/>
          </p:nvSpPr>
          <p:spPr>
            <a:xfrm>
              <a:off x="-5445375" y="4042450"/>
              <a:ext cx="44125" cy="18150"/>
            </a:xfrm>
            <a:custGeom>
              <a:avLst/>
              <a:gdLst/>
              <a:ahLst/>
              <a:cxnLst/>
              <a:rect l="l" t="t" r="r" b="b"/>
              <a:pathLst>
                <a:path w="1765" h="726" extrusionOk="0">
                  <a:moveTo>
                    <a:pt x="0" y="1"/>
                  </a:moveTo>
                  <a:lnTo>
                    <a:pt x="693" y="726"/>
                  </a:lnTo>
                  <a:lnTo>
                    <a:pt x="1764" y="726"/>
                  </a:lnTo>
                  <a:lnTo>
                    <a:pt x="110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2" name="Google Shape;9012;p92"/>
            <p:cNvSpPr/>
            <p:nvPr/>
          </p:nvSpPr>
          <p:spPr>
            <a:xfrm>
              <a:off x="-5531225" y="4077125"/>
              <a:ext cx="41750" cy="40975"/>
            </a:xfrm>
            <a:custGeom>
              <a:avLst/>
              <a:gdLst/>
              <a:ahLst/>
              <a:cxnLst/>
              <a:rect l="l" t="t" r="r" b="b"/>
              <a:pathLst>
                <a:path w="1670" h="1639" extrusionOk="0">
                  <a:moveTo>
                    <a:pt x="0" y="0"/>
                  </a:moveTo>
                  <a:lnTo>
                    <a:pt x="1670" y="1638"/>
                  </a:lnTo>
                  <a:lnTo>
                    <a:pt x="97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3" name="Google Shape;9013;p92"/>
            <p:cNvSpPr/>
            <p:nvPr/>
          </p:nvSpPr>
          <p:spPr>
            <a:xfrm>
              <a:off x="-5613150" y="4198400"/>
              <a:ext cx="292225" cy="33900"/>
            </a:xfrm>
            <a:custGeom>
              <a:avLst/>
              <a:gdLst/>
              <a:ahLst/>
              <a:cxnLst/>
              <a:rect l="l" t="t" r="r" b="b"/>
              <a:pathLst>
                <a:path w="11689" h="1356" extrusionOk="0">
                  <a:moveTo>
                    <a:pt x="1" y="1"/>
                  </a:moveTo>
                  <a:lnTo>
                    <a:pt x="1" y="347"/>
                  </a:lnTo>
                  <a:lnTo>
                    <a:pt x="32" y="347"/>
                  </a:lnTo>
                  <a:cubicBezTo>
                    <a:pt x="32" y="883"/>
                    <a:pt x="505" y="1356"/>
                    <a:pt x="1072" y="1356"/>
                  </a:cubicBezTo>
                  <a:lnTo>
                    <a:pt x="10681" y="1356"/>
                  </a:lnTo>
                  <a:cubicBezTo>
                    <a:pt x="11216" y="1356"/>
                    <a:pt x="11689" y="883"/>
                    <a:pt x="11689" y="347"/>
                  </a:cubicBezTo>
                  <a:lnTo>
                    <a:pt x="1168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4" name="Google Shape;9014;p92"/>
            <p:cNvSpPr/>
            <p:nvPr/>
          </p:nvSpPr>
          <p:spPr>
            <a:xfrm>
              <a:off x="-5610775" y="3991275"/>
              <a:ext cx="292225" cy="189050"/>
            </a:xfrm>
            <a:custGeom>
              <a:avLst/>
              <a:gdLst/>
              <a:ahLst/>
              <a:cxnLst/>
              <a:rect l="l" t="t" r="r" b="b"/>
              <a:pathLst>
                <a:path w="11689" h="7562" extrusionOk="0">
                  <a:moveTo>
                    <a:pt x="7813" y="1386"/>
                  </a:moveTo>
                  <a:cubicBezTo>
                    <a:pt x="7908" y="1386"/>
                    <a:pt x="8034" y="1418"/>
                    <a:pt x="8065" y="1512"/>
                  </a:cubicBezTo>
                  <a:cubicBezTo>
                    <a:pt x="8128" y="1575"/>
                    <a:pt x="9483" y="2867"/>
                    <a:pt x="9515" y="2993"/>
                  </a:cubicBezTo>
                  <a:cubicBezTo>
                    <a:pt x="9578" y="3088"/>
                    <a:pt x="9578" y="3214"/>
                    <a:pt x="9452" y="3340"/>
                  </a:cubicBezTo>
                  <a:lnTo>
                    <a:pt x="6018" y="6774"/>
                  </a:lnTo>
                  <a:cubicBezTo>
                    <a:pt x="5943" y="6848"/>
                    <a:pt x="5862" y="6880"/>
                    <a:pt x="5783" y="6880"/>
                  </a:cubicBezTo>
                  <a:cubicBezTo>
                    <a:pt x="5696" y="6880"/>
                    <a:pt x="5612" y="6840"/>
                    <a:pt x="5545" y="6774"/>
                  </a:cubicBezTo>
                  <a:lnTo>
                    <a:pt x="2111" y="3340"/>
                  </a:lnTo>
                  <a:cubicBezTo>
                    <a:pt x="2001" y="3230"/>
                    <a:pt x="1987" y="2976"/>
                    <a:pt x="2027" y="2976"/>
                  </a:cubicBezTo>
                  <a:cubicBezTo>
                    <a:pt x="2033" y="2976"/>
                    <a:pt x="2040" y="2981"/>
                    <a:pt x="2048" y="2993"/>
                  </a:cubicBezTo>
                  <a:cubicBezTo>
                    <a:pt x="2048" y="2962"/>
                    <a:pt x="2079" y="2930"/>
                    <a:pt x="2111" y="2867"/>
                  </a:cubicBezTo>
                  <a:lnTo>
                    <a:pt x="3497" y="1512"/>
                  </a:lnTo>
                  <a:cubicBezTo>
                    <a:pt x="3560" y="1418"/>
                    <a:pt x="3655" y="1386"/>
                    <a:pt x="3718" y="1386"/>
                  </a:cubicBezTo>
                  <a:close/>
                  <a:moveTo>
                    <a:pt x="1008" y="0"/>
                  </a:moveTo>
                  <a:cubicBezTo>
                    <a:pt x="473" y="0"/>
                    <a:pt x="0" y="473"/>
                    <a:pt x="0" y="1040"/>
                  </a:cubicBezTo>
                  <a:lnTo>
                    <a:pt x="0" y="7561"/>
                  </a:lnTo>
                  <a:lnTo>
                    <a:pt x="11689" y="7561"/>
                  </a:lnTo>
                  <a:lnTo>
                    <a:pt x="11689" y="1040"/>
                  </a:lnTo>
                  <a:cubicBezTo>
                    <a:pt x="11657" y="473"/>
                    <a:pt x="11184" y="0"/>
                    <a:pt x="106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5" name="Google Shape;9015;p92"/>
            <p:cNvSpPr/>
            <p:nvPr/>
          </p:nvSpPr>
          <p:spPr>
            <a:xfrm>
              <a:off x="-5546975" y="4250400"/>
              <a:ext cx="160700" cy="33100"/>
            </a:xfrm>
            <a:custGeom>
              <a:avLst/>
              <a:gdLst/>
              <a:ahLst/>
              <a:cxnLst/>
              <a:rect l="l" t="t" r="r" b="b"/>
              <a:pathLst>
                <a:path w="6428" h="1324" extrusionOk="0">
                  <a:moveTo>
                    <a:pt x="1544" y="0"/>
                  </a:moveTo>
                  <a:lnTo>
                    <a:pt x="1386" y="662"/>
                  </a:lnTo>
                  <a:lnTo>
                    <a:pt x="473" y="662"/>
                  </a:lnTo>
                  <a:cubicBezTo>
                    <a:pt x="32" y="662"/>
                    <a:pt x="0" y="1323"/>
                    <a:pt x="473" y="1323"/>
                  </a:cubicBezTo>
                  <a:lnTo>
                    <a:pt x="5955" y="1323"/>
                  </a:lnTo>
                  <a:cubicBezTo>
                    <a:pt x="6427" y="1323"/>
                    <a:pt x="6427" y="662"/>
                    <a:pt x="5986" y="662"/>
                  </a:cubicBezTo>
                  <a:lnTo>
                    <a:pt x="5072" y="662"/>
                  </a:lnTo>
                  <a:lnTo>
                    <a:pt x="49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3" name="Google Shape;8893;p92"/>
          <p:cNvGrpSpPr/>
          <p:nvPr/>
        </p:nvGrpSpPr>
        <p:grpSpPr>
          <a:xfrm>
            <a:off x="7652622" y="1699756"/>
            <a:ext cx="423079" cy="420811"/>
            <a:chOff x="-3031325" y="3597450"/>
            <a:chExt cx="293825" cy="292250"/>
          </a:xfrm>
          <a:solidFill>
            <a:schemeClr val="bg1"/>
          </a:solidFill>
        </p:grpSpPr>
        <p:sp>
          <p:nvSpPr>
            <p:cNvPr id="8894" name="Google Shape;8894;p92"/>
            <p:cNvSpPr/>
            <p:nvPr/>
          </p:nvSpPr>
          <p:spPr>
            <a:xfrm>
              <a:off x="-3029750" y="3597450"/>
              <a:ext cx="292250" cy="67775"/>
            </a:xfrm>
            <a:custGeom>
              <a:avLst/>
              <a:gdLst/>
              <a:ahLst/>
              <a:cxnLst/>
              <a:rect l="l" t="t" r="r" b="b"/>
              <a:pathLst>
                <a:path w="11690" h="2711" extrusionOk="0">
                  <a:moveTo>
                    <a:pt x="1702" y="1387"/>
                  </a:moveTo>
                  <a:cubicBezTo>
                    <a:pt x="1891" y="1387"/>
                    <a:pt x="2049" y="1545"/>
                    <a:pt x="2049" y="1734"/>
                  </a:cubicBezTo>
                  <a:cubicBezTo>
                    <a:pt x="2049" y="1923"/>
                    <a:pt x="1891" y="2080"/>
                    <a:pt x="1702" y="2080"/>
                  </a:cubicBezTo>
                  <a:cubicBezTo>
                    <a:pt x="1513" y="2080"/>
                    <a:pt x="1356" y="1923"/>
                    <a:pt x="1356" y="1734"/>
                  </a:cubicBezTo>
                  <a:cubicBezTo>
                    <a:pt x="1356" y="1545"/>
                    <a:pt x="1513" y="1387"/>
                    <a:pt x="1702" y="1387"/>
                  </a:cubicBezTo>
                  <a:close/>
                  <a:moveTo>
                    <a:pt x="3120" y="1387"/>
                  </a:moveTo>
                  <a:cubicBezTo>
                    <a:pt x="3309" y="1387"/>
                    <a:pt x="3466" y="1545"/>
                    <a:pt x="3466" y="1734"/>
                  </a:cubicBezTo>
                  <a:cubicBezTo>
                    <a:pt x="3466" y="1923"/>
                    <a:pt x="3309" y="2080"/>
                    <a:pt x="3120" y="2080"/>
                  </a:cubicBezTo>
                  <a:cubicBezTo>
                    <a:pt x="2931" y="2080"/>
                    <a:pt x="2773" y="1923"/>
                    <a:pt x="2773" y="1734"/>
                  </a:cubicBezTo>
                  <a:cubicBezTo>
                    <a:pt x="2773" y="1545"/>
                    <a:pt x="2931" y="1387"/>
                    <a:pt x="3120" y="1387"/>
                  </a:cubicBezTo>
                  <a:close/>
                  <a:moveTo>
                    <a:pt x="9985" y="1417"/>
                  </a:moveTo>
                  <a:cubicBezTo>
                    <a:pt x="10400" y="1417"/>
                    <a:pt x="10449" y="2080"/>
                    <a:pt x="9956" y="2080"/>
                  </a:cubicBezTo>
                  <a:lnTo>
                    <a:pt x="5861" y="2080"/>
                  </a:lnTo>
                  <a:cubicBezTo>
                    <a:pt x="5451" y="2080"/>
                    <a:pt x="5388" y="1418"/>
                    <a:pt x="5861" y="1418"/>
                  </a:cubicBezTo>
                  <a:lnTo>
                    <a:pt x="9956" y="1418"/>
                  </a:lnTo>
                  <a:cubicBezTo>
                    <a:pt x="9966" y="1418"/>
                    <a:pt x="9976" y="1417"/>
                    <a:pt x="9985" y="1417"/>
                  </a:cubicBezTo>
                  <a:close/>
                  <a:moveTo>
                    <a:pt x="1041" y="1"/>
                  </a:moveTo>
                  <a:cubicBezTo>
                    <a:pt x="473" y="1"/>
                    <a:pt x="1" y="473"/>
                    <a:pt x="1" y="1040"/>
                  </a:cubicBezTo>
                  <a:lnTo>
                    <a:pt x="1" y="2710"/>
                  </a:lnTo>
                  <a:lnTo>
                    <a:pt x="11689" y="2710"/>
                  </a:lnTo>
                  <a:lnTo>
                    <a:pt x="11689" y="1040"/>
                  </a:lnTo>
                  <a:cubicBezTo>
                    <a:pt x="11658" y="473"/>
                    <a:pt x="11248" y="1"/>
                    <a:pt x="1065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5" name="Google Shape;8895;p92"/>
            <p:cNvSpPr/>
            <p:nvPr/>
          </p:nvSpPr>
          <p:spPr>
            <a:xfrm>
              <a:off x="-3031325" y="3687250"/>
              <a:ext cx="292250" cy="153600"/>
            </a:xfrm>
            <a:custGeom>
              <a:avLst/>
              <a:gdLst/>
              <a:ahLst/>
              <a:cxnLst/>
              <a:rect l="l" t="t" r="r" b="b"/>
              <a:pathLst>
                <a:path w="11690" h="6144" extrusionOk="0">
                  <a:moveTo>
                    <a:pt x="1" y="0"/>
                  </a:moveTo>
                  <a:lnTo>
                    <a:pt x="1" y="5104"/>
                  </a:lnTo>
                  <a:lnTo>
                    <a:pt x="64" y="5104"/>
                  </a:lnTo>
                  <a:cubicBezTo>
                    <a:pt x="64" y="5671"/>
                    <a:pt x="536" y="6144"/>
                    <a:pt x="1104" y="6144"/>
                  </a:cubicBezTo>
                  <a:lnTo>
                    <a:pt x="4475" y="6144"/>
                  </a:lnTo>
                  <a:cubicBezTo>
                    <a:pt x="4317" y="5671"/>
                    <a:pt x="4223" y="5199"/>
                    <a:pt x="4223" y="4695"/>
                  </a:cubicBezTo>
                  <a:lnTo>
                    <a:pt x="4223" y="2395"/>
                  </a:lnTo>
                  <a:cubicBezTo>
                    <a:pt x="4223" y="1790"/>
                    <a:pt x="4686" y="1366"/>
                    <a:pt x="5227" y="1366"/>
                  </a:cubicBezTo>
                  <a:cubicBezTo>
                    <a:pt x="5362" y="1366"/>
                    <a:pt x="5502" y="1393"/>
                    <a:pt x="5640" y="1450"/>
                  </a:cubicBezTo>
                  <a:cubicBezTo>
                    <a:pt x="5735" y="1481"/>
                    <a:pt x="5861" y="1544"/>
                    <a:pt x="5987" y="1544"/>
                  </a:cubicBezTo>
                  <a:cubicBezTo>
                    <a:pt x="6144" y="1544"/>
                    <a:pt x="6365" y="1450"/>
                    <a:pt x="6900" y="977"/>
                  </a:cubicBezTo>
                  <a:cubicBezTo>
                    <a:pt x="7090" y="788"/>
                    <a:pt x="7349" y="693"/>
                    <a:pt x="7613" y="693"/>
                  </a:cubicBezTo>
                  <a:cubicBezTo>
                    <a:pt x="7877" y="693"/>
                    <a:pt x="8145" y="788"/>
                    <a:pt x="8350" y="977"/>
                  </a:cubicBezTo>
                  <a:cubicBezTo>
                    <a:pt x="8822" y="1450"/>
                    <a:pt x="9106" y="1544"/>
                    <a:pt x="9263" y="1544"/>
                  </a:cubicBezTo>
                  <a:cubicBezTo>
                    <a:pt x="9358" y="1544"/>
                    <a:pt x="9484" y="1481"/>
                    <a:pt x="9610" y="1450"/>
                  </a:cubicBezTo>
                  <a:cubicBezTo>
                    <a:pt x="9742" y="1393"/>
                    <a:pt x="9878" y="1366"/>
                    <a:pt x="10011" y="1366"/>
                  </a:cubicBezTo>
                  <a:cubicBezTo>
                    <a:pt x="10544" y="1366"/>
                    <a:pt x="11028" y="1790"/>
                    <a:pt x="11028" y="2395"/>
                  </a:cubicBezTo>
                  <a:lnTo>
                    <a:pt x="11028" y="4695"/>
                  </a:lnTo>
                  <a:cubicBezTo>
                    <a:pt x="11028" y="5199"/>
                    <a:pt x="10933" y="5671"/>
                    <a:pt x="10744" y="6144"/>
                  </a:cubicBezTo>
                  <a:cubicBezTo>
                    <a:pt x="11248" y="6112"/>
                    <a:pt x="11689" y="5671"/>
                    <a:pt x="11689" y="5104"/>
                  </a:cubicBezTo>
                  <a:lnTo>
                    <a:pt x="1168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6" name="Google Shape;8896;p92"/>
            <p:cNvSpPr/>
            <p:nvPr/>
          </p:nvSpPr>
          <p:spPr>
            <a:xfrm>
              <a:off x="-2908450" y="3724275"/>
              <a:ext cx="59900" cy="164625"/>
            </a:xfrm>
            <a:custGeom>
              <a:avLst/>
              <a:gdLst/>
              <a:ahLst/>
              <a:cxnLst/>
              <a:rect l="l" t="t" r="r" b="b"/>
              <a:pathLst>
                <a:path w="2396" h="6585" extrusionOk="0">
                  <a:moveTo>
                    <a:pt x="2395" y="0"/>
                  </a:moveTo>
                  <a:cubicBezTo>
                    <a:pt x="1904" y="491"/>
                    <a:pt x="1500" y="721"/>
                    <a:pt x="1085" y="721"/>
                  </a:cubicBezTo>
                  <a:cubicBezTo>
                    <a:pt x="887" y="721"/>
                    <a:pt x="687" y="669"/>
                    <a:pt x="473" y="567"/>
                  </a:cubicBezTo>
                  <a:cubicBezTo>
                    <a:pt x="423" y="548"/>
                    <a:pt x="374" y="539"/>
                    <a:pt x="327" y="539"/>
                  </a:cubicBezTo>
                  <a:cubicBezTo>
                    <a:pt x="142" y="539"/>
                    <a:pt x="1" y="681"/>
                    <a:pt x="1" y="882"/>
                  </a:cubicBezTo>
                  <a:lnTo>
                    <a:pt x="1" y="3214"/>
                  </a:lnTo>
                  <a:cubicBezTo>
                    <a:pt x="1" y="3718"/>
                    <a:pt x="127" y="4222"/>
                    <a:pt x="316" y="4663"/>
                  </a:cubicBezTo>
                  <a:cubicBezTo>
                    <a:pt x="725" y="5513"/>
                    <a:pt x="1387" y="6238"/>
                    <a:pt x="2395" y="6585"/>
                  </a:cubicBezTo>
                  <a:lnTo>
                    <a:pt x="239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7" name="Google Shape;8897;p92"/>
            <p:cNvSpPr/>
            <p:nvPr/>
          </p:nvSpPr>
          <p:spPr>
            <a:xfrm>
              <a:off x="-2831250" y="3725850"/>
              <a:ext cx="59875" cy="163850"/>
            </a:xfrm>
            <a:custGeom>
              <a:avLst/>
              <a:gdLst/>
              <a:ahLst/>
              <a:cxnLst/>
              <a:rect l="l" t="t" r="r" b="b"/>
              <a:pathLst>
                <a:path w="2395" h="6554" extrusionOk="0">
                  <a:moveTo>
                    <a:pt x="0" y="0"/>
                  </a:moveTo>
                  <a:lnTo>
                    <a:pt x="0" y="6553"/>
                  </a:lnTo>
                  <a:cubicBezTo>
                    <a:pt x="1008" y="6175"/>
                    <a:pt x="1670" y="5450"/>
                    <a:pt x="2079" y="4631"/>
                  </a:cubicBezTo>
                  <a:cubicBezTo>
                    <a:pt x="2269" y="4159"/>
                    <a:pt x="2395" y="3686"/>
                    <a:pt x="2395" y="3182"/>
                  </a:cubicBezTo>
                  <a:lnTo>
                    <a:pt x="2395" y="851"/>
                  </a:lnTo>
                  <a:cubicBezTo>
                    <a:pt x="2395" y="623"/>
                    <a:pt x="2212" y="477"/>
                    <a:pt x="2042" y="477"/>
                  </a:cubicBezTo>
                  <a:cubicBezTo>
                    <a:pt x="2000" y="477"/>
                    <a:pt x="1959" y="485"/>
                    <a:pt x="1922" y="504"/>
                  </a:cubicBezTo>
                  <a:cubicBezTo>
                    <a:pt x="1704" y="598"/>
                    <a:pt x="1496" y="647"/>
                    <a:pt x="1291" y="647"/>
                  </a:cubicBezTo>
                  <a:cubicBezTo>
                    <a:pt x="873" y="647"/>
                    <a:pt x="465" y="444"/>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0"/>
          <p:cNvSpPr txBox="1">
            <a:spLocks noGrp="1"/>
          </p:cNvSpPr>
          <p:nvPr>
            <p:ph type="title"/>
          </p:nvPr>
        </p:nvSpPr>
        <p:spPr>
          <a:xfrm>
            <a:off x="2166527" y="1640857"/>
            <a:ext cx="5388615" cy="1452915"/>
          </a:xfrm>
          <a:prstGeom prst="rect">
            <a:avLst/>
          </a:prstGeom>
        </p:spPr>
        <p:txBody>
          <a:bodyPr spcFirstLastPara="1" wrap="square" lIns="0" tIns="0" rIns="0" bIns="0" anchor="t" anchorCtr="0">
            <a:noAutofit/>
          </a:bodyPr>
          <a:lstStyle/>
          <a:p>
            <a:pPr marL="0" lvl="0" indent="0" algn="ctr" rtl="0">
              <a:spcBef>
                <a:spcPts val="0"/>
              </a:spcBef>
              <a:spcAft>
                <a:spcPts val="0"/>
              </a:spcAft>
              <a:buSzPts val="4700"/>
              <a:buNone/>
            </a:pPr>
            <a:r>
              <a:rPr lang="en"/>
              <a:t>Kesimpulan &amp; Saran</a:t>
            </a:r>
            <a:endParaRPr/>
          </a:p>
        </p:txBody>
      </p:sp>
      <p:sp>
        <p:nvSpPr>
          <p:cNvPr id="335" name="Google Shape;335;p40"/>
          <p:cNvSpPr txBox="1">
            <a:spLocks noGrp="1"/>
          </p:cNvSpPr>
          <p:nvPr>
            <p:ph type="subTitle" idx="1"/>
          </p:nvPr>
        </p:nvSpPr>
        <p:spPr>
          <a:xfrm>
            <a:off x="2444575" y="2416192"/>
            <a:ext cx="4866900" cy="1769232"/>
          </a:xfrm>
          <a:prstGeom prst="rect">
            <a:avLst/>
          </a:prstGeom>
        </p:spPr>
        <p:txBody>
          <a:bodyPr spcFirstLastPara="1" wrap="square" lIns="0" tIns="0" rIns="0" bIns="0" anchor="t" anchorCtr="0">
            <a:noAutofit/>
          </a:bodyPr>
          <a:lstStyle/>
          <a:p>
            <a:pPr marL="0" lvl="0" indent="0" algn="ctr" rtl="0">
              <a:spcBef>
                <a:spcPts val="0"/>
              </a:spcBef>
              <a:spcAft>
                <a:spcPts val="1200"/>
              </a:spcAft>
              <a:buNone/>
            </a:pPr>
            <a:r>
              <a:rPr lang="en"/>
              <a:t>PT GameLab Indonesia memberikan ilmu yang sangat bermanfaat bagi kami bertiga tetapi PKL di divis Web Frontend ini secara garis besar sudah di pelajari di MAK N E</a:t>
            </a:r>
            <a:r>
              <a:rPr lang="en-US"/>
              <a:t>n</a:t>
            </a:r>
            <a:r>
              <a:rPr lang="en"/>
              <a:t>de, maka dari itu PKL selanjutnya </a:t>
            </a:r>
            <a:r>
              <a:rPr lang="en" b="1">
                <a:solidFill>
                  <a:srgbClr val="FF0000"/>
                </a:solidFill>
              </a:rPr>
              <a:t>wajib dilaksanakan lagi di PT GameLab Indonesia </a:t>
            </a:r>
            <a:r>
              <a:rPr lang="en"/>
              <a:t>tetapi mengambil divisi yang berbeda yaitu </a:t>
            </a:r>
            <a:r>
              <a:rPr lang="en" b="1">
                <a:solidFill>
                  <a:srgbClr val="FF0000"/>
                </a:solidFill>
              </a:rPr>
              <a:t>Game Development</a:t>
            </a:r>
            <a:r>
              <a:rPr lang="en"/>
              <a:t>.</a:t>
            </a:r>
            <a:endParaRPr/>
          </a:p>
        </p:txBody>
      </p:sp>
      <p:sp>
        <p:nvSpPr>
          <p:cNvPr id="336" name="Google Shape;336;p40"/>
          <p:cNvSpPr/>
          <p:nvPr/>
        </p:nvSpPr>
        <p:spPr>
          <a:xfrm>
            <a:off x="4338412" y="521137"/>
            <a:ext cx="856200" cy="856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68" name="Google Shape;7068;p88"/>
          <p:cNvGrpSpPr/>
          <p:nvPr/>
        </p:nvGrpSpPr>
        <p:grpSpPr>
          <a:xfrm>
            <a:off x="4572000" y="728850"/>
            <a:ext cx="457716" cy="458451"/>
            <a:chOff x="946175" y="3253275"/>
            <a:chExt cx="298550" cy="296150"/>
          </a:xfrm>
          <a:solidFill>
            <a:schemeClr val="bg1"/>
          </a:solidFill>
        </p:grpSpPr>
        <p:sp>
          <p:nvSpPr>
            <p:cNvPr id="7069" name="Google Shape;7069;p88"/>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0" name="Google Shape;7070;p88"/>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1" name="Google Shape;7071;p88"/>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2" name="Google Shape;7072;p88"/>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3" name="Google Shape;7073;p88"/>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64"/>
          <p:cNvSpPr txBox="1">
            <a:spLocks noGrp="1"/>
          </p:cNvSpPr>
          <p:nvPr>
            <p:ph type="title"/>
          </p:nvPr>
        </p:nvSpPr>
        <p:spPr>
          <a:xfrm>
            <a:off x="1388100" y="1724700"/>
            <a:ext cx="6367800" cy="1694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name="Wind Energy Supplier Pitch Deck by Slidesgo">
  <a:themeElements>
    <a:clrScheme name="Simple Light">
      <a:dk1>
        <a:srgbClr val="2E3338"/>
      </a:dk1>
      <a:lt1>
        <a:srgbClr val="F6EFDC"/>
      </a:lt1>
      <a:dk2>
        <a:srgbClr val="164A4A"/>
      </a:dk2>
      <a:lt2>
        <a:srgbClr val="3F4853"/>
      </a:lt2>
      <a:accent1>
        <a:srgbClr val="81B5A8"/>
      </a:accent1>
      <a:accent2>
        <a:srgbClr val="ADDBD0"/>
      </a:accent2>
      <a:accent3>
        <a:srgbClr val="454318"/>
      </a:accent3>
      <a:accent4>
        <a:srgbClr val="FFFFFF"/>
      </a:accent4>
      <a:accent5>
        <a:srgbClr val="FFFFFF"/>
      </a:accent5>
      <a:accent6>
        <a:srgbClr val="FFFFFF"/>
      </a:accent6>
      <a:hlink>
        <a:srgbClr val="2E33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214</Words>
  <Application>Microsoft Office PowerPoint</Application>
  <PresentationFormat>On-screen Show (16:9)</PresentationFormat>
  <Paragraphs>30</Paragraphs>
  <Slides>7</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Barlow SemiBold</vt:lpstr>
      <vt:lpstr>Roboto</vt:lpstr>
      <vt:lpstr>Syne</vt:lpstr>
      <vt:lpstr>Commissioner</vt:lpstr>
      <vt:lpstr>Arial</vt:lpstr>
      <vt:lpstr>Syne SemiBold</vt:lpstr>
      <vt:lpstr>Times New Roman</vt:lpstr>
      <vt:lpstr>Commissioner ExtraBold</vt:lpstr>
      <vt:lpstr>Calibri</vt:lpstr>
      <vt:lpstr>Wind Energy Supplier Pitch Deck by Slidesgo</vt:lpstr>
      <vt:lpstr>LAPORAN PKL PT GAMELAB INDONESIA</vt:lpstr>
      <vt:lpstr>Zulfa Ayuni Palan Keda</vt:lpstr>
      <vt:lpstr>Praktik Kerja Lapangan (PKL)</vt:lpstr>
      <vt:lpstr>Waktu</vt:lpstr>
      <vt:lpstr>Kegiatan Selama PKL</vt:lpstr>
      <vt:lpstr>Kesimpulan &amp; Saran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MAKN Ende_40</cp:lastModifiedBy>
  <cp:revision>1</cp:revision>
  <dcterms:modified xsi:type="dcterms:W3CDTF">2024-11-15T03:37:10Z</dcterms:modified>
</cp:coreProperties>
</file>